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5" r:id="rId5"/>
    <p:sldId id="271" r:id="rId6"/>
    <p:sldId id="275" r:id="rId7"/>
    <p:sldId id="267" r:id="rId8"/>
    <p:sldId id="273" r:id="rId9"/>
    <p:sldId id="269" r:id="rId10"/>
    <p:sldId id="279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2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видео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99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Нажмите на иконку чтобы добавить картинку</a:t>
            </a:r>
            <a:endParaRPr lang="ru-RU" dirty="0"/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6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D071E3-029F-42CA-9F54-CFBB0EA470F7}"/>
              </a:ext>
            </a:extLst>
          </p:cNvPr>
          <p:cNvSpPr txBox="1"/>
          <p:nvPr/>
        </p:nvSpPr>
        <p:spPr>
          <a:xfrm>
            <a:off x="2605535" y="159391"/>
            <a:ext cx="667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«АЛМАТИНСКИЙ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https://atu.edu.kz/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03A935A-2DEC-40FF-A1F1-086982317C2E}"/>
              </a:ext>
            </a:extLst>
          </p:cNvPr>
          <p:cNvSpPr txBox="1"/>
          <p:nvPr/>
        </p:nvSpPr>
        <p:spPr>
          <a:xfrm>
            <a:off x="3447260" y="1157681"/>
            <a:ext cx="49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«Наименование полностью»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полностью»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E47D80-8E22-41F9-A28A-90AE83991476}"/>
              </a:ext>
            </a:extLst>
          </p:cNvPr>
          <p:cNvSpPr txBox="1"/>
          <p:nvPr/>
        </p:nvSpPr>
        <p:spPr>
          <a:xfrm>
            <a:off x="2225131" y="2229423"/>
            <a:ext cx="765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курса: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00AD9E0-9969-4887-9846-E91813524AE8}"/>
              </a:ext>
            </a:extLst>
          </p:cNvPr>
          <p:cNvSpPr/>
          <p:nvPr/>
        </p:nvSpPr>
        <p:spPr>
          <a:xfrm>
            <a:off x="2815321" y="49995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endParaRPr lang="ru-RU" sz="1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– должность, ученая степень, звание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почта (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5" y="2943215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="" xmlns:lc="http://schemas.openxmlformats.org/drawingml/2006/lockedCanvas" xmlns:a16="http://schemas.microsoft.com/office/drawing/2014/main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05088" y="2417622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 3"/>
          <p:cNvGrpSpPr/>
          <p:nvPr/>
        </p:nvGrpSpPr>
        <p:grpSpPr>
          <a:xfrm>
            <a:off x="693741" y="3824557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68532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68532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70216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Введите название третьего вопроса лекции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70216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 Введите название второго вопроса лекции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68532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Введите название первого вопроса лекции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707574" y="2536941"/>
            <a:ext cx="3678161" cy="1297791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этот текст информацией по теме курса. 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текст на абзацы для более удобного чтения. Вы можете вставить другое изображение.</a:t>
            </a: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заголовок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38200" y="1941917"/>
            <a:ext cx="5444067" cy="1900007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этот текст информацией по теме курса. Разделите текст на абзацы для более удобного чтения. 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заменить фотографию, удалите изображение, а затем нажмите на значок рисунка в области заполнения и выберите новое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или видео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компьютере.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заголовок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>
          <a:xfrm>
            <a:off x="6807395" y="1941917"/>
            <a:ext cx="3698558" cy="32396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здесь текст. Вы можете вставить другое изображение.</a:t>
            </a:r>
          </a:p>
          <a:p>
            <a:pPr algn="just">
              <a:lnSpc>
                <a:spcPct val="10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 1"/>
          <p:cNvSpPr/>
          <p:nvPr/>
        </p:nvSpPr>
        <p:spPr>
          <a:xfrm>
            <a:off x="8784580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Текст 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здесь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Вы можете вставить другое изображение.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Прямоугольник  2"/>
          <p:cNvSpPr/>
          <p:nvPr/>
        </p:nvSpPr>
        <p:spPr>
          <a:xfrm>
            <a:off x="3383653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здесь текст. Вы можете вставить другое изображение.</a:t>
            </a: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 3"/>
          <p:cNvSpPr/>
          <p:nvPr/>
        </p:nvSpPr>
        <p:spPr>
          <a:xfrm>
            <a:off x="8817655" y="228824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Разместите здесь текст. Вы можете вставить другое изображение.</a:t>
            </a:r>
          </a:p>
          <a:p>
            <a:pPr algn="just">
              <a:lnSpc>
                <a:spcPct val="10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 4"/>
          <p:cNvSpPr/>
          <p:nvPr/>
        </p:nvSpPr>
        <p:spPr>
          <a:xfrm>
            <a:off x="3383653" y="2288240"/>
            <a:ext cx="734983" cy="36000"/>
          </a:xfrm>
          <a:prstGeom prst="rect">
            <a:avLst/>
          </a:prstGeom>
          <a:solidFill>
            <a:srgbClr val="75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Текст 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текст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r="26362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r="1396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2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b="1402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57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Текст  1"/>
          <p:cNvSpPr>
            <a:spLocks noGrp="1"/>
          </p:cNvSpPr>
          <p:nvPr>
            <p:ph type="body" sz="half" idx="2"/>
          </p:nvPr>
        </p:nvSpPr>
        <p:spPr>
          <a:xfrm>
            <a:off x="5550522" y="1941916"/>
            <a:ext cx="5027831" cy="422687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этот текст информацией по теме курса. Разделите текст на абзацы для более удобного чтения.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заменить фотографию, удалите изображение, а затем нажмите на значок рисунка в области заполнения и выберите новое фото на компьютере.</a:t>
            </a:r>
          </a:p>
          <a:p>
            <a:endParaRPr lang="ru-RU" dirty="0"/>
          </a:p>
        </p:txBody>
      </p:sp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5550522" y="135884"/>
            <a:ext cx="5803277" cy="113679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заголовок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Иконка  1"/>
          <p:cNvSpPr>
            <a:spLocks noChangeAspect="1"/>
          </p:cNvSpPr>
          <p:nvPr/>
        </p:nvSpPr>
        <p:spPr bwMode="auto">
          <a:xfrm>
            <a:off x="9149161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Иконка  2"/>
          <p:cNvSpPr>
            <a:spLocks noChangeAspect="1"/>
          </p:cNvSpPr>
          <p:nvPr/>
        </p:nvSpPr>
        <p:spPr bwMode="auto">
          <a:xfrm>
            <a:off x="6988344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  <a:p>
            <a:pPr algn="l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Иконка  3"/>
          <p:cNvSpPr>
            <a:spLocks noChangeAspect="1"/>
          </p:cNvSpPr>
          <p:nvPr/>
        </p:nvSpPr>
        <p:spPr bwMode="auto">
          <a:xfrm>
            <a:off x="4827527" y="3744651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</p:txBody>
      </p:sp>
      <p:sp>
        <p:nvSpPr>
          <p:cNvPr id="33" name="Иконка  4"/>
          <p:cNvSpPr>
            <a:spLocks noChangeAspect="1"/>
          </p:cNvSpPr>
          <p:nvPr/>
        </p:nvSpPr>
        <p:spPr bwMode="auto">
          <a:xfrm>
            <a:off x="2666710" y="3723893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</a:p>
        </p:txBody>
      </p:sp>
      <p:sp>
        <p:nvSpPr>
          <p:cNvPr id="4" name="Текст 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этот слайд, чтобы показать процесс. Вставьте фото и кратко опишите действия. </a:t>
            </a: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</a:p>
        </p:txBody>
      </p:sp>
      <p:sp>
        <p:nvSpPr>
          <p:cNvPr id="29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r="1743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16913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525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475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17312" y="5066115"/>
            <a:ext cx="1055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этот текст информацией по теме курса. Чтобы заменить фотографию, удалите изображение, а затем нажмите на значок рисунка в области заполнения и выберите новое фото на компьютере.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заголовок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слайда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Порекомендуйте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тему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Сформулируйте, какие навыки приобрели слушатели. Как это поможет оптимизировать работу.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перечислите, что учащиеся узнали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теме.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нужно обратить особое внимание. </a:t>
            </a:r>
          </a:p>
          <a:p>
            <a:pPr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6427" y="1805830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этот слайд, чтобы подвести итоги темы. Вы можете вставить другое изображение.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Резюме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359</Words>
  <Application>Microsoft Office PowerPoint</Application>
  <PresentationFormat>Широкоэкранный</PresentationFormat>
  <Paragraphs>58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Semibold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Введите заголовок слайда</vt:lpstr>
      <vt:lpstr>Введите заголовок слайда</vt:lpstr>
      <vt:lpstr>Введите текст</vt:lpstr>
      <vt:lpstr>Введите заголовок слайда</vt:lpstr>
      <vt:lpstr>Процесс</vt:lpstr>
      <vt:lpstr>Введите заголовок слайда</vt:lpstr>
      <vt:lpstr>Резюме темы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Учетная запись Майкрософт</cp:lastModifiedBy>
  <cp:revision>17</cp:revision>
  <dcterms:created xsi:type="dcterms:W3CDTF">2019-12-09T08:36:04Z</dcterms:created>
  <dcterms:modified xsi:type="dcterms:W3CDTF">2024-08-22T10:48:01Z</dcterms:modified>
</cp:coreProperties>
</file>