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58" r:id="rId10"/>
    <p:sldId id="259" r:id="rId11"/>
    <p:sldId id="261" r:id="rId12"/>
    <p:sldId id="260" r:id="rId13"/>
    <p:sldId id="262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4" r:id="rId24"/>
    <p:sldId id="275" r:id="rId25"/>
    <p:sldId id="27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A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35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2863-C448-4548-BB54-7DE1EF43CE54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6A859-E60C-4326-BEC7-5F9567AAF6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6A859-E60C-4326-BEC7-5F9567AAF6B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21D19-9379-407F-AC58-65B254113940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BEA57-0F36-4FC9-9F8F-714E248268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>
            <a:extLst>
              <a:ext uri="{FF2B5EF4-FFF2-40B4-BE49-F238E27FC236}">
                <a16:creationId xmlns:a16="http://schemas.microsoft.com/office/drawing/2014/main" id="{460D84FC-884B-46AE-8D34-B5070AAC5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785" y="0"/>
            <a:ext cx="4011215" cy="6829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C7B259-F47A-475A-BCA2-0EC5F1B97819}"/>
              </a:ext>
            </a:extLst>
          </p:cNvPr>
          <p:cNvSpPr txBox="1"/>
          <p:nvPr/>
        </p:nvSpPr>
        <p:spPr>
          <a:xfrm>
            <a:off x="1714501" y="1142985"/>
            <a:ext cx="569819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«ПИЩЕВЫХ ПРОИЗВОДСТВ»</a:t>
            </a:r>
          </a:p>
          <a:p>
            <a:pPr algn="ctr">
              <a:defRPr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«БЕЗОПАСНОСТЬ И КАЧЕСТВО ПИЩЕВЫХ ПРОДУКТОВ»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«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Организация и планирование научных исследований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8396C1-3E7C-4FD0-87E9-3AB9E54446EE}"/>
              </a:ext>
            </a:extLst>
          </p:cNvPr>
          <p:cNvSpPr txBox="1"/>
          <p:nvPr/>
        </p:nvSpPr>
        <p:spPr>
          <a:xfrm>
            <a:off x="2268124" y="1857364"/>
            <a:ext cx="5860622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ru-RU" sz="1350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1350" dirty="0">
              <a:solidFill>
                <a:srgbClr val="4F81B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Введение. Роль и значение организации и планировании научно-исследовательской деятельности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D7FB55-7606-45F5-B220-338F2FC977BE}"/>
              </a:ext>
            </a:extLst>
          </p:cNvPr>
          <p:cNvSpPr txBox="1"/>
          <p:nvPr/>
        </p:nvSpPr>
        <p:spPr>
          <a:xfrm>
            <a:off x="3304579" y="5022056"/>
            <a:ext cx="184731" cy="3000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272" name="Рисунок 1">
            <a:extLst>
              <a:ext uri="{FF2B5EF4-FFF2-40B4-BE49-F238E27FC236}">
                <a16:creationId xmlns:a16="http://schemas.microsoft.com/office/drawing/2014/main" id="{81EEE1A1-00E9-4174-8400-0EC32EF12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05" y="4424074"/>
            <a:ext cx="1768091" cy="221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304579" y="5022056"/>
            <a:ext cx="3965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PhD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доктор,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ассоц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проф. кафедры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БиКПП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Раб.тел.:8 (727) 396-71-33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118)</a:t>
            </a:r>
          </a:p>
          <a:p>
            <a:pPr algn="ctr">
              <a:defRPr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эл.адрес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sanaazimova@mail.ru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073270-D796-4557-9A88-0ED6563A9BCE}"/>
              </a:ext>
            </a:extLst>
          </p:cNvPr>
          <p:cNvSpPr txBox="1"/>
          <p:nvPr/>
        </p:nvSpPr>
        <p:spPr>
          <a:xfrm>
            <a:off x="1686588" y="402216"/>
            <a:ext cx="580075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1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АО «АЛМАТИНСКИЙ ТЕХНОЛОГИЧЕСКИЙ УНИВЕРСИТЕТ»</a:t>
            </a:r>
          </a:p>
        </p:txBody>
      </p:sp>
    </p:spTree>
    <p:extLst>
      <p:ext uri="{BB962C8B-B14F-4D97-AF65-F5344CB8AC3E}">
        <p14:creationId xmlns:p14="http://schemas.microsoft.com/office/powerpoint/2010/main" val="8671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типовой процесс 3"/>
          <p:cNvSpPr/>
          <p:nvPr/>
        </p:nvSpPr>
        <p:spPr>
          <a:xfrm>
            <a:off x="785786" y="1357298"/>
            <a:ext cx="7572428" cy="4786346"/>
          </a:xfrm>
          <a:prstGeom prst="flowChartPredefined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элементы программы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571612"/>
            <a:ext cx="6186502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исследования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исследования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 предмет исследования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гипотеза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Ресурсное обеспечение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Предполагаемый результат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исследования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9FAD6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необходимо планирование исследования: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конкретные организационные характеристики его проведения;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распределить различные ресурсы между исполнителями и различными отрезками времени;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этапы, т.е. последовательность выполнения тех или иных работ;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точки и методы контроля при выполнении исследований.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исследования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1071570"/>
          </a:xfrm>
        </p:spPr>
        <p:txBody>
          <a:bodyPr/>
          <a:lstStyle/>
          <a:p>
            <a:pPr algn="ctr">
              <a:buNone/>
            </a:pPr>
            <a:r>
              <a:rPr lang="en-US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en-US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071538" y="2357430"/>
            <a:ext cx="6929486" cy="33575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планирования: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конкретности и </a:t>
            </a:r>
            <a:r>
              <a:rPr kumimoji="0" lang="ru-RU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адресности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заданий;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трудоемкости и ресурсосбережения;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интеграции деятельности;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контролируемости;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ответственности;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реальности;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временной определенности.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714744" y="1571612"/>
            <a:ext cx="1643074" cy="64294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92666" y="417514"/>
            <a:ext cx="749808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Пример рабочего плана</a:t>
            </a: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833324"/>
              </p:ext>
            </p:extLst>
          </p:nvPr>
        </p:nvGraphicFramePr>
        <p:xfrm>
          <a:off x="785786" y="1357298"/>
          <a:ext cx="7572426" cy="44436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62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2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2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20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20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этапы </a:t>
                      </a:r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ресурсы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</a:t>
                      </a:r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 </a:t>
                      </a:r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</a:t>
                      </a:r>
                      <a:r>
                        <a:rPr kumimoji="0" lang="ru-RU" sz="1800" kern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</a:t>
                      </a:r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контроля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0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Типовая структура научного исследования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этапы:</a:t>
            </a:r>
          </a:p>
          <a:p>
            <a:pPr marL="514350" indent="-51435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Подготовительный этап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 этап</a:t>
            </a:r>
          </a:p>
        </p:txBody>
      </p:sp>
      <p:sp>
        <p:nvSpPr>
          <p:cNvPr id="4" name="Двойная стрелка влево/вверх 3"/>
          <p:cNvSpPr/>
          <p:nvPr/>
        </p:nvSpPr>
        <p:spPr>
          <a:xfrm>
            <a:off x="2643174" y="3286124"/>
            <a:ext cx="4786346" cy="2571768"/>
          </a:xfrm>
          <a:prstGeom prst="leftUpArrow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62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окумент 3"/>
          <p:cNvSpPr/>
          <p:nvPr/>
        </p:nvSpPr>
        <p:spPr>
          <a:xfrm>
            <a:off x="428596" y="1357298"/>
            <a:ext cx="8358246" cy="5143536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Подготовительный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hangingPunct="0"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1.Теоретическая подготовка исследования:</a:t>
            </a:r>
          </a:p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Формулировка научной проблемы, цели и задач исследования, объекта и предмета.</a:t>
            </a:r>
          </a:p>
          <a:p>
            <a:pPr hangingPunc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Ознакомление с теоретическими источниками по проблеме.</a:t>
            </a:r>
          </a:p>
          <a:p>
            <a:pPr hangingPunc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Выдвижение рабочей гипотезы исследования.</a:t>
            </a:r>
          </a:p>
          <a:p>
            <a:pPr hangingPunc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Подбор общенаучных и специальных методов для проведения исследования.</a:t>
            </a:r>
          </a:p>
          <a:p>
            <a:pPr hangingPunct="0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документ 4"/>
          <p:cNvSpPr/>
          <p:nvPr/>
        </p:nvSpPr>
        <p:spPr>
          <a:xfrm>
            <a:off x="428596" y="1571612"/>
            <a:ext cx="8215370" cy="457203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>
                <a:solidFill>
                  <a:srgbClr val="0070C0"/>
                </a:solidFill>
              </a:rPr>
              <a:t>2.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подготовка исследования:</a:t>
            </a:r>
          </a:p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Разработка инструментария для сбора материала.</a:t>
            </a:r>
          </a:p>
          <a:p>
            <a:pPr hangingPunc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Предварительное ознакомление с объектом исследования.</a:t>
            </a:r>
          </a:p>
          <a:p>
            <a:pPr hangingPunc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Составление рабочего плана проведения исследования.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Подготовительный этап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окумент 3"/>
          <p:cNvSpPr/>
          <p:nvPr/>
        </p:nvSpPr>
        <p:spPr>
          <a:xfrm>
            <a:off x="428596" y="1428736"/>
            <a:ext cx="8286808" cy="4786346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Основной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Сбор информации, необходимый для исследования.</a:t>
            </a:r>
          </a:p>
          <a:p>
            <a:pPr lvl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Предварительная группировка материала,  его систематизация.</a:t>
            </a:r>
          </a:p>
          <a:p>
            <a:pPr lvl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Окончательная обработка материала, формулировка предварительных выводов.</a:t>
            </a:r>
          </a:p>
          <a:p>
            <a:pPr lvl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Сравнение предварительных выводов с выдвинутой рабочей гипотезой.</a:t>
            </a:r>
          </a:p>
          <a:p>
            <a:pPr lvl="0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Обобщение результатов.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окумент 3"/>
          <p:cNvSpPr/>
          <p:nvPr/>
        </p:nvSpPr>
        <p:spPr>
          <a:xfrm>
            <a:off x="500034" y="1428736"/>
            <a:ext cx="8215370" cy="464347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Заключительный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00201"/>
            <a:ext cx="7972452" cy="397194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отчета.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результатов исследования и их обсуждение.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Пробное внедрение результатов исследования (при необходимости)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с докладом на конференции, подготовка тезисов, статьи и др. 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знак завершения 4"/>
          <p:cNvSpPr/>
          <p:nvPr/>
        </p:nvSpPr>
        <p:spPr>
          <a:xfrm>
            <a:off x="785786" y="1428736"/>
            <a:ext cx="7572428" cy="114300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4350" indent="-514350"/>
            <a:r>
              <a:rPr 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организации исследований.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857224" y="1500174"/>
            <a:ext cx="7498080" cy="49292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исследования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деятельность по упорядочению проведения исследовательских работ.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организационные задачи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1.Распределение полномочий между членами рабочей группы.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2.Формирование организационной структуры.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3.Определение оптимального режима работы группы.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Налаживание эффективной системы контроля.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5.Составление бюджета и управление ресурсами.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Интеграция плана научно-исследовательских работ в структуру действующего оперативного плана.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документ 3"/>
          <p:cNvSpPr/>
          <p:nvPr/>
        </p:nvSpPr>
        <p:spPr>
          <a:xfrm>
            <a:off x="357158" y="1357298"/>
            <a:ext cx="8286808" cy="4572032"/>
          </a:xfrm>
          <a:prstGeom prst="flowChartDocumen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57626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и общая информация.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исследования, ее элементы.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исследования.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Типовая структура научного исследования.</a:t>
            </a:r>
          </a:p>
          <a:p>
            <a:pPr marL="514350" indent="-51435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организации исследований.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07976" y="285712"/>
            <a:ext cx="7498080" cy="7143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исследования</a:t>
            </a: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643846"/>
              </p:ext>
            </p:extLst>
          </p:nvPr>
        </p:nvGraphicFramePr>
        <p:xfrm>
          <a:off x="857224" y="1000108"/>
          <a:ext cx="7499350" cy="528151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8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3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3775"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Форма дополнительных обязанностей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увеличение нагрузки персонала дополнительными обязанностями исследовательской работы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3941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Организация творческих групп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специализированных групп из наиболее творческой и активной части персонала с освобождением участников этих групп на время проведения исследования от основной работы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354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Форма внешнего консультирования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приглашение специалистов из консалтинговых фирм на договорной основе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377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Форма внутреннего консультирования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собственных консультационных или исследовательских структур в  организации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8691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Комплексная форма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сочетание  выше названных форм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организации исследований необходимо учитывать: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для проведения исследования нужны определенные полномочия;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службы не всегда любезно предоставляют ту или иную информацию;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вмешательство административных органов в рабочий процесс исследования;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исследований не должно нарушать порядок и ритм функционирования объекта.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нутый угол 3"/>
          <p:cNvSpPr/>
          <p:nvPr/>
        </p:nvSpPr>
        <p:spPr>
          <a:xfrm>
            <a:off x="714348" y="928670"/>
            <a:ext cx="7858180" cy="4786346"/>
          </a:xfrm>
          <a:prstGeom prst="foldedCorner">
            <a:avLst/>
          </a:prstGeom>
          <a:blipFill>
            <a:blip r:embed="rId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3400436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той или иной формы организации исследования определяется </a:t>
            </a:r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целью, масштабами, имеющимися ресурсами, планируемой продолжительностью, квалификацией исследователя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многими другими факторами.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4B997-2F44-47DE-A2BC-796DC6C18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EAD3DA-FE56-4B17-993D-D6C296B60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Что такое программа научного исследования?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Основные принципы планирования?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Пример рабочего плана?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Типовая структура научного исследования?</a:t>
            </a:r>
          </a:p>
        </p:txBody>
      </p:sp>
    </p:spTree>
    <p:extLst>
      <p:ext uri="{BB962C8B-B14F-4D97-AF65-F5344CB8AC3E}">
        <p14:creationId xmlns:p14="http://schemas.microsoft.com/office/powerpoint/2010/main" val="2231741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A88D70-3242-48AD-9A89-4C717207B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>
                <a:solidFill>
                  <a:srgbClr val="00B0F0"/>
                </a:solidFill>
              </a:rPr>
              <a:t>Список источников: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8AC5C-4324-4455-BEE8-53F0FB238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</a:t>
            </a:r>
            <a:r>
              <a:rPr lang="en-US" dirty="0"/>
              <a:t>https://ppt-online.org/367980</a:t>
            </a:r>
            <a:endParaRPr lang="ru-RU" dirty="0"/>
          </a:p>
          <a:p>
            <a:r>
              <a:rPr lang="ru-RU" dirty="0"/>
              <a:t>2)</a:t>
            </a:r>
            <a:r>
              <a:rPr lang="en-US" dirty="0"/>
              <a:t>https://integraciya.org/konkursy/rekomendatsii-po-podgotovke-prezentatsii-nauchno-issledovatelskoy-raboty.php</a:t>
            </a:r>
            <a:endParaRPr lang="ru-RU" dirty="0"/>
          </a:p>
          <a:p>
            <a:r>
              <a:rPr lang="ru-RU" dirty="0"/>
              <a:t>3)</a:t>
            </a:r>
            <a:r>
              <a:rPr lang="en-US" dirty="0"/>
              <a:t> https://apni.ru/blog/planirovanie-i-organizaciya-nauchnoj-deyatelnosti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895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96852"/>
            <a:ext cx="4546848" cy="266429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6000" b="1" spc="50" dirty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7A2003-E015-4168-B3F2-62ECD768B5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087" y="1156568"/>
            <a:ext cx="4546848" cy="54671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играет ключевую роль в развитии современных знаний, технологий и инноваций, способствуя прогрессу в различных областях науки и экономики. Организация и планирование научных исследований становятся все более значимыми аспектами этой деятельности, так как они позволяют эффективно распределять ресурсы, улучшать качество исследований и ускорять внедрение полученных результатов в практику.</a:t>
            </a:r>
          </a:p>
        </p:txBody>
      </p:sp>
    </p:spTree>
    <p:extLst>
      <p:ext uri="{BB962C8B-B14F-4D97-AF65-F5344CB8AC3E}">
        <p14:creationId xmlns:p14="http://schemas.microsoft.com/office/powerpoint/2010/main" val="336969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организации научно-исследовательской деятельности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работы – это процесс, направленный на создание условий для систематического и последовательного выполнения исследований. Она включает координацию действий исследовательской группы, распределение задач и полномочий, а также определение подходов и методов для достижения поставленных целей. Четкая структура и упорядоченность деятельности помогают исследователям фокусироваться на приоритетных направлениях и минимизируют вероятность ошибок и дублирования исследований. Организация позволяет установить последовательность действий и предотвратить возникновение сбоев в исследовательских проектах.</a:t>
            </a:r>
          </a:p>
        </p:txBody>
      </p:sp>
    </p:spTree>
    <p:extLst>
      <p:ext uri="{BB962C8B-B14F-4D97-AF65-F5344CB8AC3E}">
        <p14:creationId xmlns:p14="http://schemas.microsoft.com/office/powerpoint/2010/main" val="45385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планирования в научно-исследовательской деятельности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исследований предполагает формирование детализированного плана действий, который включает определение целей и задач исследования, выбор методов, а также временных рамок. Оно помогает исследователям предугадывать потенциальные трудности, оценивать затраты времени и ресурсов, необходимых для достижения целей. Эффективное планирование позволяет повысить продуктивность научных исследований, минимизировать затраты и ускорить внедрение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результатов.Таким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образом, организация и планирование научно-исследовательской деятельности выступают в качестве основополагающих инструментов, которые позволяют науке развиваться в условиях ограниченных ресурсов и растущих потребностей.</a:t>
            </a:r>
          </a:p>
        </p:txBody>
      </p:sp>
    </p:spTree>
    <p:extLst>
      <p:ext uri="{BB962C8B-B14F-4D97-AF65-F5344CB8AC3E}">
        <p14:creationId xmlns:p14="http://schemas.microsoft.com/office/powerpoint/2010/main" val="3959106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и значение организации научно-исследовательской деятельности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научной деятельности охватывает широкий спектр задач, от управления финансами до координации взаимодействий между исследовательскими группами, что способствует поддержанию высокого уровня дисциплины и продуктивности. Она включает такие элементы, как выбор научных направлений, формирование исследовательских групп, распределение ролей и обеспечение логистической поддержки. Грамотная организация позволяет сделать работу более предсказуемой и результативной, а также обеспечить соблюдение этических норм и стандартов, что особенно важно в научной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среде.Важным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аспектом организации является работа с информацией. Систематизация данных, результативное их хранение и доступ к ним создают фундамент для дальнейшего накопления и использования знаний. Кроме того, организация взаимодействия с внешними партнерами, учреждениями и научными обществами способствует развитию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коллабораций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открывает дополнительные возможности для обмена опытом и распространения новых знаний.</a:t>
            </a:r>
          </a:p>
        </p:txBody>
      </p:sp>
    </p:spTree>
    <p:extLst>
      <p:ext uri="{BB962C8B-B14F-4D97-AF65-F5344CB8AC3E}">
        <p14:creationId xmlns:p14="http://schemas.microsoft.com/office/powerpoint/2010/main" val="356361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планирования научных исследований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науке требует стратегического подхода, который подразумевает видение конечного результата, прогнозирование рисков и оценку ресурсов. Эффективное планирование помогает структурировать исследовательский процесс, устанавливать последовательность задач и контролировать прогресс, что способствует своевременному достижению поставленных целей. В процессе планирования определяются ключевые показатели и критерии успеха, а также механизмы для мониторинга и оценки результатов на каждом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этапе.Одним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критических аспектов планирования является бюджетирование. Определение финансовых потребностей и источников финансирования, а также своевременное распределение средств способствуют реализации проектов в полном объеме и минимизируют риски нехватки ресурсов. Кроме того, планирование позволяет предусмотреть меры для управления рисками, что минимизирует вероятность возникновения непредвиденных обстоятельств и способствует завершению проектов в срок.</a:t>
            </a:r>
          </a:p>
        </p:txBody>
      </p:sp>
    </p:spTree>
    <p:extLst>
      <p:ext uri="{BB962C8B-B14F-4D97-AF65-F5344CB8AC3E}">
        <p14:creationId xmlns:p14="http://schemas.microsoft.com/office/powerpoint/2010/main" val="233773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Резюмируем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организация и планирование научно-исследовательской деятельности являются ключевыми элементами успешного проведения научных проектов. Они помогают структурировать процесс работы, обеспечивают эффективное использование ресурсов и позволяют исследователям концентрироваться на решении актуальных научных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423978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документ 5"/>
          <p:cNvSpPr/>
          <p:nvPr/>
        </p:nvSpPr>
        <p:spPr>
          <a:xfrm>
            <a:off x="642910" y="3929066"/>
            <a:ext cx="8072494" cy="2286016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исследования, </a:t>
            </a:r>
            <a:br>
              <a:rPr lang="ru-RU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 элементы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hangingPunc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Любое исследование должно начинаться с составления его программы.</a:t>
            </a:r>
          </a:p>
          <a:p>
            <a:pPr algn="ctr" hangingPunc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0">
              <a:buNone/>
            </a:pPr>
            <a:r>
              <a:rPr lang="ru-RU" sz="28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(греч.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предписание). </a:t>
            </a:r>
          </a:p>
          <a:p>
            <a:pPr algn="ctr" hangingPunct="0">
              <a:buNone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научного исследования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комплекс основных положений, определяющих проведение исследования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1212</Words>
  <Application>Microsoft Office PowerPoint</Application>
  <PresentationFormat>Экран (4:3)</PresentationFormat>
  <Paragraphs>134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План:</vt:lpstr>
      <vt:lpstr>1. Введение</vt:lpstr>
      <vt:lpstr>Роль организации научно-исследовательской деятельности </vt:lpstr>
      <vt:lpstr>Значение планирования в научно-исследовательской деятельности </vt:lpstr>
      <vt:lpstr>Роль и значение организации научно-исследовательской деятельности </vt:lpstr>
      <vt:lpstr>Значение планирования научных исследований </vt:lpstr>
      <vt:lpstr>Резюмируем</vt:lpstr>
      <vt:lpstr>2. Программа исследования,  ее элементы </vt:lpstr>
      <vt:lpstr>Основные элементы программы</vt:lpstr>
      <vt:lpstr>3. Планирование исследования</vt:lpstr>
      <vt:lpstr>Презентация PowerPoint</vt:lpstr>
      <vt:lpstr>Пример рабочего плана</vt:lpstr>
      <vt:lpstr>4. Типовая структура научного исследования</vt:lpstr>
      <vt:lpstr>1) Подготовительный этап</vt:lpstr>
      <vt:lpstr>1) Подготовительный этап</vt:lpstr>
      <vt:lpstr>2) Основной этап</vt:lpstr>
      <vt:lpstr>3) Заключительный этап</vt:lpstr>
      <vt:lpstr>5. Основные формы организации исследований.</vt:lpstr>
      <vt:lpstr>Формы организации исследования</vt:lpstr>
      <vt:lpstr>Презентация PowerPoint</vt:lpstr>
      <vt:lpstr>Презентация PowerPoint</vt:lpstr>
      <vt:lpstr>Вопросы:</vt:lpstr>
      <vt:lpstr>Список источников: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Программа, план и организация научного исследования</dc:title>
  <dc:creator>Елена</dc:creator>
  <cp:lastModifiedBy>user</cp:lastModifiedBy>
  <cp:revision>29</cp:revision>
  <dcterms:created xsi:type="dcterms:W3CDTF">2011-12-09T03:35:50Z</dcterms:created>
  <dcterms:modified xsi:type="dcterms:W3CDTF">2024-10-31T11:19:03Z</dcterms:modified>
</cp:coreProperties>
</file>