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</p:sldIdLst>
  <p:sldSz cx="12192000" cy="6858000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9. Опоры Всеобъемлющего Интернета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27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2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2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0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Идея подключения вещей</a:t>
            </a: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Интернет вещей и Всеобъемлющий Интернет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Люди, процессы, данные и вещи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Данные — основа цифрового мира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IP-адресация и управление данными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Данные в движении: рост мобильного трафика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Виртуализация и облачные вычисления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Как бизнес использует данные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посвящена ключевым аспектам современных сетей: Интернету вещей (IoT) и Всеобъемлющему Интернету (IoE).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Рассматриваются роль данных, IP-адресация, рост мобильного трафика, виртуализация, облачные вычисления и использование данных в бизнесе.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9. Опоры Всеобъемлющего Интернета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подключения вещей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img_09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Идея «подключать вещи» не нова. Термин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вещей (IoT)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используется с конца 1990-х годов и означает подключение к сети физических объектов.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Вычислительное устройство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электронная машина, выполняющая вычисления по набору инструкций. Она состоит из трёх основных компонентов: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процессор (CPU);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устройства ввода-вывода.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 цифровых часах есть процессор, память и экран (устройство вывода), а в аналоговых часах этих компонентов нет. Именно встроенные вычислительные компоненты позволяют «вещам» подключаться к сети.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57800" y="182880"/>
            <a:ext cx="4983480" cy="11430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вещей и Всеобъемлющий Интернет</a:t>
            </a:r>
          </a:p>
        </p:txBody>
      </p:sp>
      <p:pic>
        <p:nvPicPr>
          <p:cNvPr id="6" name="Picture 5" descr="img_09_4.jpg"/>
          <p:cNvPicPr>
            <a:picLocks noChangeAspect="1"/>
          </p:cNvPicPr>
          <p:nvPr/>
        </p:nvPicPr>
        <p:blipFill>
          <a:blip r:embed="rId3"/>
          <a:srcRect t="2948" b="2948"/>
          <a:stretch>
            <a:fillRect/>
          </a:stretch>
        </p:blipFill>
        <p:spPr>
          <a:xfrm>
            <a:off x="0" y="0"/>
            <a:ext cx="4855464" cy="6858000"/>
          </a:xfrm>
          <a:prstGeom prst="rect">
            <a:avLst/>
          </a:prstGeom>
        </p:spPr>
      </p:pic>
      <p:sp>
        <p:nvSpPr>
          <p:cNvPr id="5004" name="Прямоугольник  1"/>
          <p:cNvSpPr/>
          <p:nvPr/>
        </p:nvSpPr>
        <p:spPr>
          <a:xfrm>
            <a:off x="5367528" y="146304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05" name="Текст 5005"/>
          <p:cNvSpPr txBox="1"/>
          <p:nvPr/>
        </p:nvSpPr>
        <p:spPr>
          <a:xfrm>
            <a:off x="5257800" y="1783080"/>
            <a:ext cx="484632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«вещи» — это не только традиционные компьютеры: настольные ПК, ноутбуки, серверы, планшеты и смартфоны. К сети подключаются автомобили, бытовая техника, медицинские приборы, промышленное оборудование.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компании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99 % физических объектов когда-нибудь будут подключены к сети.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таких объектах есть встроенные технологии, позволяющие взаимодействовать с внутренними серверами и внешней средой. Подключаясь к сети, они получают возможность собирать данные, анализировать их и сами становиться источником ценной информации.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Люди, процессы, данные и вещи</a:t>
            </a:r>
          </a:p>
        </p:txBody>
      </p:sp>
      <p:sp>
        <p:nvSpPr>
          <p:cNvPr id="500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8" name="Picture 5007" descr="img_09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Всеобъемлющий Интернет опирается на четыре элемента.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Находятся в центре любой экономической системы — как производители и потребители.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объекты (датчики, RFID-метки), подключённые к сети, собирают данные и обмениваются ими.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Управляют взаимодействием людей, данных и вещей, повышая эффективность и ценность.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Ценный актив: при сопоставлении данные превращаются в информацию, а при осмыслении — в знания.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Cisco, ценность IoE проявляется именно на пересечении этих четырёх элементов.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— основа цифрового мира</a:t>
            </a:r>
          </a:p>
        </p:txBody>
      </p:sp>
      <p:sp>
        <p:nvSpPr>
          <p:cNvPr id="500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1" name="Picture 5010" descr="img_09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значения, которые описывают всё, что нас окружает. Данные есть везде, но ценность они приобретают только после анализа.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данных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вводятся и хранятся в фиксированных полях файлов и записей (имена, адреса, номера в электронных таблицах и базах данных).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Неструктурированные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неупорядоченные и необработанные данные (фотографии, аудио- и видеофайлы, тексты сообщений).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Цифровое кодирование позволяет эффективно хранить данные и передавать их на большие расстояния без потери качества. Это позволяет людям и организациям быстро обмениваться информацией в любой точке мира.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IP-адресация и управление данными</a:t>
            </a:r>
          </a:p>
        </p:txBody>
      </p:sp>
      <p:sp>
        <p:nvSpPr>
          <p:cNvPr id="501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4" name="Picture 5013" descr="img_09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Пакеты данных в Интернете передаются по протоколу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(Internet Protocol). Каждый пакет содержит IP-адрес источника и IP-адрес назначения.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IP-адрес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похож на почтовый адрес человека, но является логическим: он зависит от того, в какой сети находится узел.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IPv4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32-битные адреса, их запас практически исчерпан;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IPv6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128-битные адреса, огромное адресное пространство, достаточное для миллиардов «вещей».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 каждый IP-адрес должен быть уникальным. Распределением адресного пространства занимается организация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IANA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движении: рост мобильного трафика</a:t>
            </a:r>
          </a:p>
        </p:txBody>
      </p:sp>
      <p:sp>
        <p:nvSpPr>
          <p:cNvPr id="501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7" name="Picture 5016" descr="FaSig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данных постоянно растёт, а ценность большинства из них быстро снижается после создания. Поэтому важно обрабатывать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движении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сразу, в момент их появления.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движении открывают новые возможности: от решения проблем здравоохранения до развития образования и транспорта.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измерения больших данных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(Volume) — количество передаваемых и хранимых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(Variety) — различные типы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(Velocity) — скорость появления и перемещения данных.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2013 по 2018 год мировой мобильный трафик вырос в 11 раз, что наглядно показывает рост больших данных.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Виртуализация и облачные вычисления</a:t>
            </a:r>
          </a:p>
        </p:txBody>
      </p:sp>
      <p:sp>
        <p:nvSpPr>
          <p:cNvPr id="501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0" name="Picture 5019" descr="img_09_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Виртуализация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Виртуализация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позволяет запускать на одном физическом компьютере несколько виртуальных машин со своими ОС и приложениями.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затрат на электроэнергию, охлаждение и оборудование;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быстрое развёртывание виртуальных серверов для новых задач;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просмотр веб-страниц: при ошибке виртуальную машину можно удалить.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Облачные вычисления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Облачные вычисления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способ хранения, обработки и доступа к данным на удалённых серверах, связанных через Интернет.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затрат за счёт эффективного использования ресурсов;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данным из любого места в любое время;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необходимости размещать и обслуживать собственное оборудование.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943053"/>
            <a:ext cx="10607040" cy="6858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бизнес использует данные</a:t>
            </a:r>
          </a:p>
        </p:txBody>
      </p:sp>
      <p:pic>
        <p:nvPicPr>
          <p:cNvPr id="5" name="Picture 4" descr="img_09_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695" cy="1851613"/>
          </a:xfrm>
          <a:prstGeom prst="rect">
            <a:avLst/>
          </a:prstGeom>
        </p:spPr>
      </p:pic>
      <p:sp>
        <p:nvSpPr>
          <p:cNvPr id="5021" name="Прямоугольник  1"/>
          <p:cNvSpPr/>
          <p:nvPr/>
        </p:nvSpPr>
        <p:spPr>
          <a:xfrm>
            <a:off x="923544" y="2692861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2" name="Текст 5022"/>
          <p:cNvSpPr txBox="1"/>
          <p:nvPr/>
        </p:nvSpPr>
        <p:spPr>
          <a:xfrm>
            <a:off x="795528" y="2857453"/>
            <a:ext cx="5166360" cy="3726226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обратной связи — важный актив компании: он помогает правильно реагировать на мнение потребителей и вносить изменения в продукты и услуги.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маркетинг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Персонализированные предложения на основе потребностей клиентов.</a:t>
            </a:r>
          </a:p>
        </p:txBody>
      </p:sp>
      <p:sp>
        <p:nvSpPr>
          <p:cNvPr id="5023" name="Текст 5023"/>
          <p:cNvSpPr txBox="1"/>
          <p:nvPr/>
        </p:nvSpPr>
        <p:spPr>
          <a:xfrm>
            <a:off x="6236208" y="2857453"/>
            <a:ext cx="5166360" cy="3726226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Микромаркетинг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Точное определение потребностей через электронную коммерцию и программы лояльности.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сотрудничество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возможности за счёт совместной работы внутри организации и с клиентами.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Полноценный Интернет объединяет соединения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M2M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(«машина — машина»),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M2P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(«машина — человек»)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(«человек — человек»).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«Подключение неподключённого» — устройства, протоколы, облачные и туманные вычисления.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описать четыре опоры IoE на конкретных примерах и объяснить, как бизнес использует данные для принятия решений.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IoT от IoE, опоры «люди — процессы — данные — вещи», типы данных, IPv4 и IPv6, три измерения больших данных, виртуализация и облака.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идея подключения вещей, опоры IoE, роль данных, IP-адресация, облачные вычисления и использование данных в бизнесе.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6" name="Текст 5026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«вещь» в Интернете вещей?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данные?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компонентов состоит вычислительное устройство?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структурированные данные отличаются от неструктурированных?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четыре опоры IoE.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IPv6 отличается от IPv4?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три измерения больших данных вы знаете?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виртуализация и облачные вычисления?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бизнес использует данные?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1017</Words>
  <Application>Microsoft Office PowerPoint</Application>
  <PresentationFormat>Широкоэкранный</PresentationFormat>
  <Paragraphs>113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9. Опоры Всеобъемлющего Интернета</vt:lpstr>
      <vt:lpstr>Идея подключения вещей</vt:lpstr>
      <vt:lpstr>Интернет вещей и Всеобъемлющий Интернет</vt:lpstr>
      <vt:lpstr>Люди, процессы, данные и вещи</vt:lpstr>
      <vt:lpstr>Данные — основа цифрового мира</vt:lpstr>
      <vt:lpstr>IP-адресация и управление данными</vt:lpstr>
      <vt:lpstr>Данные в движении: рост мобильного трафика</vt:lpstr>
      <vt:lpstr>Виртуализация и облачные вычисления</vt:lpstr>
      <vt:lpstr>Как бизнес использует данные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20</cp:revision>
  <dcterms:created xsi:type="dcterms:W3CDTF">2019-12-09T08:36:04Z</dcterms:created>
  <dcterms:modified xsi:type="dcterms:W3CDTF">2026-09-29T06:16:36Z</dcterms:modified>
</cp:coreProperties>
</file>