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79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4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463040" y="1828800"/>
            <a:ext cx="8961120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компьютерных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сетей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0" i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5. Сетевая адресация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525272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TCP/IP — основа межсетевого взаимодействия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275080"/>
            <a:ext cx="6153495" cy="525272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29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Протокол IP: основы маршрутизации данных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1910079"/>
            <a:ext cx="6153495" cy="525272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1928367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Формат и уникальность IP-адреса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545080"/>
            <a:ext cx="6153495" cy="525272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56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Классы IP-адресов: A, B, C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180080"/>
            <a:ext cx="6153495" cy="525272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19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Классы IP-адресов: D и E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3815080"/>
            <a:ext cx="6153495" cy="525272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383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Правила выбора IP-адресов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450080"/>
            <a:ext cx="6153495" cy="525272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46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Бесклассовая междоменная маршрутизация (CIDR)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085080"/>
            <a:ext cx="6153495" cy="525272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10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Подсети и маска подсети</a:t>
            </a:r>
          </a:p>
        </p:txBody>
      </p:sp>
      <p:grpSp>
        <p:nvGrpSpPr>
          <p:cNvPr id="5063" name="Группа  5"/>
          <p:cNvGrpSpPr/>
          <p:nvPr/>
        </p:nvGrpSpPr>
        <p:grpSpPr>
          <a:xfrm>
            <a:off x="685321" y="5720080"/>
            <a:ext cx="6153495" cy="525272"/>
            <a:chOff x="909439" y="2101091"/>
            <a:chExt cx="6153495" cy="611814"/>
          </a:xfrm>
        </p:grpSpPr>
        <p:sp>
          <p:nvSpPr>
            <p:cNvPr id="506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6" name="Текст  5"/>
          <p:cNvSpPr txBox="1">
            <a:spLocks/>
          </p:cNvSpPr>
          <p:nvPr/>
        </p:nvSpPr>
        <p:spPr>
          <a:xfrm>
            <a:off x="685321" y="573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9. Разбиение на подсети: цели и этапы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посвящена сетевой адресации: протоколу IP, формату IP-адреса, классам адресов, бесклассовой маршрутизации и разбиению сети на подсети.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 знания необходимы для планирования любой сети, в том числе сетей Интернета вещей.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5. Сетевая адресация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TCP/IP — основа межсетевого взаимодействия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FaGlob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Совместимость в разнородной среде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 протоколов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TCP/IP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обеспечивает связь между компьютерами разных типов, поэтому он стал стандартным протоколом межсетевого взаимодействия и основой Интернета.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Открытая система и модель OSI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TCP/IP построен как открытая система и соответствует архитектуре модели OSI. Это делает его универсальным и независимым от производителей оборудования.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Уровневая структура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Стек TCP/IP охватывает все уровни — от прикладных интерфейсов (Windows Sockets, NetBIOS) до интерфейсов физической среды (NDIS, Ethernet, FDDI). Он поддерживается практически всеми операционными системами.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IP: основы маршрутизации данных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img_05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работает на сетевом уровне и доставляет данные, разбитые на блоки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дейтаграммы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 отправителя к получателю.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 обрабатывает каждую дейтаграмму как отдельную независимую единицу. Его главная задача — найти путь к адресату; гарантии доставки и контроль порядка обеспечивают протоколы верхних уровней (например, TCP).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Узел сети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компьютер, подключённый к сети и поддерживающий IP. У него может быть один или несколько IP-интерфейсов.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IP-адрес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уникальный 32-битный идентификатор IP-интерфейса в сети, записывается десятичными числами через точку.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«ненадёжность» доставки, IP обеспечивает быструю и гибкую передачу данных, что и сделало его основой Интернета.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и уникальность IP-адреса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FaAddressC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Двоичная и десятичная запись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IP-адрес состоит из 32 бит (четырёх октетов). Его можно записать в двоичной или десятичной форме: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двоичная: 10100000.01010001.00000101.10000011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десятичная: 160.81.5.131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Десятичная запись с точками удобнее для человека, но устройства работают с двоичным кодом.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Уникальность и роль регистраторов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IP-адрес в Интернете или во внутренней сети должен быть уникальным. Если сеть подключается к Интернету, адреса для неё выделяет уполномоченная организация (исторически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InterNIC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сегодня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IANA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региональные регистраторы).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Регистратор выделяет организации блок адресов, а распределение адресов по узлам внутри сети выполняет её администратор.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IP-адресов: A, B, C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FaSite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A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октет — идентификатор сети, остальные три — идентификатор узла. Старший бит равен 0. Сетей: 126, узлов в каждой: 16 777 214. Для очень крупных сетей.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B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два октета — сеть, два последних — узел. Первые биты: 10. Сетей: 16 384, узлов: 65 534. Для средних и крупных сетей.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C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три октета — сеть, последний — узел. Первые биты: 110. Сетей: 2 097 152, узлов: 254. Для небольших сетей.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IP-адресов: D и E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img_05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D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для групповой рассылки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multicast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Старшие биты первого октета — 1110, диапазон 224–239.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рассылка нужна приложениям, которые одновременно отправляют данные многим получателям: видеоконференциям, потоковому вещанию.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E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Экспериментальный класс, зарезервированный для будущего использования. Старшие биты — 1111, диапазон 240–255.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класс служит резервом адресного пространства для будущих технологий и сетевых архитектур и в обычных сетях не применяется.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выбора IP-адресов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FaClipboard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Планируйте на будущее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Выбирайте класс адресов так, чтобы сеть можно было легко расширить. Предварительное планирование упрощает управление сетью.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используйте зарезервированные адреса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адреса зарезервированы для диагностики (например, 127.0.0.1) и других специальных функций. Их применение приведёт к сетевым ошибкам.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Обеспечьте уникальность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сегмент сети, подключённый к маршрутизатору, должен иметь собственный сетевой идентификатор, а каждый узел в сегменте — уникальный адрес.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используйте адреса из всех 0 и всех 255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Октеты из одних нулей (0.0.0.0) и одних единиц (255.255.255.255) имеют особое значение: они обозначают саму сеть и широковещательную рассылку.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Бесклассовая междоменная маршрутизация (CIDR)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FaRou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эффективнее использовать адресное пространство привела к появлению бесклассовой адресации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CIDR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(Classless Inter-Domain Routing).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классовой адресации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Жёсткие границы классов приводили к расточительному расходу адресов. Например, организации с 2000 компьютеров сеть класса C мала (254 узла), а сеть класса B (65 534 узла) слишком велика — большая часть адресов простаивает.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CIDR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CIDR делит 32-битный адрес на сетевую и узловую части в любом месте, а не только по границе октетов. Например, разбиение 21 + 11 бит даёт сеть на 2046 узлов — ровно под потребности организации.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вида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192.168.10.0/21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указывает, сколько бит отведено под сеть.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Подсети и маска подсети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FaCalcula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Подсеть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Подсеть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часть сети, полученная за счёт переноса части битов из узловой части IP-адреса в сетевую.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Маска подсети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32-битное число, показывающее, сколько бит адреса относится к идентификатору сети: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позициях сети биты равны 1;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позициях узла биты равны 0.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нотации CIDR адрес записывается как a.b.c.d/n, где n — число бит сетевой части.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адрес 205.37.193.134/26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IP-адрес: 11001101.00100101.11000001.10000110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Маска /26: 11111111.11111111.11111111.11000000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Логическое «И» даёт адрес подсети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205.37.193.128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 узла в этой подсети: 134 − 128 =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Разбиение на подсети: цели и этапы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FaProjectDiagr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делить сеть на подсети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Преодолеть физические ограничения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архитектуры сетей ограничивают число узлов в сегменте, а подсети снимают это ограничение.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Объединить сети разных архитектур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помощью маршрутизаторов.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широковещательный трафик и повысить безопасность.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разбиения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необходимое число сетевых идентификаторов с учётом роста сети.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число узлов, которое должна поддерживать каждая подсеть.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Рассчитать маску подсети, удовлетворяющую обоим требованиям.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используемые идентификаторы подсетей.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Назначить идентификаторы узлам в каждой подсети.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«Взаимодействие прикладных сетей» — глобальные сети, службы Интернета и протоколы.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определить класс адреса, выделить сетевую и узловую части по маске и спланировать разбиение сети на подсети.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и уникальность IP-адреса, классы A–E, правила выбора адресов, CIDR, маска подсети и этапы разбиения на подсети.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протокол IP, структура IP-адреса, классы адресов и разбиение сети на подсети.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30" name="Текст 5030"/>
          <p:cNvSpPr txBox="1"/>
          <p:nvPr/>
        </p:nvSpPr>
        <p:spPr>
          <a:xfrm>
            <a:off x="795528" y="1783080"/>
            <a:ext cx="937260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TCP/IP стал основой Интернета?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дейтаграмма?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скольких бит состоит IPv4-адрес? Приведите пример записи.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диапазоны и назначение классов A, B, C.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используются классы D и E?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Какую проблему решает CIDR?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показывает маска подсети?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адрес подсети для 192.168.5.77/27.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1144</Words>
  <Application>Microsoft Office PowerPoint</Application>
  <PresentationFormat>Широкоэкранный</PresentationFormat>
  <Paragraphs>131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5. Сетевая адресация</vt:lpstr>
      <vt:lpstr>TCP/IP — основа межсетевого взаимодействия</vt:lpstr>
      <vt:lpstr>Протокол IP: основы маршрутизации данных</vt:lpstr>
      <vt:lpstr>Формат и уникальность IP-адреса</vt:lpstr>
      <vt:lpstr>Классы IP-адресов: A, B, C</vt:lpstr>
      <vt:lpstr>Классы IP-адресов: D и E</vt:lpstr>
      <vt:lpstr>Правила выбора IP-адресов</vt:lpstr>
      <vt:lpstr>Бесклассовая междоменная маршрутизация (CIDR)</vt:lpstr>
      <vt:lpstr>Подсети и маска подсети</vt:lpstr>
      <vt:lpstr>Разбиение на подсети: цели и этапы</vt:lpstr>
      <vt:lpstr>Резюме темы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19</cp:revision>
  <dcterms:created xsi:type="dcterms:W3CDTF">2019-12-09T08:36:04Z</dcterms:created>
  <dcterms:modified xsi:type="dcterms:W3CDTF">2026-09-29T06:12:31Z</dcterms:modified>
</cp:coreProperties>
</file>