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2. Архитектура операционных систем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Ядро операционной системы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Режим ядра и режим пользователя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Системные вызовы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Прерывания и исключения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Монолитное ядро и микроядро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Гибридные и модульные ядра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Загрузка операционной системы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Виртуальные машины и гипервизоры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 внутреннее устройство операционной системы: ядро, режимы работы процессора, системные вызовы и прерывания.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сравним основные архитектуры ядер и разберём, как происходит загрузка компьютера.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2. Архитектура операционных систем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операционной системы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2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(kernel) — центральная часть ОС, постоянно находящаяся в памяти и имеющая полный доступ к оборудованию.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ядра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процессами и потоками;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памятью;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прерываний;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устройствами через драйверы;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файловые системы и сетевой стек;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системных вызовов.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не входит в ядро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Командные оболочки, графический интерфейс, утилиты и прикладные программы работают вне ядра — в пространстве пользователя.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ядра и режим пользователя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2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поддерживает разные уровни привилегий, чтобы программы не могли нарушить работу системы.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ядра (kernel mode)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Разрешены все инструкции процессора и полный доступ к памяти и устройствам. В нём работает ядро ОС.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пользователя (user mode)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Привилегированные инструкции запрещены. Программа не может напрямую обратиться к оборудованию или чужой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Кольца защиты x86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 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ядро;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 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прикладные программы.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приложения в пользовательском режиме завершает только это приложение, а не всю систему.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Системные вызовы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2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вызов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механизм, с помощью которого программа запрашивает услугу у ядра.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выполняется системный вызов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помещает номер вызова и параметры в регистры.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специальную инструкцию (syscall, int 0x80).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 переходит в режим ядра.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выполняет запрошенную операцию.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 результат возвращаются программе.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системных вызовов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fork, exec, exit, wait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(UNIX), CreateProcess (Windows);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open, read, write, close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mmap, brk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программы вызывают их через библиотеки, например стандартную библиотеку 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Прерывания и исключения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2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сигнал, заставляющий процессор приостановить текущую работу и выполнить обработчик.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прерываний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 устройств: нажатие клавиши, завершение чтения с диска, сигнал таймера;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вызываются инструкцией программы (системные вызовы);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ошибки при выполнении: деление на ноль, обращение к недопустимому адресу, отсутствие страницы.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прерывания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состояния текущей задачи.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обработчика в таблице векторов прерываний.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обработчика.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состояния и продолжение работы.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Таймерное прерывание позволяет ОС регулярно переключать задачи.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ядро и микроядро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2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ядро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службы ОС (файловые системы, драйверы, сеть) работают в одном адресном пространстве ядра.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высокая производительность;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ошибка одного драйвера может обрушить всю систему.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классические UNIX.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Микроядро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ядре — только минимум: планирование, память, обмен сообщениями. Остальные службы работают как отдельные процессы в режиме пользователя.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надёжность и безопасность;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накладные расходы на обмен сообщениями.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QNX, MINIX 3, seL4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Гибридные и модульные ядра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2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Гибридное ядро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Сочетает идеи монолитного ядра и микроядра: часть служб вынесена из ядра, но критичные компоненты работают в режиме ядра ради скорости.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 NT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(Windows 10/11),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XNU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(macOS, iOS).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Модульное ядро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ядро, в которое можно динамически загружать и выгружать модули (например, драйверы) без перезагрузки.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Linux: команды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lsmod, modprobe, rmmod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Многоуровневая структура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делится на уровни: оборудование → ядро → системные библиотеки → службы → приложения. Каждый уровень использует только услуги нижележащего.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операционной системы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2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питания: процессор начинает выполнять код прошивки.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BIOS / UEFI: самотестирование оборудования (POST) и поиск загрузочного устройства.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Загрузчик (GRUB, Windows Boot Manager): выбор ОС и загрузка ядра в память.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Инициализация ядра: обнаружение устройств, загрузка драйверов, монтирование корневой файловой системы.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процесс: в Linux — systemd (или init), в Windows — Session Manager.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служб и экрана входа в систему.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UEFI вместо BIOS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дисков более 2 ТБ (разметка GPT), быстрая загрузка, защищённая загрузка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Secure Boot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Виртуальные машины и гипервизоры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2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Виртуализация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позволяет запускать несколько ОС на одном физическом компьютере.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Гипервизор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создаёт виртуальные машины и распределяет между ними реальные ресурсы.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гипервизоров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1 (bare-metal)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работает прямо на оборудовании: VMware ESXi, Microsoft Hyper-V, KVM;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2 (hosted)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работает поверх обычной ОС: VirtualBox, VMware Workstation.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 тестирование разных ОС;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серверная консолидация в центрах обработки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вычисления;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 опасных программ.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«Процессы и потоки».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объяснить путь системного вызова, сравнить архитектуры ядер и описать этапы загрузки компьютера.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ядра и пользователя, кольца защиты, системные вызовы, прерывания и исключения, монолитное ядро, микроядро, гибридное ядро, BIOS/UEFI, гипервизоры.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ядро ОС, режимы работы процессора, системные вызовы, прерывания, архитектуры ядер, загрузка и виртуализация.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ядро ОС и какие функции оно выполняет?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режим ядра отличается от режима пользователя?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порядок выполнения системного вызова.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виды прерываний существуют?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монолитное ядро и микроядро.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примеры ОС с гибридным ядром.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этапы загрузки ОС.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гипервизор 1-го типа отличается от гипервизора 2-го типа?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773</Words>
  <Application>Microsoft Office PowerPoint</Application>
  <PresentationFormat>Широкоэкранный</PresentationFormat>
  <Paragraphs>144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2. Архитектура операционных систем</vt:lpstr>
      <vt:lpstr>Ядро операционной системы</vt:lpstr>
      <vt:lpstr>Режим ядра и режим пользователя</vt:lpstr>
      <vt:lpstr>Системные вызовы</vt:lpstr>
      <vt:lpstr>Прерывания и исключения</vt:lpstr>
      <vt:lpstr>Монолитное ядро и микроядро</vt:lpstr>
      <vt:lpstr>Гибридные и модульные ядра</vt:lpstr>
      <vt:lpstr>Загрузка операционной системы</vt:lpstr>
      <vt:lpstr>Виртуальные машины и гипервизоры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2026-09-29T06:47:10Z</dcterms:modified>
</cp:coreProperties>
</file>