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188720" y="1810512"/>
            <a:ext cx="950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«Операционные системы»</a:t>
            </a: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1. Введение в операционные системы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Что такое операционная система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Основные функции операционной системы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История развития ОС: первые поколения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История развития ОС: от ПК до смартфонов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Классификация операционных систем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Популярные операционные системы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Интерфейсы пользователя</a:t>
            </a:r>
          </a:p>
        </p:txBody>
      </p:sp>
      <p:grpSp>
        <p:nvGrpSpPr>
          <p:cNvPr id="5059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6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2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Основные понятия курса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рассматривается, что такое операционная система, какие задачи она решает и как развивались ОС от первых ЭВМ до смартфонов.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также познакомимся с классификацией операционных систем и их основными функциями.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1. Введение в операционные системы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операционная система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os1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Операционная система (ОС)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комплекс программ, который управляет аппаратными ресурсами компьютера и предоставляет удобную среду для работы пользователей и приложений.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 роли ОС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расширенная машина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скрывает сложность оборудования и даёт программам простые абстракции: файлы, процессы, окна;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 ресурсов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распределяет процессор, память, диски и устройства между программами.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ОС в системе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 → прикладные программы →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операционная система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аппаратное обеспечение.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ОС каждой программе пришлось бы самостоятельно управлять оборудованием.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функции операционной системы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os1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228600" indent="-228600" algn="l">
              <a:lnSpc>
                <a:spcPct val="100000"/>
              </a:lnSpc>
              <a:spcBef>
                <a:spcPts val="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процессами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запуск, приостановка и завершение программ, распределение процессорного времени.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памятью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выделение и освобождение оперативной памяти, виртуальная память.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файлами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создание, хранение, чтение файлов и каталогов.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устройствами ввода-вывода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работа с дисками, клавиатурой, сетью через драйверы.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и безопасность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разграничение доступа пользователей и программ.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Пользовательский интерфейс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командная строка или графическая оболочка.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Сетевое взаимодействие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обмен данными между компьютерами.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развития ОС: первые поколения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os1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1-е поколение (1945–1955): электронные лампы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 не было. Программист вручную управлял машиной через коммутационные панели.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2-е поколение (1955–1965): транзисторы и пакетная обработка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Появились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пакетной обработки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задания на перфокартах собирались в пакет и выполнялись по очереди без участия человека.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3-е поколение (1965–1980): интегральные схемы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мультипрограммирование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 памяти несколько задач, процессор переключается между ними;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разделение времени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многие пользователи работают с терминалов одновременно;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OS/360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(IBM), проект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MULTICS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рождение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UNIX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(1969).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развития ОС: от ПК до смартфонов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os1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4-е поколение (1980 — наши дни): персональные компьютеры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MS-DOS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(1981) — однозадачная ОС с командной строкой;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 OS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(1984) — массовый графический интерфейс;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Windows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от оболочки над DOS до Windows NT и Windows 11;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Linux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(1991) — свободное ядро Линуса Торвальдса.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5-е поколение: мобильные и облачные системы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(2007) и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Android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(2008) — ОС для смартфонов;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встроенные ОС для IoT-устройств;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облачные и серверные ОС, виртуализация и контейнеры.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операционных систем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os1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числу задач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однозадачные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(MS-DOS);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многозадачные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(Windows, Linux, macOS).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числу пользователей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однопользовательские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многопользовательские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 разграничением прав (UNIX, Windows Server).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назначению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настольные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Windows, macOS, Linux;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серверные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Windows Server, Linux-дистрибутивы;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мобильные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Android, iOS;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встроенные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ОС бытовой техники, автомобилей, IoT;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реального времени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(RTOS) — FreeRTOS, QNX: гарантированное время реакции.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Популярные операционные системы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os1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Microsoft Windows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Самая распространённая настольная ОС. Закрытый код, широкая поддержка программ и оборудования.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Linux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Свободная ОС с открытым кодом. Основа большинства серверов, суперкомпьютеров и облаков. Дистрибутивы: Ubuntu, Debian, Fedora, CentOS/Rocky Linux.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macOS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 компьютеров Apple, основанная на UNIX-подобном ядре XNU.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Android и iOS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Мобильные ОС.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Android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построен на ядре Linux,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на той же основе, что и macOS.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Семейство UNIX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FreeBSD, Solaris и другие — родоначальники идей, используемых почти во всех современных ОС.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Интерфейсы пользователя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os1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Интерфейс командной строки (CLI)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 вводит текстовые команды. Преимущества: мощность, автоматизация через скрипты, малые требования к ресурсам.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Windows: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cmd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PowerShell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Linux и macOS: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bash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zsh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Графический интерфейс (GUI)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Окна, значки, меню и указатель мыши. Интуитивно понятен и удобен для большинства пользователей.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Сенсорный интерфейс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Жесты и касания на смартфонах и планшетах.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Голосовой интерфейс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голосом через ассистентов.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Администраторы систем чаще всего используют CLI, так как он позволяет быстро управлять многими компьютерами.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 курса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os1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курсе мы подробно изучим ключевые абстракции ОС.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программа в состоянии выполнения.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Поток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единица выполнения внутри процесса.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Адресное пространство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память, доступная процессу.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именованный набор данных на носителе.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Системный вызов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обращение программы к услугам ядра.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Прерывание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сигнал, требующий немедленного внимания процессора.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Драйвер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программа управления конкретным устройством.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курса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Архитектура ОС → процессы и потоки → планирование → синхронизация → память → виртуальная память → файловые системы → ввод-вывод → безопасность и современные ОС.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«Архитектура операционных систем» — ядро, режимы работы, системные вызовы.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объяснить роль ОС в вычислительной системе и отнести конкретную ОС к нужному классу.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 как расширенная машина и менеджер ресурсов, функции ОС, поколения ОС, мультипрограммирование и разделение времени, классификация ОС, CLI и GUI.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назначение и функции операционной системы, история развития ОС и их классификация.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7" name="Picture 5026" descr="cy_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Дайте определение операционной системы.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чём заключаются две основные роли ОС?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Перечислите основные функции ОС.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мультипрограммирование и разделение времени?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и где появилась ОС UNIX?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классифицируют ОС по назначению?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ОС реального времени?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 интерфейсы CLI и GUI.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</p:txBody>
      </p:sp>
      <p:sp>
        <p:nvSpPr>
          <p:cNvPr id="502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30" name="Picture 5029" descr="cy_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3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Таненбаум Э., Бос Х. Современные операционные системы. 4-е изд. — СПб.: Питер, 2015.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Silberschatz A., Galvin P.B., Gagne G. Operating System Concepts. 10th ed. — Wiley, 2018.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Столлингс В. Операционные системы: внутренняя структура и принципы проектирования. 9-е изд. — М.: Диалектика, 2020.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Arpaci-Dusseau R.H., Arpaci-Dusseau A.C. Operating Systems: Three Easy Pieces. — ostep.org, 2023.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981</Words>
  <Application>Microsoft Office PowerPoint</Application>
  <PresentationFormat>Широкоэкранный</PresentationFormat>
  <Paragraphs>140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1. Введение в операционные системы</vt:lpstr>
      <vt:lpstr>Что такое операционная система</vt:lpstr>
      <vt:lpstr>Основные функции операционной системы</vt:lpstr>
      <vt:lpstr>История развития ОС: первые поколения</vt:lpstr>
      <vt:lpstr>История развития ОС: от ПК до смартфонов</vt:lpstr>
      <vt:lpstr>Классификация операционных систем</vt:lpstr>
      <vt:lpstr>Популярные операционные системы</vt:lpstr>
      <vt:lpstr>Интерфейсы пользователя</vt:lpstr>
      <vt:lpstr>Основные понятия курса</vt:lpstr>
      <vt:lpstr>Резюме темы</vt:lpstr>
      <vt:lpstr>Контрольные вопросы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18</cp:revision>
  <dcterms:created xsi:type="dcterms:W3CDTF">2019-12-09T08:36:04Z</dcterms:created>
  <dcterms:modified xsi:type="dcterms:W3CDTF">2026-09-29T06:46:54Z</dcterms:modified>
</cp:coreProperties>
</file>