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8. Безопасность беспроводных сетей и Интернета вещей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Особенности беспроводных сетей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Стандарты защиты Wi-Fi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Атаки на беспроводные сети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Безопасная настройка домашнего маршрутизатора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Безопасность Bluetooth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Угрозы Интернету вещей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Защита устройств Интернета вещей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Безопасность промышленных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угрозы беспроводным сетям и устройствам Интернета вещей и способы их защиты.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стандарты защиты Wi-Fi, атаки на беспроводные сети, безопасность Bluetooth и особенности защиты IoT.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8. Безопасность беспроводных сетей и Интернета вещей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беспроводных сетей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8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беспроводной сети данные передаются по радиоэфиру, поэтому сигнал доступен любому, кто находится в зоне покрытия — даже за стенами здания.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Отличия от проводной сети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физического контроля над средой передачи;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злоумышленник может атаковать с парковки или из соседнего помещения;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легко создать поддельную точку доступа;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эфир уязвим к помехам и глушению.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для беспроводных сетей обязательны надёжная аутентификация и шифрование.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защиты Wi-Fi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8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WEP (1997)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стандарт защиты. Серьёзные уязвимости: ключ взламывается за минуты.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использовать.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WPA (2003)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Временное решение с протоколом TKIP. Сегодня также считается устаревшим.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WPA2 (2004)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Шифрование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AES-CCMP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Долгое время основной стандарт. Режимы: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(PSK)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общий пароль для дома и малого офиса;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Enterprise (802.1X)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индивидуальные учётные данные через сервер RADIUS.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WPA3 (2018)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Защищённое рукопожатие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стойкое к перебору пароля в офлайне; шифрование в открытых сетях (OWE). Рекомендуется для новых сетей.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на беспроводные сети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8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228600" indent="-228600" algn="l">
              <a:lnSpc>
                <a:spcPct val="100000"/>
              </a:lnSpc>
              <a:spcBef>
                <a:spcPts val="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«Злой двойник»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(Evil Twin) — поддельная точка доступа с именем известной сети для перехвата трафика.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Несанкционированная точка доступа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(rogue AP) — устройство, подключённое сотрудником к сети без разрешения.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Перебор пароля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перехват рукопожатия WPA2-PSK и подбор слабого пароля.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Атака деаутентификации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принудительное отключение клиентов.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Глушение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(jamming) — радиопомехи, нарушающие доступность.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на WPS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подбор короткого PIN-кода.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Сложный пароль или 802.1X, WPA3, отключение WPS, системы обнаружения беспроводных вторжений (WIDS).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настройка домашнего маршрутизатора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8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Сменить заводской пароль администратора.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прошивку маршрутизатора.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Включить WPA3 или WPA2-AES.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Задать длинный уникальный пароль Wi-Fi.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Отключить WPS и удалённое администрирование.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гостевую сеть для гостей и IoT-устройств.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список подключённых устройств.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Имя сети (SSID)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использовать в имени сети личные данные, адрес или модель маршрутизатора. Скрытие SSID не является серьёзной защитой.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Bluetooth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8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Bluetooth работает на коротком расстоянии, но тоже подвержен атакам.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Bluejacking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рассылка непрошеных сообщений;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Bluesnarfing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несанкционированный доступ к контактам и файлам;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Bluebugging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перехват управления устройством;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уязвимости стека Bluetooth (например, BlueBorne, 2017).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отключать Bluetooth, когда он не нужен;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делать устройство постоянно видимым;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подтверждать сопряжение только с известными устройствами;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 обновлять ПО смартфона и аксессуаров.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Угрозы Интернету вещей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8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IoT — камеры, датчики, «умные» замки, счётчики — часто защищены слабее компьютеров.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уязвимости IoT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заводские пароли, которые пользователи не меняют;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редкие обновления или их отсутствие;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незашифрованная передача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сервисы (Telnet, веб-интерфейс);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ресурсы для сложной защиты.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устройств в ботнеты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Mirai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2016);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слежка через взломанные камеры;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проникновение в корпоративную сеть через IoT;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работы промышленных систем.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устройств Интернета вещей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8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пользователя и организации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сменить заводские пароли сразу после установки;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обновлять прошивку;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выносить IoT-устройства в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отдельный сегмент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отключать неиспользуемые функции и удалённый доступ;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покупать устройства проверенных производителей.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разработчика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загрузка и подписанные обновления прошивки;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шифрование каналов связи (TLS, DTLS);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уникальные учётные данные для каждого устройства;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защищённые протоколы IoT: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MQTT с TLS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CoAP с DTLS;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набор открытых сервисов.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промышленных систем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8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АСУ ТП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(промышленные системы управления, ICS/SCADA) управляют производством, энергетикой, водоснабжением.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защиты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и безопасность людей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конфиденциальность;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работает десятилетиями, обновлять его сложно;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старые протоколы (Modbus, Profibus) не имеют встроенной защиты.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защиты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изоляция промышленной сети от офисной и Интернета;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удалённого доступа подрядчиков;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промышленного трафика;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следование стандарту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IEC 62443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реальной угрозы — червь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Stuxnet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повредивший центрифуги.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«Безопасность веб-приложений».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безопасно настроить беспроводную сеть и подключить IoT-устройства с учётом сегментации и обновлений.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WEP, WPA, WPA2, WPA3; атаки Evil Twin, rogue AP, деаутентификация; настройка маршрутизатора; атаки на Bluetooth; уязвимости IoT и Mirai; защита АСУ ТП.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угрозы беспроводным сетям, стандарты защиты Wi-Fi, безопасность Bluetooth, IoT и промышленных систем.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беспроводные сети уязвимее проводных?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стандарты WEP, WPA2 и WPA3.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атака «злой двойник»?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шаги безопасной настройки маршрутизатора.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атаки на Bluetooth вы знаете?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типичные уязвимости IoT-устройств.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защитить IoT-устройства в организации?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чём особенности защиты промышленных систем?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841</Words>
  <Application>Microsoft Office PowerPoint</Application>
  <PresentationFormat>Широкоэкранный</PresentationFormat>
  <Paragraphs>146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8. Безопасность беспроводных сетей и Интернета вещей</vt:lpstr>
      <vt:lpstr>Особенности беспроводных сетей</vt:lpstr>
      <vt:lpstr>Стандарты защиты Wi-Fi</vt:lpstr>
      <vt:lpstr>Атаки на беспроводные сети</vt:lpstr>
      <vt:lpstr>Безопасная настройка домашнего маршрутизатора</vt:lpstr>
      <vt:lpstr>Безопасность Bluetooth</vt:lpstr>
      <vt:lpstr>Угрозы Интернету вещей</vt:lpstr>
      <vt:lpstr>Защита устройств Интернета вещей</vt:lpstr>
      <vt:lpstr>Безопасность промышленных систем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2026-09-29T06:34:18Z</dcterms:modified>
</cp:coreProperties>
</file>