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«Операционные системы»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10. Безопасность и современные операционные системы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Угрозы операционной системе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Механизмы защиты в ОС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Учётные записи и привилегии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Обновления, журналы и аудит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Контейнеры и Docker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Мобильные операционные системы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Встроенные ОС и системы реального времени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Облачные ОС и тенденции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Заключительная лекция курса посвящена защите операционных систем и современным тенденциям их развития.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рассмотрим механизмы защиты ОС, учётные записи и права, контейнеры, мобильные, встроенные и облачные операционные системы.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10. Безопасность и современные операционные системы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Угрозы операционной системе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os10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Операционная система — главная цель злоумышленников: получив контроль над ней, они получают контроль над всем компьютером.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угрозы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вредоносное ПО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вирусы, трояны, вымогатели, руткиты;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уязвимостей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ядра и системных служб;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привилегий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обычный пользователь получает права администратора;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переполнение буфера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запись за пределы памяти для выполнения чужого кода;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паролей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кража учётных данных.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защиты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конфиденциальность, целостность и доступность данных и ресурсов системы.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Механизмы защиты в ОС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os10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Изоляция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режимы ядра и пользователя;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адресные пространства процессов.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памяти от эксплойтов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 / NX-бит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запрет выполнения кода в областях данных;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ASLR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случайное расположение программ и библиотек в памяти;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стековые канарейки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обнаружение переполнения стека.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Защищённая загрузка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Secure Boot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проверяет цифровую подпись загрузчика и ядра.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Мандатное управление доступом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политики поверх обычных прав: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SELinux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AppArmor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Linux, контроль целостности в Windows.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Учётные записи и привилегии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os10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Linux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root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(UID 0) — суперпользователь с неограниченными правами;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обычные пользователи и группы; сведения в /etc/passwd, хеши паролей в /etc/shadow;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sudo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выполнение отдельных команд с правами администратора;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команды: useradd, passwd, usermod, groups.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Windows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учётные записи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администратора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стандартного пользователя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UAC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запрос подтверждения при действиях, требующих прав администратора;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доменные учётные записи и групповые политики в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Active Directory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Повседневная работа — под обычной учётной записью. Права администратора — только когда необходимо.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Обновления, журналы и аудит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os10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Обновления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Windows Update, в организациях — WSUS или Intune;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Linux: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apt update &amp;&amp; apt upgrade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(Debian/Ubuntu),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dnf upgrade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(Fedora/RHEL);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своевременная установка исправлений закрывает известные уязвимости.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Журналы событий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Windows: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событий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(журналы «Система», «Безопасность», «Приложение»);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Linux: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journalctl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каталог /var/log (auth.log, syslog).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входов в систему, изменений прав, доступа к важным файлам. Журналы собираются в SIEM-системы для анализа инцидентов.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Встроенная защита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Microsoft Defender и брандмауэр Windows; в Linux — firewalld, ufw, iptables/nftables.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Контейнеры и Docker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os10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изолированная среда выполнения приложения, использующая общее ядро ОС хоста.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Механизмы ядра Linux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пространства имён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(namespaces) — изоляция процессов, сети, файловой системы;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группы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(cgroups) — ограничение процессора, памяти, ввода-вывода.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 и виртуальная машина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 содержит полную ОС и гипервизор — тяжелее и дольше запускается;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 содержит только приложение и библиотеки — запуск за секунды, мало ресурсов.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Экосистема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Docker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создание и запуск контейнеров;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Kubernetes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управление тысячами контейнеров в кластере. Основа современных облачных сервисов и микросервисов.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Мобильные операционные системы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os10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Android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ядро Linux, среда выполнения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каждое приложение работает в своей «песочнице» под отдельным идентификатором пользователя;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разрешений: доступ к камере, геолокации, контактам по согласию пользователя.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ядро XNU, строгая «песочница» приложений;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приложений только из App Store (с проверкой);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аппаратная защита ключей (Secure Enclave).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мобильных ОС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энергии: жёсткое управление фоновыми процессами;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сенсорный интерфейс;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постоянное подключение к сети и облачным сервисам.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Встроенные ОС и системы реального времени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os10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Встроенные ОС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Работают в устройствах с ограниченными ресурсами: бытовая техника, автомобили, медицинские приборы, датчики IoT.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Embedded Linux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(Yocto, OpenWrt) — роутеры, камеры, промышленные контроллеры;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Zephyr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FreeRTOS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микроконтроллеры с килобайтами памяти.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реального времени (RTOS)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требование —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гарантированное время реакции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жёсткое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реальное время: опоздание недопустимо (подушки безопасности, авионика);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мягкое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опоздание снижает качество (потоковое видео).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Примеры: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QNX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VxWorks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FreeRTOS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Облачные ОС и тенденции развития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os10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Облака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Облачные провайдеры запускают миллионы виртуальных машин и контейнеров, в основном на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Linux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Появились специализированные лёгкие ОС для контейнеров и бессерверных функций.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Тенденции развития ОС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по умолчанию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изоляция, подпись кода, языки с безопасной памятью (в ядро Linux добавлена поддержка Rust);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гетерогенные процессоры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производительные и энергоэффективные ядра, GPU, нейропроцессоры (NPU);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встроенный искусственный интеллект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интерфейсе и управлении ресурсами;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единые экосистемы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устройств: компьютер, смартфон, часы, умный дом.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 курса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 остаётся фундаментом любой вычислительной системы — от микроконтроллера до облачного центра обработки данных.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 курса: повторите материалы лекций 1–10 и подготовьтесь к итоговому контролю.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настроить базовую защиту ОС, управлять учётными записями и объяснить отличие контейнера от виртуальной машины.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DEP, ASLR, Secure Boot, SELinux, root и sudo, UAC, журналы событий, namespaces и cgroups, Docker и Kubernetes, Android и iOS, RTOS, тенденции развития ОС.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угрозы и механизмы защиты ОС, учётные записи, обновления и аудит, контейнеры, мобильные, встроенные и облачные ОС.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угрозы направлены на операционную систему?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DEP и ASLR?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нужен Secure Boot?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root отличается от обычного пользователя в Linux?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UAC в Windows?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просматривать журналы событий в Windows и Linux?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контейнер отличается от виртуальной машины?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особенности имеют мобильные ОС и ОС реального времени?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Таненбаум Э., Бос Х. Современные операционные системы. 4-е изд. — СПб.: Питер, 2015.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Silberschatz A., Galvin P.B., Gagne G. Operating System Concepts. 10th ed. — Wiley,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Столлингс В. Операционные системы: внутренняя структура и принципы проектирования. 9-е изд. — М.: Диалектика, 2020.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Arpaci-Dusseau R.H., Arpaci-Dusseau A.C. Operating Systems: Three Easy Pieces. — ostep.org, 2023.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1015</Words>
  <Application>Microsoft Office PowerPoint</Application>
  <PresentationFormat>Широкоэкранный</PresentationFormat>
  <Paragraphs>147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10. Безопасность и современные операционные системы</vt:lpstr>
      <vt:lpstr>Угрозы операционной системе</vt:lpstr>
      <vt:lpstr>Механизмы защиты в ОС</vt:lpstr>
      <vt:lpstr>Учётные записи и привилегии</vt:lpstr>
      <vt:lpstr>Обновления, журналы и аудит</vt:lpstr>
      <vt:lpstr>Контейнеры и Docker</vt:lpstr>
      <vt:lpstr>Мобильные операционные системы</vt:lpstr>
      <vt:lpstr>Встроенные ОС и системы реального времени</vt:lpstr>
      <vt:lpstr>Облачные ОС и тенденции развития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2026-09-29T06:56:59Z</dcterms:modified>
</cp:coreProperties>
</file>