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Процессы и потоки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Понятие процесса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Состояния процесса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Управляющий блок процесса (PCB)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Создание и завершение процессов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Потоки выполнения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Модели реализации потоков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Межпроцессное взаимодействие (IPC)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Процессы на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 центральное понятие операционной системы — процесс, а также потоки выполнения.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состояния процесса, управляющий блок процесса, создание процессов и взаимодействие между ними.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Процессы и потоки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процесса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3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программа в момент выполнения вместе со всеми ресурсами, которые ей выделены.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и процесс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пассивный файл на диске.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активная сущность: одна программа может породить несколько процессов (например, несколько окон браузера).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состоит процесс в памяти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(text) — машинные инструкции;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(data) — глобальные переменные;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куча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(heap) — динамически выделяемая память;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(stack) — локальные переменные и адреса возврата.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у процесса есть открытые файлы, регистры процессора и счётчик команд.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процесса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жизни процесс проходит несколько состояний.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(new) — процесс создаётся.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(ready) — ждёт выделения процессора.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(running) — его инструкции исполняются процессором.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(waiting/blocked) — ждёт события: завершения ввода-вывода, сигнала.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Завершён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(terminated) — выполнение окончено.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 → выполняется: планировщик выбрал процесс;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→ готов: истёк квант времени;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→ ожидает: запрос ввода-вывода;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ожидает → готов: событие произошло.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блок процесса (PCB)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3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каждого процесса ядро хранит структуру данных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блок процесса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(Process Control Block).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Содержимое PCB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процесса (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PID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родителя (PPID);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процесса;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счётчик команд и значения регистров;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для планирования: приоритет, использованное время;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памяти: таблицы страниц, границы сегментов;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открытых файлов;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и права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Переключение контекста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смене выполняемого процесса ОС сохраняет состояние текущего процесса в его PCB и восстанавливает состояние следующего. Это занимает время, поэтому переключения не должны быть слишком частыми.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завершение процессов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3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процессов в UNIX/Linux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fork()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создаёт копию текущего процесса (дочерний процесс);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exec()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заменяет программу процесса новой;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wait()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родитель ожидает завершения потомка.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процессы образуют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 корне — процесс с PID 1 (systemd).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процессов в Windows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CreateProcess()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сразу создаёт процесс и загружает в него программу.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процесса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нормальное — программа вызвала exit;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ошибке;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принудительное — другим процессом (kill в Linux, диспетчер задач в Windows).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Процесс-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зомби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завершившийся потомок, чей статус ещё не прочитан родителем.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выполнения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3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(thread) — единица выполнения внутри процесса. Процесс может содержать несколько потоков.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и собственное у потоков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код, данные, куча, открытые файлы процесса;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стек, регистры, счётчик команд.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многопоточности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отзывчивость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интерфейс не «зависает», пока идёт долгая операция;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использование ресурсов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сложных механизмов обмена;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создание потока дешевле создания процесса;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масштабируемость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потоки выполняются параллельно на разных ядрах.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в текстовом редакторе один поток принимает ввод, другой проверяет орфографию, третий сохраняет файл.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реализации потоков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3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пользовательского уровня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Управляются библиотекой без участия ядра. Быстро переключаются, но блокировка одного потока может остановить весь процесс.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Потоки уровня ядра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Управляются ОС. Ядро может распределять их по разным процессорам.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соответствия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к одному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много пользовательских потоков на один поток ядра;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к одному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каждому потоку свой поток ядра (Linux, Windows);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ко многим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гибкое сопоставление.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интерфейсы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POSIX Threads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(pthreads) в UNIX, Windows Threads, потоки Java и Python.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Межпроцессное взаимодействие (IPC)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3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изолированы друг от друга, поэтому для обмена данными ОС предоставляет механизмы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(pipe) — однонаправленный поток байтов; в оболочке: ls | grep txt.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Именованные каналы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(FIFO) — канал с именем в файловой системе.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Разделяемая память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общий участок памяти; самый быстрый способ, но требует синхронизации.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Очереди сообщений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обмен структурированными сообщениями.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асинхронные уведомления (например, SIGKILL, SIGTERM).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Сокеты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обмен данными, в том числе между разными компьютерами по сети.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на практике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3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 aux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список всех процессов;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htop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процессы в реальном времени;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pstree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дерево процессов;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kill PID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отправка сигнала процессу;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renice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изменение приоритета.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 задач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(Ctrl+Shift+Esc) — процессы, производительность, автозагрузка;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tasklist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taskkill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управление из командной строки;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Get-Process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Stop-Process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PowerShell;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 Explorer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расширенный анализ процессов.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инструменты помогают найти программу, которая перегружает процессор или память.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«Планирование процессора».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описать жизненный цикл процесса, объяснить отличие процесса от потока и управлять процессами в Linux и Windows.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процесса в памяти, состояния и переходы, PCB, переключение контекста, fork/exec/wait, потоки и их модели, pthreads, каналы, разделяемая память, сигналы, сокеты.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понятие процесса, его состояния и PCB, создание процессов, потоки, модели потоков и межпроцессное взаимодействие.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процесс отличается от программы?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областей состоит процесс в памяти?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состояния процесса и переходы между ними.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хранится в PCB?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переключение контекста?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работают вызовы fork() и exec()?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поток отличается от процесса?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механизмы IPC вы знаете?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1016</Words>
  <Application>Microsoft Office PowerPoint</Application>
  <PresentationFormat>Широкоэкранный</PresentationFormat>
  <Paragraphs>148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3. Процессы и потоки</vt:lpstr>
      <vt:lpstr>Понятие процесса</vt:lpstr>
      <vt:lpstr>Состояния процесса</vt:lpstr>
      <vt:lpstr>Управляющий блок процесса (PCB)</vt:lpstr>
      <vt:lpstr>Создание и завершение процессов</vt:lpstr>
      <vt:lpstr>Потоки выполнения</vt:lpstr>
      <vt:lpstr>Модели реализации потоков</vt:lpstr>
      <vt:lpstr>Межпроцессное взаимодействие (IPC)</vt:lpstr>
      <vt:lpstr>Процессы на практике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2026-09-29T06:47:21Z</dcterms:modified>
</cp:coreProperties>
</file>