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«Основы кибербезопасности»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6. Аутентификация и управление доступом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Идентификация, аутентификация, авторизация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Пароли и их защита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Многофакторная аутентификация (MFA)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Биометрическая аутентификация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Модели управления доступом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Принцип минимальных привилегий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Управление учётными записями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Физический контроль доступа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рассматриваются способы подтверждения личности пользователя и модели управления доступом к ресурсам.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изучим пароли, многофакторную аутентификацию, биометрию и принцип минимальных привилегий.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6. Аутентификация и управление доступом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Идентификация, аутентификация, авторизация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cy6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 системе проходит три шага.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называет себя: вводит логин, предъявляет карту.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Аутентификация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проверяет, что пользователь действительно тот, за кого себя выдаёт.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Авторизация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определяет, какие действия разрешены этому пользователю.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аутентификации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пароль, PIN-код, ответ на секретный вопрос;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смартфон, токен, смарт-карта;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свойство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отпечаток пальца, лицо, голос (биометрия).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Пароли и их защита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cy6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Пароль остаётся самым распространённым способом аутентификации — и одним из самых уязвимых.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Атаки на пароли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перебор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(brute force) 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перебор по словарю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credential stuffing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вход с паролями из утечек других сайтов;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фишинг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кейлоггеры.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надёжного пароля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не менее 12 символов; лучше — парольная фраза;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уникальный пароль для каждого сервиса;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менеджера паролей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по базам утечек.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стороне системы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Хранить не пароли, а их хеши с солью (bcrypt, Argon2), ограничивать число попыток входа.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Многофакторная аутентификация (MFA)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cy6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MFA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требует подтверждения личности двумя или более факторами разных типов. Даже если пароль украден, войти без второго фактора не получится.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второго фактора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SMS-код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удобно, но уязвимо к перехвату и подмене SIM-карты;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приложения-аутентификаторы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(TOTP) — одноразовые коды каждые 30 секунд;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push-уведомления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подтверждение входа в приложении;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аппаратные ключи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(FIDO2, U2F) — самый стойкий вариант, защищает от фишинга.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Беспарольный вход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passkeys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заменяет пароль криптографической парой ключей, хранящейся на устройстве пользователя.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Биометрическая аутентификация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cy6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Биометрия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использует уникальные физические или поведенческие признаки человека.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признаки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Отпечаток пальца, геометрия лица, радужная оболочка глаза, рисунок вен ладони.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Поведенческие признаки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Голос, почерк, походка, клавиатурный почерк.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качества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вероятность ложного допуска чужого человека;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вероятность ложного отказа законному пользователю.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Биометрию нельзя «сменить» как пароль, поэтому шаблоны должны храниться в защищённом виде. Нужна защита от подделок: муляжей, фотографий, дипфейков.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управления доступом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cy6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Дискреционная модель (DAC)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Владелец ресурса сам решает, кому дать доступ. Пример — права на файлы в Windows.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Мандатная модель (MAC)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определяется метками конфиденциальности («секретно», «совершенно секретно») и уровнем допуска. Применяется в государственных и военных системах.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Ролевая модель (RBAC)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назначаются ролям («бухгалтер», «преподаватель»), а пользователи получают роли. Самая распространённая модель в организациях.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на основе атрибутов (ABAC)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принимается по атрибутам пользователя, ресурса и контекста: должность, время, местоположение, устройство.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минимальных привилегий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cy6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минимальных привилегий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каждый пользователь и каждая программа получают только те права, которые необходимы для работы, и только на нужное время.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правила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повседневная работа — под обычной учётной записью, а не администратора;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учётные записи для администрирования;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регулярный пересмотр прав при смене должности;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немедленная блокировка учётных записей уволенных сотрудников.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 обязанностей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Критичная операция не должна выполняться одним человеком: например, один создаёт платёж, другой его подтверждает.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учётными записями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cy6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идентификацией и доступом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(IAM) охватывает весь жизненный цикл учётной записи.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учётной записи при приёме на работу.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ролей и прав.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прав при переводе.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Периодическая проверка (аттестация доступа).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Блокировка и удаление при увольнении.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вход (SSO)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аутентифицируется один раз и получает доступ ко многим системам. Технологии: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Directory, Kerberos, SAML, OAuth 2.0, OpenID Connect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Привилегированный доступ (PAM)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Особый контроль учётных записей администраторов: запись сессий, выдача прав на время.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 контроль доступа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cy6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информации начинается с защиты помещений и оборудования.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физического контроля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пропускные системы с картами и биометрией;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видеонаблюдение и охрана;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запираемые серверные и шкафы;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журналы посещений;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от «прохода следом» (tailgating): турникеты, шлюзовые кабины.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для сотрудников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блокировать компьютер, уходя с рабочего места (Win + L);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оставлять документы на столе («чистый стол»);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передавать свой пропуск другим;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сопровождать посетителей в охраняемых зонах.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«Безопасность операционных систем и конечных устройств».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выбрать способ аутентификации и модель доступа для организации, спроектировать ролевое разграничение прав.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Идентификация, аутентификация и авторизация; атаки на пароли; MFA, FIDO2, passkeys; FAR и FRR; модели DAC, MAC, RBAC, ABAC; минимальные привилегии; IAM, SSO, PAM.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факторы аутентификации, защита паролей, MFA, биометрия, модели доступа и управление учётными записями.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идентификация отличается от аутентификации?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три фактора аутентификации.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атаки на пароли вы знаете?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SMS — не самый надёжный второй фактор?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показывают FAR и FRR?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модели DAC, MAC и RBAC.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чём суть принципа минимальных привилегий?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SSO?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Stallings W., Brown L. Computer Security: Principles and Practice. 4th ed. — Pearson,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Шаньгин В.Ф. Информационная безопасность компьютерных систем и сетей. — М.: ФОРУМ: ИНФРА-М, 2019.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NIST. The NIST Cybersecurity Framework (CSF) 2.0. — NIST CSWP 29, 2024.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Cisco Networking Academy. Introduction to Cybersecurity / Cybersecurity Essentials. — netacad.com.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885</Words>
  <Application>Microsoft Office PowerPoint</Application>
  <PresentationFormat>Широкоэкранный</PresentationFormat>
  <Paragraphs>145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6. Аутентификация и управление доступом</vt:lpstr>
      <vt:lpstr>Идентификация, аутентификация, авторизация</vt:lpstr>
      <vt:lpstr>Пароли и их защита</vt:lpstr>
      <vt:lpstr>Многофакторная аутентификация (MFA)</vt:lpstr>
      <vt:lpstr>Биометрическая аутентификация</vt:lpstr>
      <vt:lpstr>Модели управления доступом</vt:lpstr>
      <vt:lpstr>Принцип минимальных привилегий</vt:lpstr>
      <vt:lpstr>Управление учётными записями</vt:lpstr>
      <vt:lpstr>Физический контроль доступа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2026-09-29T06:33:46Z</dcterms:modified>
</cp:coreProperties>
</file>