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Управление вводом-выводом и устройствами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Устройства ввода-вывода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Контроллеры и драйверы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Способы ввода-вывода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Программное обеспечение ввода-вывода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Буферизация, кэширование и спулинг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Жёсткие диски и SSD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Планирование дисковых операций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RAID-массивы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рассматривается, как операционная система взаимодействует с внешними устройствами: дисками, клавиатурой, сетью, принтерами.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контроллеры и драйверы, способы ввода-вывода, буферизацию, планирование дисковых операций и RAID-массивы.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Управление вводом-выводом и устройствами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ввода-вывода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9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ввода-вывода очень разнообразны по скорости и принципу работы.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устройств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блочные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данные передаются блоками с адресами: диски, SSD, флешки;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символьные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поток символов без адресации: клавиатура, мышь, последовательный порт;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пакеты данных: сетевые адаптеры.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в скорости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клавиатура — около 10 байт/с;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жёсткий диск — сотни МБ/с;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SSD NVMe — несколько ГБ/с;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10 Гбит/с — более 1 ГБ/с.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ОС — обеспечить единый удобный интерфейс для таких разных устройств.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и драйверы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9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 устройства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схема, управляющая устройством. У него есть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команд, состояния и данных. Процессор управляет устройством, записывая и читая эти регистры.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обращения к регистрам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порты ввода-вывода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отдельные инструкции in/out;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ввод-вывод, отображённый в память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регистры видны как адреса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 устройства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Программа, которая знает особенности конкретного контроллера и предоставляет ОС стандартный интерфейс.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драйверы обычно работают в режиме ядра;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драйвера — частая причина «синего экрана»;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ОС поддерживают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Plug and Play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устройство определяется и драйвер загружается автоматически.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ввода-вывода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ввод-вывод (опрос)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в цикле проверяет регистр состояния устройства, пока оно не будет готово. Просто, но процессор тратит время впустую.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Ввод-вывод по прерываниям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выдаёт команду и занимается другими задачами. Когда устройство готово, оно посылает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доступ к памяти (DMA)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 DMA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 передаёт блок данных между устройством и памятью без участия процессора и сообщает прерыванием только об окончании передачи.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разгружает процессор;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 для дисков, сетевых и видеокарт.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системы сочетают все три способа в зависимости от устройства.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ввода-вывода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9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Ввод-вывод в ОС организован в виде уровней.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Пользовательские программы — вызывают read(), write(), printf().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Независимое от устройств ПО — единые имена устройств, буферизация, обработка ошибок, распределение устройств.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Драйверы устройств — команды конкретному контроллеру.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Обработчики прерываний — реакция на завершение операций.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независимость от устройств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программа одинаково читает файл с диска и с флешки;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единообразное именование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Linux все устройства видны как файлы в /dev;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ошибок как можно ближе к оборудованию.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Буферизация, кэширование и спулинг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9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Буферизация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Буфер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область памяти для временного хранения данных при передаче между устройствами с разной скоростью. Двойная буферизация: пока один буфер заполняется, второй обрабатывается.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Кэширование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копии часто используемых данных в быстрой памяти.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Дисковый кэш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ОЗУ резко ускоряет повторное чтение файлов.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Спулинг (spooling)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для устройства, которое не может обслуживать несколько процессов одновременно, помещаются в очередь.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очередь печати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документы от разных программ ставятся в очередь и печатаются по одному, а программы не ждут окончания печати.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Жёсткие диски и SSD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9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Жёсткий диск (HDD)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Вращающиеся пластины и головки на подвижном рычаге. Время доступа: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поиска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перемещение головки на нужную дорожку;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 вращения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ожидание нужного сектора;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передачи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Твердотельный накопитель (SSD)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Флеш-память без движущихся частей.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десятки раз быстрее при произвольном доступе;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ограниченное число циклов записи — контроллер выравнивает износ;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интерфейсы SATA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NVMe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(через PCI Express).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Разметка диска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 4 основных разделов, диски до 2 ТБ;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 128 разделов, огромные объёмы, используется с UEFI.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дисковых операций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9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HDD порядок обслуживания запросов сильно влияет на скорость: нужно уменьшить перемещения головки.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FCFS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порядке поступления: справедливо, но много лишних перемещений.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SSTF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ближайший к текущему положению запрос: быстро, но дальние запросы могут «голодать».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(«лифт») — головка движется в одну сторону до края, обслуживая запросы, затем в обратную.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C-SCAN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обслуживание только в одном направлении, затем быстрый возврат: более равномерное время ожидания.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Linux планировщики ввода-вывода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mq-deadline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BFQ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NVMe SSD часто используется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 накопителя нет механики, а очереди обрабатывает сам контроллер.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RAID-массивы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9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объединение нескольких дисков для повышения скорости и/или надёжности.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(чередование) — данные распределяются по дискам: максимальная скорость, но отказ любого диска уничтожает всё.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(зеркалирование) — полная копия на втором диске: высокая надёжность, половина объёма.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5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чередование с чётностью: выдерживает отказ одного диска, минимум 3 диска.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6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двойная чётность: выдерживает отказ двух дисков.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10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зеркала, объединённые чередованием: скорость и надёжность.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RAID повышает доступность, но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заменяет резервное копирование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удалённый по ошибке файл исчезнет со всех дисков массива.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«Безопасность и современные операционные системы».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объяснить путь запроса ввода-вывода от программы до устройства и выбрать уровень RAID под требования к скорости и надёжности.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Блочные, символьные и сетевые устройства, регистры контроллера, драйверы, опрос, прерывания, DMA, уровни ПО ввода-вывода, спулинг, HDD и SSD, MBR и GPT, SCAN и C-SCAN, RAID 0/1/5/6/10.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устройства ввода-вывода, контроллеры и драйверы, способы ввода-вывода, буферизация, накопители, планирование диска и RAID.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классифицируют устройства ввода-вывода?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контроллер устройства и драйвер?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опрос, ввод-вывод по прерываниям и DMA.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уровни имеет программное обеспечение ввода-вывода?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спулинг? Приведите пример.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SSD отличается от HDD?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алгоритм SCAN?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RAID 0, RAID 1 и RAID 5.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988</Words>
  <Application>Microsoft Office PowerPoint</Application>
  <PresentationFormat>Широкоэкранный</PresentationFormat>
  <Paragraphs>142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9. Управление вводом-выводом и устройствами</vt:lpstr>
      <vt:lpstr>Устройства ввода-вывода</vt:lpstr>
      <vt:lpstr>Контроллеры и драйверы</vt:lpstr>
      <vt:lpstr>Способы ввода-вывода</vt:lpstr>
      <vt:lpstr>Программное обеспечение ввода-вывода</vt:lpstr>
      <vt:lpstr>Буферизация, кэширование и спулинг</vt:lpstr>
      <vt:lpstr>Жёсткие диски и SSD</vt:lpstr>
      <vt:lpstr>Планирование дисковых операций</vt:lpstr>
      <vt:lpstr>RAID-массивы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2026-09-29T06:56:48Z</dcterms:modified>
</cp:coreProperties>
</file>