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«Основы кибербезопасности»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9. Безопасность веб-приложений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Как работает веб-приложение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OWASP Top 10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SQL-инъекция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Межсайтовый скриптинг (XSS)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Ошибки контроля доступа и аутентификации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Ошибки конфигурации и уязвимые компоненты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Безопасная разработка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Защита работающего веб-приложения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рассматриваются наиболее распространённые уязвимости веб-приложений и способы их предотвращения.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Основой служит перечень OWASP Top 10 — общепризнанный список главных рисков веб-безопасности.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9. Безопасность веб-приложений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работает веб-приложение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cy9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Веб-приложение состоит из нескольких частей, каждая из которых может быть атакована.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браузер пользователя (HTML, CSS, JavaScript);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веб-сервер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принимает HTTP-запросы;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серверная логика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код на PHP, Python, Java, JavaScript;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данных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хранит пользователей, заказы, контент.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HTTP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содержит метод (GET, POST), адрес, заголовки и данные. Сессия пользователя поддерживается с помощью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cookie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токенов.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правило веб-безопасности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Никогда не доверять данным, пришедшим от пользователя: любые входные данные нужно проверять на сервере.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OWASP Top 10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cy9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OWASP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международное некоммерческое сообщество, публикующее рейтинг главных рисков веб-приложений. Версия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OWASP Top 10:2021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контроля доступа.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Криптографические ошибки.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(инъекции).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Небезопасное проектирование.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конфигурации безопасности.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Уязвимые и устаревшие компоненты.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идентификации и аутентификации.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целостности ПО и данных.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журналирования и мониторинга.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Подделка запросов на стороне сервера (SSRF).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SQL-инъекция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cy9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SQL-инъекция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возникает, когда данные пользователя без проверки подставляются в SQL-запрос.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уязвимого кода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строится склейкой строк: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SELECT * FROM users WHERE login = '&lt;ввод&gt;'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ввести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' OR '1'='1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условие всегда истинно, и злоумышленник войдёт без пароля или прочитает всю базу.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Кража данных, обход аутентификации, изменение и удаление записей.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параметризованные запросы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(prepared statements) — главная мера;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ORM-библиотеки;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входных данных;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минимальные права учётной записи базы данных.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Межсайтовый скриптинг (XSS)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cy9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XSS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внедрение вредоносного JavaScript в страницу, которую видят другие пользователи.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XSS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хранимый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скрипт сохраняется на сервере (в комментарии, профиле) и выполняется у всех посетителей;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отражённый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скрипт передаётся в ссылке и сразу возвращается сервером;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DOM-based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уязвимость в клиентском JavaScript.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Кража cookie сессии, действия от имени пользователя, подмена содержимого страницы.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экранирование выводимых данных;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заголовок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Content-Security-Policy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флаг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HttpOnly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cookie;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фреймворков с автоматическим экранированием.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контроля доступа и аутентификации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cy9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контроля доступа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 получает доступ к чужим данным, изменив параметр запроса. Например, смена /order?id=101 на id=102 открывает чужой заказ (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IDOR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Подделка межсайтовых запросов (CSRF)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Вредоносный сайт заставляет браузер выполнить действие в приложении, где пользователь уже авторизован.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аутентификации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ограничения попыток входа, слабые пароли, предсказуемые идентификаторы сессий, отсутствие MFA.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прав на сервере для каждого запроса, CSRF-токены, атрибут cookie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SameSite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MFA, ограничение попыток входа.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конфигурации и уязвимые компоненты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cy9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конфигурации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стандартные пароли панелей администрирования;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включённый режим отладки на рабочем сервере;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подробные сообщения об ошибках, раскрывающие устройство системы;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облачные хранилища;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лишние HTTP-методы и страницы.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Уязвимые компоненты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приложения на 70–90 % состоят из сторонних библиотек. Уязвимость в одной библиотеке затрагивает тысячи сайтов (пример —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Log4Shell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2021).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Инвентаризация компонентов (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SBOM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автоматическая проверка зависимостей, своевременное обновление, единые безопасные конфигурации.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Безопасная разработка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cy9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дешевле закладывать при проектировании, чем исправлять после взлома.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Жизненный цикл безопасной разработки (SDLC)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безопасности.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 угроз при проектировании.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Безопасное программирование и код-ревью.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Тестирование: SAST (анализ кода) и DAST (тестирование работающего приложения).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Безопасное развёртывание и мониторинг.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DevSecOps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Проверки безопасности встраиваются в конвейер CI/CD и выполняются автоматически при каждом изменении кода.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работающего веб-приложения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cy9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Межсетевой экран веб-приложений (WAF)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Анализирует HTTP-трафик и блокирует типовые атаки: SQL-инъекции, XSS, сканирование.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 везде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Шифрование TLS для всех страниц и заголовок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HSTS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запрещающий незащищённые соединения.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Заголовки безопасности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Content-Security-Policy, X-Frame-Options, X-Content-Type-Options.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Журналирование и мониторинг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входов, ошибок и подозрительных запросов; оповещения о попытках атак.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на проникновение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Регулярная проверка приложения специалистами и программы Bug Bounty.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«Реагирование на инциденты и профессия специалиста по кибербезопасности».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распознать типовую уязвимость веб-приложения и предложить меры её устранения на уровне кода и инфраструктуры.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OWASP Top 10:2021, SQL-инъекции, XSS, IDOR, CSRF, ошибки конфигурации, уязвимые компоненты, SBOM, SDLC, SAST/DAST, DevSecOps, WAF, заголовки безопасности.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устройство веб-приложений, OWASP Top 10, основные уязвимости и методы безопасной разработки.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каких компонентов состоит веб-приложение?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OWASP Top 10?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работает SQL-инъекция и как от неё защититься?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виды XSS существуют?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IDOR и CSRF?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опасны уязвимые сторонние компоненты?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SAST отличается от DAST?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нужен WAF?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Stallings W., Brown L. Computer Security: Principles and Practice. 4th ed. — Pearson,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Шаньгин В.Ф. Информационная безопасность компьютерных систем и сетей. — М.: ФОРУМ: ИНФРА-М, 2019.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NIST. The NIST Cybersecurity Framework (CSF) 2.0. — NIST CSWP 29, 2024.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Cisco Networking Academy. Introduction to Cybersecurity / Cybersecurity Essentials. — netacad.com.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OWASP Foundation. OWASP Top 10:2021. — owasp.org/Top10.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798</Words>
  <Application>Microsoft Office PowerPoint</Application>
  <PresentationFormat>Широкоэкранный</PresentationFormat>
  <Paragraphs>148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9. Безопасность веб-приложений</vt:lpstr>
      <vt:lpstr>Как работает веб-приложение</vt:lpstr>
      <vt:lpstr>OWASP Top 10</vt:lpstr>
      <vt:lpstr>SQL-инъекция</vt:lpstr>
      <vt:lpstr>Межсайтовый скриптинг (XSS)</vt:lpstr>
      <vt:lpstr>Ошибки контроля доступа и аутентификации</vt:lpstr>
      <vt:lpstr>Ошибки конфигурации и уязвимые компоненты</vt:lpstr>
      <vt:lpstr>Безопасная разработка</vt:lpstr>
      <vt:lpstr>Защита работающего веб-приложения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2026-09-29T06:34:31Z</dcterms:modified>
</cp:coreProperties>
</file>