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«Операционные системы»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5. Синхронизация процессов и взаимоблокировки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Состояние гонки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Критическая секция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Мьютексы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Семафоры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Классические задачи синхронизации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Взаимоблокировки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Методы борьбы с взаимоблокировками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Синхронизация на практике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рассматриваются проблемы, возникающие при одновременной работе процессов и потоков с общими данными.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изучим критическую секцию, мьютексы, семафоры, классические задачи синхронизации и взаимоблокировки.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5. Синхронизация процессов и взаимоблокировки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гонки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os5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гонки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(race condition) — ситуация, когда результат работы зависит от того, в каком порядке выполнятся потоки.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 потока увеличивают общий счётчик: count = count + 1. Операция состоит из трёх шагов: прочитать, прибавить, записать.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Поток A читает count = 5.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Поток B читает count = 5.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записывает 6.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записывает 6.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Ожидали 7, получили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одно увеличение потеряно.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ошибки проявляются случайно, трудно воспроизводятся и поэтому особенно опасны.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Критическая секция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os5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Критическая секция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участок кода, в котором процесс работает с общими данными.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решению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взаимное исключение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 критической секции одновременно находится не более одного процесса;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если секция свободна, желающий войти процесс не должен ждать бесконечно;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ограниченное ожидание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ни один процесс не ждёт входа вечно.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процесса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 в секцию →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критическая секция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выход из секции → остальной код.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Аппаратная поддержка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Атомарные инструкции процессора: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test-and-set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compare-and-swap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Они выполняются неделимо и позволяют строить блокировки.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Мьютексы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os5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Мьютекс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(mutex, mutual exclusion) — простейший объект синхронизации, который может быть захвачен только одним потоком.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lock (acquire)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захватить мьютекс; если он занят, поток ждёт;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unlock (release)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освободить мьютекс.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использования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lock(m); count = count + 1; unlock(m);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ожидания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спин-блокировка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поток активно проверяет мьютекс в цикле; эффективна при очень коротком ожидании на многоядерных системах;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блокирующее ожидание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поток засыпает, и ОС будит его при освобождении мьютекса.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правило: освобождать мьютекс должен тот поток, который его захватил.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Семафоры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os5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Семафор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целочисленная переменная, предложенная Э. Дейкстрой (1965), с двумя атомарными операциями: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(wait)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уменьшить значение; если оно стало отрицательным, процесс блокируется;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(signal)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увеличить значение и разбудить ожидающий процесс.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семафоров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двоичный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(0 или 1) — работает как мьютекс;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счётный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ограничивает число процессов, одновременно использующих ресурс. Например, семафор со значением 3 разрешает трём потокам работать с пулом из трёх соединений.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Высокоуровневая конструкция языка, автоматически обеспечивающая взаимное исключение: synchronized в Java, lock в C#.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Классические задачи синхронизации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os5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 — потребитель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 помещает данные в буфер ограниченного размера, потребитель их забирает. Нельзя класть в полный буфер и брать из пустого. Решается двумя счётными семафорами и мьютексом.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Читатели — писатели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потоки могут одновременно читать данные, но писать может только один, и в это время никто не читает. Пример — доступ к базе данных.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Обедающие философы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Пять философов за круглым столом, между ними пять вилок; чтобы есть, нужны две. Если все одновременно возьмут левую вилку, возникнет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взаимоблокировка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Задача иллюстрирует опасность неправильного захвата ресурсов.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Взаимоблокировки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os5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Взаимоблокировка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(deadlock) — ситуация, когда группа процессов бесконечно ждёт ресурсов, занятых друг другом.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A захватил принтер и ждёт сканер. Процесс B захватил сканер и ждёт принтер. Никто не может продолжить работу.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Коффмана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Взаимоблокировка возможна только при одновременном выполнении четырёх условий: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Взаимное исключение — ресурс используется одним процессом.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Удержание и ожидание — процесс держит ресурс и ждёт другой.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вытеснения — ресурс нельзя отобрать силой.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Циклическое ожидание — существует цикл ожидающих процессов.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борьбы с взаимоблокировками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os5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Нарушить одно из условий Коффмана. Самый практичный способ —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упорядочивание ресурсов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все процессы захватывают ресурсы в одном и том же порядке, и цикл ожидания становится невозможным.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Избегание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 выдаёт ресурс, только если система остаётся в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безопасном состоянии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Классический метод —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банкира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Дейкстры.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Обнаружение и восстановление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 строится граф ожидания; при обнаружении цикла один из процессов завершается или у него отбирается ресурс. Так работают СУБД.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Игнорирование («алгоритм страуса»)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ОС общего назначения не борются с взаимоблокировками в ядре, перекладывая задачу на разработчиков приложений.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Синхронизация на практике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os5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забыли освободить блокировку (особенно при исключении);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 блокировок в разном порядке → взаимоблокировка;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слишком крупная блокировка → потоки простаивают;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инверсия приоритетов: низкоприоритетный поток держит ресурс, нужный высокоприоритетному.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языков программирования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C/C++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pthread_mutex, std::mutex, std::lock_guard;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Java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synchronized, ReentrantLock, пакет java.util.concurrent;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Python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threading.Lock, Semaphore, Queue;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C#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lock, Monitor, SemaphoreSlim.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готовые потокобезопасные структуры (очереди, атомарные переменные) вместо самодельных решений.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«Управление памятью».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найти состояние гонки в коде, защитить общие данные блокировкой и предотвратить взаимоблокировку упорядочиванием ресурсов.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решению задачи критической секции, атомарные инструкции, мьютексы и спин-блокировки, семафоры и мониторы, условия Коффмана, алгоритм банкира.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состояние гонки, критическая секция, мьютексы, семафоры, классические задачи синхронизации и взаимоблокировки.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состояние гонки? Приведите пример.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требования предъявляются к решению задачи критической секции?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мьютекс отличается от семафора?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работают операции P и V?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Опишите задачу «производитель — потребитель».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условия Коффмана.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методы борьбы с взаимоблокировками существуют?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инверсия приоритетов?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Таненбаум Э., Бос Х. Современные операционные системы. 4-е изд. — СПб.: Питер, 2015.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Silberschatz A., Galvin P.B., Gagne G. Operating System Concepts. 10th ed. — Wiley,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Столлингс В. Операционные системы: внутренняя структура и принципы проектирования. 9-е изд. — М.: Диалектика, 2020.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Arpaci-Dusseau R.H., Arpaci-Dusseau A.C. Operating Systems: Three Easy Pieces. — ostep.org, 2023.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925</Words>
  <Application>Microsoft Office PowerPoint</Application>
  <PresentationFormat>Широкоэкранный</PresentationFormat>
  <Paragraphs>137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5. Синхронизация процессов и взаимоблокировки</vt:lpstr>
      <vt:lpstr>Состояние гонки</vt:lpstr>
      <vt:lpstr>Критическая секция</vt:lpstr>
      <vt:lpstr>Мьютексы</vt:lpstr>
      <vt:lpstr>Семафоры</vt:lpstr>
      <vt:lpstr>Классические задачи синхронизации</vt:lpstr>
      <vt:lpstr>Взаимоблокировки</vt:lpstr>
      <vt:lpstr>Методы борьбы с взаимоблокировками</vt:lpstr>
      <vt:lpstr>Синхронизация на практике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2026-09-29T06:47:54Z</dcterms:modified>
</cp:coreProperties>
</file>