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</p:sldIdLst>
  <p:sldSz cx="12192000" cy="6858000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463040" y="1828800"/>
            <a:ext cx="8961120" cy="641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</a:t>
            </a:r>
            <a:r>
              <a:rPr lang="ru-RU" sz="1600" b="0" i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b="0" i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компьютерных сетей</a:t>
            </a:r>
            <a:r>
              <a:rPr lang="ru-RU" sz="1600" b="0" i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b="0" i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4. Сетевое оборудование и коммутация в локальной сети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28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29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0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1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Сетевое оборудование локальной сети</a:t>
            </a:r>
          </a:p>
        </p:txBody>
      </p:sp>
      <p:grpSp>
        <p:nvGrpSpPr>
          <p:cNvPr id="5032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3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4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5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Концентраторы и общая среда передачи</a:t>
            </a:r>
          </a:p>
        </p:txBody>
      </p:sp>
      <p:grpSp>
        <p:nvGrpSpPr>
          <p:cNvPr id="5036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37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8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9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Коммутатор и таблица MAC-адресов</a:t>
            </a:r>
          </a:p>
        </p:txBody>
      </p:sp>
      <p:grpSp>
        <p:nvGrpSpPr>
          <p:cNvPr id="5040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1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2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3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Способы коммутации кадров</a:t>
            </a:r>
          </a:p>
        </p:txBody>
      </p:sp>
      <p:grpSp>
        <p:nvGrpSpPr>
          <p:cNvPr id="5044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5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6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7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Широковещательные домены и протокол ARP</a:t>
            </a:r>
          </a:p>
        </p:txBody>
      </p:sp>
      <p:grpSp>
        <p:nvGrpSpPr>
          <p:cNvPr id="5048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49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0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1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Виртуальные локальные сети (VLAN)</a:t>
            </a:r>
          </a:p>
        </p:txBody>
      </p:sp>
      <p:grpSp>
        <p:nvGrpSpPr>
          <p:cNvPr id="5052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3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4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5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Маршрутизатор и шлюз по умолчанию</a:t>
            </a:r>
          </a:p>
        </p:txBody>
      </p:sp>
      <p:grpSp>
        <p:nvGrpSpPr>
          <p:cNvPr id="5056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57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8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9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Проектирование локальной сети для IoT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рассматриваются устройства, из которых строится локальная сеть, и принципы коммутации кадров Ethernet.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изучим концентраторы, коммутаторы и маршрутизаторы, таблицу MAC-адресов, широковещательные домены, протокол ARP и виртуальные сети VLAN.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4. Сетевое оборудование и коммутация в локальной сети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Сетевое оборудование локальной сети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FaNetworkWir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Локальная сеть строится из оконечных и промежуточных устройств.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Оконечные устройства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Компьютеры, серверы, принтеры, IP-камеры, датчики IoT — источники и получатели данных.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Промежуточные устройства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концентратор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(hub) — повторяет сигнал на все порты;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коммутатор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(switch) — пересылает кадры только нужному получателю;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маршрутизатор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(router) — связывает разные сети;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точка доступа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подключает беспроводные устройства.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Каждое устройство работает на своём уровне модели OSI: концентратор — на 1-м, коммутатор — на 2-м, маршрутизатор — на 3-м.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Концентраторы и общая среда передачи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FaBullhor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Концентратор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принимает сигнал на одном порту и повторяет его на всех остальных. Он не анализирует адреса.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концентратора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устройства делят одну полосу пропускания;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одновременная передача двух узлов приводит к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коллизии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узлы образуют один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домен коллизий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узел видит весь трафик сети — это небезопасно.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доступа CSMA/CD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классическом Ethernet узел «слушает» среду перед передачей, а при коллизии останавливается и повторяет попытку через случайное время.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концентраторы практически полностью заменены коммутаторами.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Коммутатор и таблица MAC-адресов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FaTab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Коммутатор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пересылает кадр только на тот порт, где находится получатель. Для этого он ведёт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таблицу MAC-адресов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(CAM-таблицу).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коммутатор учится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Получив кадр, коммутатор записывает MAC-адрес отправителя и номер порта.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Ищет MAC-адрес получателя в таблице.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адрес найден — отправляет кадр только на этот порт.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не найден — рассылает кадр на все порты, кроме входящего (лавинная рассылка).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порт — отдельный домен коллизий;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полнодуплексный режим: одновременные приём и передача;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полная полоса пропускания для каждого устройства.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коммутации кадров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FaExchangeAl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Коммутатор может пересылать кадры разными способами.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промежуточной буферизацией (store-and-forward)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 принимается полностью, проверяется контрольная сумма (FCS), и только затем пересылается. Повреждённые кадры отбрасываются. Самый распространённый способ.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Сквозная коммутация (cut-through)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Пересылка начинается сразу после чтения MAC-адреса получателя. Минимальная задержка, но ошибочные кадры тоже передаются.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fast-forward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пересылка после первых 6 байт адреса;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fragment-free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после первых 64 байт, что отсекает большинство коллизионных фрагментов.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Широковещательные домены и протокол ARP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FaSear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Широковещательный кадр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(адрес FF:FF:FF:FF:FF:FF) получают все устройства сети. Все узлы, до которых доходит такой кадр, образуют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широковещательный домен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Коммутатор пропускает широковещание, маршрутизатор — останавливает.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ARP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отправить пакет по IP-адресу в локальной сети, узлу нужен MAC-адрес получателя.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Узел рассылает широковещательный ARP-запрос: «У кого IP 192.168.1.5?»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Владелец адреса отвечает ARP-ответом со своим MAC-адресом.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сохраняется в ARP-кэше.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получатель в другой сети, узел запрашивает MAC-адрес шлюза по умолчанию.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Виртуальные локальные сети (VLAN)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FaLayerGro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VLAN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логическое разделение одной физической сети на несколько независимых сетей.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Зачем нужны VLAN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широковещательных доменов;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безопасности: отделы и устройства IoT изолированы друг от друга;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гибкость: объединение пользователей по функциям, а не по месту подключения.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это работает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 коммутатора назначается в определённую VLAN (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 доступа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коммутаторами кадры разных VLAN передаются по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магистральному каналу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(trunk) с меткой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IEEE 802.1Q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связи между VLAN нужен маршрутизатор или коммутатор 3-го уровня.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Маршрутизатор и шлюз по умолчанию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FaRou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Маршрутизатор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связывает разные IP-сети и выбирает путь для пакетов по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таблице маршрутизации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маршрутизатора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разделение широковещательных доменов;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пересылка пакетов между сетями по IP-адресу назначения;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подключение локальной сети к Интернету;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фильтрация трафика и трансляция адресов (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Шлюз по умолчанию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IP-адрес интерфейса маршрутизатора, на который узел отправляет пакеты для других сетей. Если шлюз указан неверно, устройство работает только внутри своей сети.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локальной сети для IoT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FaProjectDiagr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построении сети с устройствами Интернета вещей важно учесть их особенности.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выделить устройства IoT в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отдельную VLAN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коммутаторы с поддержкой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PoE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питание камер и датчиков по кабелю Ethernet;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предусмотреть запас портов и пропускной способности;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применять управляемые коммутаторы для мониторинга и настройки;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резервировать ключевые каналы и оборудование.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Типовая схема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Датчики и контроллеры → коммутатор доступа → коммутатор распределения → маршрутизатор/межсетевой экран → облако или локальный сервер обработки данных.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«Сетевая адресация» — протокол IP, классы адресов и подсети.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объяснить, как коммутатор пересылает кадры, и спроектировать сегментацию сети с отдельной VLAN для устройств IoT.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Концентраторы и коммутаторы, домены коллизий, таблица MAC-адресов, store-and-forward и cut-through, ARP, VLAN и 802.1Q, маршрутизатор и шлюз по умолчанию.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устройства локальной сети, принципы коммутации, широковещательные домены, протокол ARP и VLAN.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cy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концентратор отличается от коммутатора?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коллизия и домен коллизий?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коммутатор заполняет таблицу MAC-адресов?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store-and-forward отличается от cut-through?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широковещательный домен?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нужен протокол ARP?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Зачем используются VLAN?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шлюз по умолчанию?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863</Words>
  <Application>Microsoft Office PowerPoint</Application>
  <PresentationFormat>Широкоэкранный</PresentationFormat>
  <Paragraphs>128</Paragraphs>
  <Slides>13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4. Сетевое оборудование и коммутация в локальной сети</vt:lpstr>
      <vt:lpstr>Сетевое оборудование локальной сети</vt:lpstr>
      <vt:lpstr>Концентраторы и общая среда передачи</vt:lpstr>
      <vt:lpstr>Коммутатор и таблица MAC-адресов</vt:lpstr>
      <vt:lpstr>Способы коммутации кадров</vt:lpstr>
      <vt:lpstr>Широковещательные домены и протокол ARP</vt:lpstr>
      <vt:lpstr>Виртуальные локальные сети (VLAN)</vt:lpstr>
      <vt:lpstr>Маршрутизатор и шлюз по умолчанию</vt:lpstr>
      <vt:lpstr>Проектирование локальной сети для IoT</vt:lpstr>
      <vt:lpstr>Резюме темы</vt:lpstr>
      <vt:lpstr>Контрольные 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19</cp:revision>
  <dcterms:created xsi:type="dcterms:W3CDTF">2019-12-09T08:36:04Z</dcterms:created>
  <dcterms:modified xsi:type="dcterms:W3CDTF">2026-09-29T06:36:09Z</dcterms:modified>
</cp:coreProperties>
</file>