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79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4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463040" y="1828800"/>
            <a:ext cx="8961120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Сети в повседневной жизни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525272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Эволюция мобильной связи: сотовые телефоны и сети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275080"/>
            <a:ext cx="6153495" cy="525272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29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Скорость передачи данных: 3G, 4G, 5G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1910079"/>
            <a:ext cx="6153495" cy="525272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1928367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Сети, которые использует смартфон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545080"/>
            <a:ext cx="6153495" cy="525272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56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Основные категории сетевой инфраструктуры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180080"/>
            <a:ext cx="6153495" cy="525272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19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Сетевая интерфейсная карта (NIC)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3815080"/>
            <a:ext cx="6153495" cy="525272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383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Физические среды передачи данных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450080"/>
            <a:ext cx="6153495" cy="525272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46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Типы кабелей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085080"/>
            <a:ext cx="6153495" cy="525272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103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Технологии передачи сигнала: узкополосная и широкополосная</a:t>
            </a:r>
          </a:p>
        </p:txBody>
      </p:sp>
      <p:grpSp>
        <p:nvGrpSpPr>
          <p:cNvPr id="5063" name="Группа  5"/>
          <p:cNvGrpSpPr/>
          <p:nvPr/>
        </p:nvGrpSpPr>
        <p:grpSpPr>
          <a:xfrm>
            <a:off x="685321" y="5720080"/>
            <a:ext cx="6153495" cy="525272"/>
            <a:chOff x="909439" y="2101091"/>
            <a:chExt cx="6153495" cy="611814"/>
          </a:xfrm>
        </p:grpSpPr>
        <p:sp>
          <p:nvSpPr>
            <p:cNvPr id="506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6" name="Текст  5"/>
          <p:cNvSpPr txBox="1">
            <a:spLocks/>
          </p:cNvSpPr>
          <p:nvPr/>
        </p:nvSpPr>
        <p:spPr>
          <a:xfrm>
            <a:off x="685321" y="5738368"/>
            <a:ext cx="6136653" cy="488695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9. Беспроводные сети: свобода связи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сети, которыми мы пользуемся каждый день: сотовая связь, беспроводные технологии смартфона, сетевые компоненты и среды передачи данных.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проследим путь от первых мобильных телефонов до современных технологий передачи данных.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2. Сети в повседневной жизни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 мобильной связи: сотовые телефоны и сети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FaBroadcastTow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Сотовые телефоны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Сотовый телефон передаёт голосовой сигнал с помощью радиоволн. Сигнал принимается антеннами вышек сотовой связи, расположенных по всей территории покрытия. Название «сотовый» связано с тем, что территория делится на ячейки — «соты».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звонка сигнал передаётся от вышки к вышке, пока не достигнет адресата. Эта система взаимодействует с другими сотовыми сетями и с проводной телефонной сетью.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GSM — мировой стандарт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распространённый тип сотовой сети —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GSM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(Global System for Mobile Communications). Этот стандарт определяет, как передаются данные, и позволяет абоненту пользоваться связью в разных странах мира.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2156408"/>
            <a:ext cx="10607040" cy="68580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передачи данных: 3G, 4G, 5G</a:t>
            </a:r>
          </a:p>
        </p:txBody>
      </p:sp>
      <p:pic>
        <p:nvPicPr>
          <p:cNvPr id="5" name="Picture 4" descr="img_02_3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695" cy="2064968"/>
          </a:xfrm>
          <a:prstGeom prst="rect">
            <a:avLst/>
          </a:prstGeom>
        </p:spPr>
      </p:pic>
      <p:sp>
        <p:nvSpPr>
          <p:cNvPr id="5004" name="Прямоугольник  1"/>
          <p:cNvSpPr/>
          <p:nvPr/>
        </p:nvSpPr>
        <p:spPr>
          <a:xfrm>
            <a:off x="923544" y="290621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05" name="Текст 5005"/>
          <p:cNvSpPr txBox="1"/>
          <p:nvPr/>
        </p:nvSpPr>
        <p:spPr>
          <a:xfrm>
            <a:off x="795528" y="3070808"/>
            <a:ext cx="5166360" cy="3512871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мобильные телефоны не могли эффективно передавать цифровые данные. Поэтому появились новые поколения сотовых сетей, рассчитанные на передачу данных.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 «G» означает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Generation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(поколение). Каждое новое поколение обеспечивает более высокую скорость и новые возможности: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мобильный Интернет, видеозвонки;</a:t>
            </a:r>
          </a:p>
        </p:txBody>
      </p:sp>
      <p:sp>
        <p:nvSpPr>
          <p:cNvPr id="5006" name="Текст 5006"/>
          <p:cNvSpPr txBox="1"/>
          <p:nvPr/>
        </p:nvSpPr>
        <p:spPr>
          <a:xfrm>
            <a:off x="6236208" y="3070808"/>
            <a:ext cx="5166360" cy="3512871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228600" indent="-228600" algn="l">
              <a:lnSpc>
                <a:spcPct val="100000"/>
              </a:lnSpc>
              <a:spcBef>
                <a:spcPts val="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4G (LTE)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высокоскоростной доступ, потоковое видео;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очень высокая скорость, минимальные задержки, подключение огромного числа устройств Интернета вещей.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Индикатор 3G, 4G или 5G на экране смартфона показывает, к какой сети подключено устройство. Если его нет, доступна только передача голоса и SMS.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Сети, которые использует смартфон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FaMobileA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сотовой связи смартфон подключается и к другим сетям — так он становится многофункциональным устройством.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 (Global Positioning System)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Спутники передают сигналы, по которым смартфон определяет своё местоположение с точностью около 10 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локальной сети и Интернету через беспроводную точку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Bluetooth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Маломощная связь на короткое расстояние — замена проводов для гарнитур, колонок, часов.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NFC (Near Field Communication)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данными между устройствами на расстоянии нескольких сантиметров — например, бесконтактная оплата.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категории сетевой инфраструктуры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FaSite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смартфонов в локальную сеть входит множество других компонентов: компьютеры, серверы, принтеры, коммутаторы, маршрутизаторы. Их удобно разделить на категории.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Хосты (оконечные устройства)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Любое устройство, которое отправляет и принимает сообщения: компьютеры, серверы, смартфоны.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устройства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Соединяют хосты между собой и находятся на пути сообщений: маршрутизаторы, коммутаторы, точки доступа.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Периферийные устройства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Подключаются к сети не напрямую, а через хост: принтеры, сканеры.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 передачи данных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Кабели и провода в проводных сетях и радиоволны в беспроводных — пути, по которым передаются сообщения.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интерфейсная карта (NIC)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FaMicroch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устройство физически подключилось к сети, ему нужна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интерфейсная карта (NIC)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плата или модуль, связывающий устройство со средой передачи. Проводная NIC имеет разъём для кабеля, беспроводная — антенну.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физического подключения нужно настроить операционную систему. Для обмена данными компьютеру необходимы: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IP-адрес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определяет хост в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маска подсети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определяет сеть, к которой подключён хост;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шлюз по умолчанию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устройство, через которое хост выходит в Интернет или другую удалённую сеть.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удобства вместо IP-адресов используются доменные имена (например, www.cisco.com). Их преобразование в IP-адреса выполняет служба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DNS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среды передачи данных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FaPlu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Сетевая среда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реальный физический путь, по которому передаются данные. Используются три основных типа сред: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Медные проводники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кабели с медными жилами (коаксиальный кабель, витая пара);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Оптоволокно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стеклянные или пластиковые волокна, передающие световые импульсы;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Радиоэфир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радиоволны в беспроводных сетях.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выбора среды передачи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расстояние, на которое среда может передавать сигнал;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в которых будет установлена среда;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 данных и скорость передачи;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среды и её монтажа.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кабелей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FaEthern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компьютерных сетей сегодня используют для соединения провода и кабели.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Коаксиальный кабель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был широко распространён, сейчас используется реже (например, в кабельном ТВ). Состоит из медной жилы, изоляции, экрана и внешней оболочки.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Витая пара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Пары скрученных проводников. Самый распространённый кабель в LAN. Бывает экранированной (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STP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неэкранированной (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UTP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Оптоволоконный кабель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 или несколько кварцевых волокон в защитной оболочке. Сигнал передаётся световыми импульсами: высокая скорость, большие расстояния, нет электромагнитных помех.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монтаже кабелей необходимо строго соблюдать технические требования, иначе возникнет множество трудно устранимых проблем.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передачи сигнала: узкополосная и широкополосная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img_02_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передачи закодированных сигналов по кабелю используются две основные технологии.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Узкополосная передача (Narrowband)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передаются цифровым сигналом на одной частоте. Сигнал представляет собой дискретные электрические или световые импульсы, и вся ёмкость канала занята одним сигналом.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Широкополосная передача (Broadband)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передаются аналоговым сигналом в определённом диапазоне частот. Сигналы непрерывны, и по одному кабелю можно одновременно передавать несколько каналов (например, кабельное ТВ и Интернет).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Беспроводные сети: свобода связи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FaWif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 остаётся основным способом обмена данными, но беспроводная связь даёт новые возможности. Беспроводная среда: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временное подключение к существующей кабельной сети;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организовать резервирование;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гарантирует определённый уровень мобильности;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снимает ограничения на максимальную длину кабеля.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беспроводная сеть особенно полезна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помещениях с большим количеством людей (холл, приёмная);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сотрудников, работающих не на одном месте;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изолированных помещениях и зданиях;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там, где часто меняется планировка;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зданиях, где прокладка кабеля невозможна (памятники архитектуры).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«Передача данных по локальной сети» — протоколы, стандарты и сетевые модели.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определить, какую сеть использует устройство, и выбрать среду передачи — медь, оптоволокно или радиоканал.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Поколения сотовой связи (3G, 4G, 5G), GPS, Wi-Fi, Bluetooth, NFC, сетевая карта (NIC), среды передачи, типы кабелей и беспроводные сети.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сети, которыми мы пользуемся ежедневно: сотовая связь, беспроводные технологии, сетевые компоненты и среды передачи.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30" name="Текст 5030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сотовая сеть называется «сотовой»?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GSM?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отличаются поколения связи 3G, 4G и 5G?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беспроводные технологии использует смартфон?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основные категории сетевой инфраструктуры.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параметры нужно настроить в ОС для работы в сети?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критерии выбора среды передачи данных.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узкополосная передача отличается от широкополосной?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1191</Words>
  <Application>Microsoft Office PowerPoint</Application>
  <PresentationFormat>Широкоэкранный</PresentationFormat>
  <Paragraphs>130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2. Сети в повседневной жизни</vt:lpstr>
      <vt:lpstr>Эволюция мобильной связи: сотовые телефоны и сети</vt:lpstr>
      <vt:lpstr>Скорость передачи данных: 3G, 4G, 5G</vt:lpstr>
      <vt:lpstr>Сети, которые использует смартфон</vt:lpstr>
      <vt:lpstr>Основные категории сетевой инфраструктуры</vt:lpstr>
      <vt:lpstr>Сетевая интерфейсная карта (NIC)</vt:lpstr>
      <vt:lpstr>Физические среды передачи данных</vt:lpstr>
      <vt:lpstr>Типы кабелей</vt:lpstr>
      <vt:lpstr>Технологии передачи сигнала: узкополосная и широкополосная</vt:lpstr>
      <vt:lpstr>Беспроводные сети: свобода связи</vt:lpstr>
      <vt:lpstr>Резюме темы</vt:lpstr>
      <vt:lpstr>Контрольные вопросы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2026-09-29T06:09:34Z</dcterms:modified>
</cp:coreProperties>
</file>