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696287" y="1828800"/>
            <a:ext cx="10284902" cy="641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компьютерных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сетей</a:t>
            </a:r>
            <a:r>
              <a:rPr lang="ru-RU" sz="1600" b="0" i="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b="0" i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1. Основы компьютерных сетей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2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3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4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5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Первые локальные сети: технологический прорыв</a:t>
            </a:r>
          </a:p>
        </p:txBody>
      </p:sp>
      <p:grpSp>
        <p:nvGrpSpPr>
          <p:cNvPr id="5036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7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8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9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Стандартные технологии локальных сетей</a:t>
            </a:r>
          </a:p>
        </p:txBody>
      </p:sp>
      <p:grpSp>
        <p:nvGrpSpPr>
          <p:cNvPr id="5040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1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2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3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Глобальные и локальные сети</a:t>
            </a:r>
          </a:p>
        </p:txBody>
      </p:sp>
      <p:grpSp>
        <p:nvGrpSpPr>
          <p:cNvPr id="5044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5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6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7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Современные тенденции: эволюция сетей</a:t>
            </a:r>
          </a:p>
        </p:txBody>
      </p:sp>
      <p:grpSp>
        <p:nvGrpSpPr>
          <p:cNvPr id="5048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9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0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1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Вычислительные сети: назначение и преимущества</a:t>
            </a:r>
          </a:p>
        </p:txBody>
      </p:sp>
      <p:grpSp>
        <p:nvGrpSpPr>
          <p:cNvPr id="5052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3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4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5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Понятие и виды компьютерных сетей</a:t>
            </a:r>
          </a:p>
        </p:txBody>
      </p:sp>
      <p:grpSp>
        <p:nvGrpSpPr>
          <p:cNvPr id="5056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7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8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9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Одноранговые и серверные сети</a:t>
            </a:r>
          </a:p>
        </p:txBody>
      </p:sp>
      <p:grpSp>
        <p:nvGrpSpPr>
          <p:cNvPr id="5060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1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2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3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Основные сетевые топологии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рассматриваются основные этапы развития компьютерных сетей — от первых локальных сетей до современных тенденций, а также основные виды сетей и их топологии.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Компьютерные сети — неотъемлемая часть современного информационного мира и основа Интернета вещей.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1. Основы компьютерных сетей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локальные сети: технологический прорыв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img_01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6583680" y="5440680"/>
            <a:ext cx="3611880" cy="436626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1100" b="0" i="1" dirty="0">
                <a:solidFill>
                  <a:srgbClr val="5959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больших интегральных схем в начале 1970-х годов стало революцией в вычислительной технике.</a:t>
            </a:r>
          </a:p>
        </p:txBody>
      </p:sp>
      <p:sp>
        <p:nvSpPr>
          <p:cNvPr id="5004" name="Текст 500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1970-х годов появились большие интегральные схемы (БИС). Их невысокая стоимость и широкие функциональные возможности позволили создавать мини-компьютеры — конкурентов мейнфреймов.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временем пользователям стало недостаточно возможностей собственного компьютера: понадобился обмен данными с соседними машинами. Предприятия начали объединять свои компьютеры и разрабатывать программы для их взаимодействия — так появились первые локальные вычислительные сети.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 первых сетей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соединения компьютеров использовались нестандартные устройства сопряжения, собственные кабели и собственные способы представления данных.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Стандартные технологии локальных сетей</a:t>
            </a:r>
          </a:p>
        </p:txBody>
      </p:sp>
      <p:sp>
        <p:nvSpPr>
          <p:cNvPr id="500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7" name="Picture 5006" descr="img_01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персональных компьютеров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середине 1980-х годов утвердились стандартные технологии объединения компьютеров в сеть: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Ethernet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ArcNet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Token Ring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Мощным стимулом их развития стали персональные компьютеры — массовые и недорогие «кирпичики» для построения сетей.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 стали использоваться и как клиентские рабочие места, и как серверы хранения и обработки данных.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разделяемым ресурсам стал удобным: с удалёнными ресурсами можно работать теми же командами, что и с локальными.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сетях появилось множество непрофессиональных пользователей, которым не нужно изучать специальные сетевые команды.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и локальные сети</a:t>
            </a:r>
          </a:p>
        </p:txBody>
      </p:sp>
      <p:sp>
        <p:nvSpPr>
          <p:cNvPr id="500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0" name="Picture 5009" descr="img_01_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глобальных сетей (WAN)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Ограниченная пропускная способность каналов связи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Огромные затраты на прокладку новых кабельных систем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Телефонные каналы, не приспособленные для высокоскоростной передачи дискретных данных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экономно расходовать пропускную способность — скорость 1200 бит/с считалась хорошим результатом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локальных сетей (LAN)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Качественные кабельные линии связи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Скорость передачи данных до 10 Мбит/с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Удобный доступ к разделяемым ресурсам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тенденции: эволюция сетей</a:t>
            </a:r>
          </a:p>
        </p:txBody>
      </p:sp>
      <p:sp>
        <p:nvSpPr>
          <p:cNvPr id="501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3" name="Picture 5012" descr="FaProjectDiagr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 вычислительные сети развиваются очень быстро, а разрыв между локальными и глобальными сетями постоянно сокращается благодаря появлению высокоскоростных территориальных каналов связи. Сервисы доступа к ресурсам в глобальных сетях становятся такими же удобными, как в локальных, — лучший пример тому Интернет.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локальных сетях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пассивного кабеля в сетях появились активные устройства — </a:t>
            </a: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коммутаторы, маршрутизаторы, шлюзы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Благодаря им стало возможно строить крупные корпоративные сети из тысяч компьютеров со сложной структурой.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мультимедийной информации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Сети начали передавать голос, видео и изображения. Такой трафик очень чувствителен к задержкам пакетов, поэтому потребовались изменения в протоколах, сетевых ОС и коммуникационном оборудовании. Сегодня развитие идёт к объединению компьютерных, телефонных и телевизионных сетей.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Вычислительные сети: назначение и преимущества</a:t>
            </a:r>
          </a:p>
        </p:txBody>
      </p:sp>
      <p:sp>
        <p:nvSpPr>
          <p:cNvPr id="501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6" name="Picture 5015" descr="FaSer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компьютерной сети каждый компьютер автономен: у него своя операционная система, а общего ОС для всей сети нет. Компьютеры взаимодействуют, обмениваясь сообщениями через сетевые адаптеры и каналы связи.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6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выводы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Вычислительные сети — результат эволюции компьютерных технологий.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Вычислительная сеть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совокупность компьютеров, соединённых линиями связи (кабели, сетевые адаптеры и другие коммуникационные устройства).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цель сети</a:t>
            </a: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предоставить пользователям доступ к ресурсам всех компьютеров.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— вид распределённой системы: вычисления можно распараллелить, повысив производительность и отказоустойчивость.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Важнейший этап развития — появление стандартных технологий (например, Ethernet), позволяющих быстро объединять компьютеры разных типов.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и виды компьютерных сетей</a:t>
            </a:r>
          </a:p>
        </p:txBody>
      </p:sp>
      <p:sp>
        <p:nvSpPr>
          <p:cNvPr id="501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9" name="Picture 5018" descr="FaNetworkWir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Простейшая сеть — это хотя бы два компьютера, соединённых кабелем и способных совместно использовать данные. На этом принципе построены все сети, независимо от их сложности.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сети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— группа компьютеров, связанных с помощью специального оборудования для обмена данными. Компьютеры в сети могут совместно использовать: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принтеры;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модемы и другие устройства.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 основных вида сетей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Локальная сеть (LAN)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компьютеры и периферия, соединённые кабелем на ограниченной территории (например, в одном здании).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Глобальная сеть (WAN)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компьютеры, удалённые на большие расстояния и связанные через модемы, телефонные или спутниковые каналы.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Одноранговые и серверные сети</a:t>
            </a:r>
          </a:p>
        </p:txBody>
      </p:sp>
      <p:sp>
        <p:nvSpPr>
          <p:cNvPr id="502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2" name="Picture 5021" descr="FaUs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Одноранговая сеть (Peer-to-Peer)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компьютер работает и как клиент, и как сервер. Подходит для небольших групп, но из-за отсутствия централизованного управления сложно обеспечить защиту.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 не более 10;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данных не критична;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компании не планируется.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на основе сервера (Client-Server)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Сервер — компьютер, предоставляющий свои ресурсы пользователям сети. Такие сети эффективны при большом объёме разделяемых ресурсов и данных.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 много;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надёжная защита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назначается администратор.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и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сети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объединяющие лучшие свойства обоих типов.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сетевые топологии</a:t>
            </a:r>
          </a:p>
        </p:txBody>
      </p:sp>
      <p:sp>
        <p:nvSpPr>
          <p:cNvPr id="502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5" name="Picture 5024" descr="img_01_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Топология</a:t>
            </a:r>
            <a:r>
              <a:rPr lang="ru-RU" sz="13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физическое расположение компьютеров, кабелей и других компонентов сети. Её выбор существенно влияет на характеристики сети.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4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«Шина»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3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компьютеры подключены к одному кабелю. Просто и дёшево, но неисправность кабеля останавливает всю сеть.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4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«Звезда»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3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Компьютеры подключены к центральному концентратору или коммутатору. Легко управлять, но отказ центрального узла выводит сеть из строя.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4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«Кольцо»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3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Компьютеры подключены к замкнутому кабелю, используется передача маркера.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4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«Ячеистая» (mesh)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3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компьютер связан с каждым: очень надёжно, но дорого и сложно.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4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«Дерево»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3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Гибрид «шины» и «звезды»: несколько звёзд подключены к общей шине.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«Сети в повседневной жизни» — сотовая связь, сетевые компоненты и среды передачи.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выбирать вид сети и топологию («шина», «звезда», «кольцо», «ячеистая», «дерево») под конкретную задачу.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Появление первых локальных сетей, стандарты Ethernet, ArcNet, Token Ring, различия LAN и WAN, одноранговые и серверные сети.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история и тенденции развития компьютерных сетей, их виды и основные топологии.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28" name="Текст 5028"/>
          <p:cNvSpPr txBox="1"/>
          <p:nvPr/>
        </p:nvSpPr>
        <p:spPr>
          <a:xfrm>
            <a:off x="795528" y="1783080"/>
            <a:ext cx="937260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факторы привели к появлению первых локальных сетей?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стандартные технологии локальных сетей 1980-х годов.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локальная сеть отличается от глобальной?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вычислительная сеть и какова её главная цель?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одноранговая сеть отличается от сети на основе сервера?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основные сетевые топологии и их недостатки.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3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031" name="Текст 5031"/>
          <p:cNvSpPr txBox="1"/>
          <p:nvPr/>
        </p:nvSpPr>
        <p:spPr>
          <a:xfrm>
            <a:off x="795528" y="1783080"/>
            <a:ext cx="937260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Роуз Д. Будущее вещей. — М.: Альпина нон-фикшн, 2018. — 352 с.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Зараменских Е.П., Артемьев И.Е. Интернет вещей. Исследования и область применения. — М.: Инфра-М, 2017. — 188 с.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Олифер В.Г., Олифер Н.А. Компьютерные сети. Принципы, технологии, протоколы. 4-е изд. — СПб.: Питер, 2010.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1100</Words>
  <Application>Microsoft Office PowerPoint</Application>
  <PresentationFormat>Широкоэкранный</PresentationFormat>
  <Paragraphs>125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1. Основы компьютерных сетей</vt:lpstr>
      <vt:lpstr>Первые локальные сети: технологический прорыв</vt:lpstr>
      <vt:lpstr>Стандартные технологии локальных сетей</vt:lpstr>
      <vt:lpstr>Глобальные и локальные сети</vt:lpstr>
      <vt:lpstr>Современные тенденции: эволюция сетей</vt:lpstr>
      <vt:lpstr>Вычислительные сети: назначение и преимущества</vt:lpstr>
      <vt:lpstr>Понятие и виды компьютерных сетей</vt:lpstr>
      <vt:lpstr>Одноранговые и серверные сети</vt:lpstr>
      <vt:lpstr>Основные сетевые топологии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19</cp:revision>
  <dcterms:created xsi:type="dcterms:W3CDTF">2019-12-09T08:36:04Z</dcterms:created>
  <dcterms:modified xsi:type="dcterms:W3CDTF">2026-09-29T06:08:36Z</dcterms:modified>
</cp:coreProperties>
</file>