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2. Киберугрозы и злоумышленники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Кто такие злоумышленники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Типы злоумышленников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Мотивы кибератак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Внутренние и внешние угрозы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Последствия кибератак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Критическая инфраструктура под угрозой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Современные тенденции угроз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Этичный хакинг и защита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 ландшафт киберугроз: кто такие злоумышленники, какими мотивами они руководствуются и какие цели выбирают.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противника — первый шаг к построению эффективной защиты.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2. Киберугрозы и злоумышленники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такие злоумышленники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2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Злоумышленник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лицо или группа, пытающиеся использовать уязвимости для получения выгоды или нанесения ущерба.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хакеров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«Белые шляпы»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(white hat) — этичные хакеры, проверяющие защиту по заказу владельца системы.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«Серые шляпы»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(gray hat) — ищут уязвимости без разрешения, но не всегда с целью навредить.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«Чёрные шляпы»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(black hat) — киберпреступники, действующие ради выгоды или вреда.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подготовки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новичков, использующих готовые инструменты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 kiddies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до профессиональных команд с огромными ресурсами.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злоумышленников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2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Киберпреступники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Действуют ради денег: кража данных карт, вымогательство, мошенничество.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Хактивисты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Атакуют по политическим или идеологическим мотивам: взлом сайтов, утечки документов.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группировки (APT)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финансируемые группы, ведущие длительные целевые атаки для шпионажа или саботажа.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Инсайдеры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или подрядчики, злоупотребляющие своим доступом. Особенно опасны: знают систему изнутри.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Кибертеррористы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Стремятся нарушить работу критической инфраструктуры и посеять страх.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Мотивы кибератак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2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мотива помогает предсказать цель и характер атаки.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выгода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самый частый мотив: вымогательство, кража денег и данных для продажи.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Шпионаж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получение коммерческих или государственных секретов.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Идеология и политика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протест, пропаганда, дискредитация.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Саботаж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вывод из строя систем конкурента или государства.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действия обиженных бывших сотрудников.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Любопытство и самоутверждение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проверка своих возможностей.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ценнее активы организации, тем более подготовленный противник может её атаковать.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и внешние угрозы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2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угрозы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Исходят от людей внутри организации — сотрудников, подрядчиков, партнёров.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умышленная кража или порча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случайные ошибки: отправка файла не тому адресату, слабый пароль;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заражённых устройств к корпоративной сети.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угрозы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Исходят от злоумышленников вне организации.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через Интернет на открытые сервисы;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фишинговые рассылки сотрудникам;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через цепочку поставок (заражённое ПО поставщика).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угрозы часто опаснее: у инсайдера уже есть доступ, и его действия труднее отличить от обычной работы.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кибератак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2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Кибератака затрагивает не только информационные системы, но и всю деятельность организации.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потери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выкуп, простой, восстановление систем, штрафы.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данных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раскрытие персональных данных клиентов и коммерческой тайны.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Репутационный ущерб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потеря доверия клиентов и партнёров.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Остановка деятельности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недоступность сервисов, срыв производства.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последствия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иски и санкции регуляторов.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Кибератака на человека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личности — кража денег с карты, взлом аккаунтов, шантаж, кража личности (identity theft).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инфраструктура под угрозой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2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инфраструктура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объекты, нарушение работы которых угрожает безопасности государства и жизни людей.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объектов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энергетика: электростанции, электросети;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транспорт: аэропорты, железные дороги;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здравоохранение: больницы, медицинские системы;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финансы: банки, платёжные системы;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телекоммуникации и водоснабжение.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Известные примеры атак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Stuxnet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(2010) — червь, повредивший промышленные центрифуги;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атака на энергосистему Украины (2015) — отключение электроэнергии у сотен тысяч жителей;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Colonial Pipeline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(2021) — вымогатель остановил крупнейший трубопровод США.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тенденции угроз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2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постоянно развиваются вместе с технологиями.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Вымогатели как услуга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(RaaS) — преступники сдают вредоносное ПО «в аренду».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облака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ошибки конфигурации открывают доступ к данным.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IoT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миллионы слабо защищённых устройств объединяются в ботнеты.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с применением 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реалистичный фишинг, дипфейки голоса и видео.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цепочку поставок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заражение через обновления доверенного ПО.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должна быть непрерывным процессом: новые угрозы появляются быстрее, чем устаревают старые.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Этичный хакинг и защита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2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Этичный хакер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специалист, который с разрешения владельца ищет уязвимости, чтобы их устранили до того, как ими воспользуются преступники.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на проникновение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(pentest) — моделирование реальной атаки;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Bug Bounty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вознаграждение за найденные уязвимости;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Team / Blue Team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учения атакующей и защищающейся команд.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правило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Любое тестирование проводится только при наличии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письменного разрешения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Без него те же действия являются правонарушением.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«Вредоносное ПО и социальная инженерия».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определить вероятного противника и его мотив, оценить последствия атаки для организации.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хакеров, киберпреступники, хактивисты, APT, инсайдеры; мотивы атак; угрозы критической инфраструктуре; тенденции RaaS, IoT, ИИ.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типы злоумышленников, их мотивы, внутренние и внешние угрозы, последствия атак и современные тенденции.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«белый» хакер отличается от «чёрного»?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типы злоумышленников.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APT-группировка?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инсайдеры особенно опасны?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последствия может иметь кибератака для организации?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относится к критической инфраструктуре?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тенденции угроз наблюдаются сегодня?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пентест отличается от незаконного взлома?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919</Words>
  <Application>Microsoft Office PowerPoint</Application>
  <PresentationFormat>Широкоэкранный</PresentationFormat>
  <Paragraphs>136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2. Киберугрозы и злоумышленники</vt:lpstr>
      <vt:lpstr>Кто такие злоумышленники</vt:lpstr>
      <vt:lpstr>Типы злоумышленников</vt:lpstr>
      <vt:lpstr>Мотивы кибератак</vt:lpstr>
      <vt:lpstr>Внутренние и внешние угрозы</vt:lpstr>
      <vt:lpstr>Последствия кибератак</vt:lpstr>
      <vt:lpstr>Критическая инфраструктура под угрозой</vt:lpstr>
      <vt:lpstr>Современные тенденции угроз</vt:lpstr>
      <vt:lpstr>Этичный хакинг и защита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2026-09-29T06:32:40Z</dcterms:modified>
</cp:coreProperties>
</file>