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7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Построение домашней сети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28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2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1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Подключение домашних устройств</a:t>
            </a:r>
          </a:p>
        </p:txBody>
      </p:sp>
      <p:grpSp>
        <p:nvGrpSpPr>
          <p:cNvPr id="5032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5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Типовые домашние маршрутизаторы</a:t>
            </a:r>
          </a:p>
        </p:txBody>
      </p:sp>
      <p:grpSp>
        <p:nvGrpSpPr>
          <p:cNvPr id="5036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3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9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Беспроводная сеть и частотные диапазоны</a:t>
            </a:r>
          </a:p>
        </p:txBody>
      </p:sp>
      <p:grpSp>
        <p:nvGrpSpPr>
          <p:cNvPr id="5040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3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Настройка беспроводной сети: основные параметры</a:t>
            </a:r>
          </a:p>
        </p:txBody>
      </p:sp>
      <p:grpSp>
        <p:nvGrpSpPr>
          <p:cNvPr id="5044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7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Первоначальная настройка и безопасность</a:t>
            </a:r>
          </a:p>
        </p:txBody>
      </p:sp>
      <p:grpSp>
        <p:nvGrpSpPr>
          <p:cNvPr id="5048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4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1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Интернет-провайдеры (ISP)</a:t>
            </a:r>
          </a:p>
        </p:txBody>
      </p:sp>
      <p:grpSp>
        <p:nvGrpSpPr>
          <p:cNvPr id="5052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5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Мобильные устройства и безопасность Wi-Fi</a:t>
            </a:r>
          </a:p>
        </p:txBody>
      </p:sp>
      <p:grpSp>
        <p:nvGrpSpPr>
          <p:cNvPr id="5056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5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9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Bluetooth: простое подключение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основные вопросы построения домашней сети: подключение устройств, домашние маршрутизаторы, настройка беспроводной сети, интернет-провайдеры.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разбираются подключение мобильных устройств по Wi-Fi и Bluetooth и меры безопасности.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Построение домашней сети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домашних устройств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img_07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Когда-то домашняя сеть состояла из компьютера, модема и иногда принтера. Сегодня к ней подключаются десятки устройств.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сеть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устройства, подключённые к маршрутизатору для обмена информацией и выхода в Интернет.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домашней 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встроенного маршрутизатора к сети можно подключить: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компьютеры и ноутбуки, планшеты, смартфоны;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TV, игровые приставки, медиаплееры;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принтеры, сканеры, сетевые хранилища;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«умные» устройства: камеры, датчики, термостаты, освещение.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Беспроводная технология проста и недорога, поэтому большинство устройств подключаются по Wi-Fi.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домашние маршрутизаторы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img_07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Маршрутизаторы для дома и малого офиса обычно имеют порты двух типов.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Порты Ethernet (LAN)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подключены к встроенному коммутатору; к ним присоединяют устройства локальной сети.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Интернет-порт (WAN)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подключает маршрутизатор к другой сети, чаще всего к Интернету через провайдера.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проводных портов, большинство домашних маршрутизаторов имеют антенны и встроенную точку беспроводного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Электромагнитный спектр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Беспроводная связь использует электромагнитные волны.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Электромагнитный спектр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совокупность всех диапазонов волн: радиоволны, микроволны, инфракрасное и видимое излучение, ультрафиолет, рентгеновские и гамма-лучи.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и магнитная составляющие волны перпендикулярны друг другу и направлению распространения.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Беспроводная сеть и частотные диапазоны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img_07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Частоты беспроводной локальной 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Домашние беспроводные сети используют нелицензируемые диапазоны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 ГГц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ГГц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частоте 2,4 ГГц работает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технология радиосвязи на короткие расстояния.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Проводные 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проводных локальных сетях используются кабель Ethernet и сетевые адаптеры. Проводное подключение стабильнее и быстрее, но ограничивает мобильность.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работы Wi-Fi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Ad-hoc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устройства соединяются напрямую друг с другом, без точки доступа.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устройства связываются через центральную точку доступа (маршрутизатор).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домашних сетей работают в инфраструктурном режиме, т. к. точка доступа связывает их с Интернетом, принтером и проводными устройствами.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 беспроводной сети: основные параметры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FaWif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беспроводных маршрутизаторах стандарта 802.11 нужно настроить несколько важных параметров.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Сетевой режим (Network Mode)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Определяет, какие стандарты 802.11 (b/g/n/ac/ax) поддерживает маршрутизатор. Смешанный режим позволяет подключать и старые, и новые устройства.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(Standard Channel)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Беспроводные сети используют разные радиоканалы. Если соседние сети работают на одном канале, возникают помехи — канал лучше выбрать свободный.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сети (SSID)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SSID</a:t>
            </a: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(Service Set Identifier) — имя беспроводной сети длиной до 32 символов. Все устройства одной сети используют один SSID.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Широковещание SSID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функция включена, имя сети видно всем клиентам. Отключение скрывает сеть из списка доступных.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беспроводной сети столкновения невозможно обнаружить, поэтому используется метод их предотвращения — </a:t>
            </a:r>
            <a:r>
              <a:rPr lang="ru-RU" sz="1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CSMA/CA</a:t>
            </a: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настройка и безопасность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img_07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вопросы задать перед настройкой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назвать сеть?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стоит использовать в SSID модель или марку устройства.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устройства будут подключаться?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Учтите поддерживаемые стандарты 802.11.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будет иметь доступ?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Многие маршрутизаторы поддерживают фильтрацию по MAC-адресам.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маршрутизаторы имеют программу автоматической настройки, но параметры безопасности лучше проверить вручную.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получение адреса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подключения компьютеру нужен IP-адрес. Маршрутизатор выдаёт его автоматически с помощью службы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DHCP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по MAC-адресам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 пропускает только устройства из заранее заданного списка MAC-адресов. Остальные подключиться не смогут.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Интернет-провайдеры (ISP)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img_07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Интернет-провайдер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(ISP) обеспечивает связь домашней сети с Интернетом. Провайдеры бывают крупными и мелкими, могут использовать кабельные, оптические, телефонные, сотовые и спутниковые технологии.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услуги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провайдеры предлагают почтовые ящики, хостинг сайтов, IP-телефонию, телевидение и облачное хранилище.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 Интернета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Интернет-магистраль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высокоскоростные каналы, связывающие сети провайдеров в крупных городах мира. Провайдеры соединяются между собой, образуя глобальную сеть.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Интернету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прямом подключении компьютера к модему он не защищён. Поэтому между модемом и устройствами ставят маршрутизатор: он защищает сеть и позволяет нескольким устройствам работать в Интернете одновременно.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устройства и безопасность Wi-Fi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FaShield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устройства позволяют работать, учиться и общаться в любом месте.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передача данных по Wi-Fi не расходует трафик мобильного тарифа.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подключаясь к Wi-Fi, особенно публичной, важно соблюдать меры защиты.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безопасности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передавайте логины и пароли в незашифрованном виде;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VPN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передаче конфиденциальных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включайте функции безопасности домашней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шифрование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WPA2/WPA3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Ручная настройка Wi-Fi (Android)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→ Добавить сеть. 2) Ввести SSID. 3) Выбрать тип защиты. 4) Ввести пароль. 5) Сохранить.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Ручная настройка Wi-Fi (iOS)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→ Wi-Fi → Другая. 2) Ввести SSID. 3) Выбрать защиту. 4) Ввести пароль. 5) Подключиться.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Bluetooth: простое подключение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img_07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соединяет мобильные устройства с беспроводными аксессуарами на небольшом расстоянии.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устройств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беспроводная гарнитура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для звонков;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клавиатура или мышь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для удобного ввода;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стереосистема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воспроизведение музыки дома или в машине;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портативная колонка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качественный звук без стереосистемы.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Сопряжение устройств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Сопряжение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(pairing) — установление связи между двумя Bluetooth-устройствами.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Перевести устройство в режим обнаружения.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PIN-код (если требуется).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смартфоне включить Bluetooth и начать поиск.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найденное устройство и ввести PIN-код.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одинакова для Android и iOS, различаются только названия пунктов меню.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«Всеобъемлющий Интернет» — эволюция Интернета и типы взаимодействия.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выполнить первоначальную настройку домашнего маршрутизатора, безопасно сконфигурировать Wi-Fi и подключить мобильное устройство.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домашней сети, порты маршрутизатора, диапазоны 2,4 и 5 ГГц, SSID, канал, сетевой режим, DHCP, фильтрация MAC, ISP, Wi-Fi и Bluetooth.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рассмотрено построение домашней сети: устройства, маршрутизаторы, настройка Wi-Fi, провайдеры и безопасность мобильных устройств.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7" name="Текст 5027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устройства можно подключить к домашней сети?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типы портов есть у домашнего маршрутизатора?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электромагнитный спектр?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диапазонах работают домашние Wi-Fi-сети?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режим ad-hoc отличается от инфраструктурного?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SSID?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такой интернет-провайдер (ISP)?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вручную подключить Android-устройство к Wi-Fi?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1047</Words>
  <Application>Microsoft Office PowerPoint</Application>
  <PresentationFormat>Широкоэкранный</PresentationFormat>
  <Paragraphs>135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7. Построение домашней сети</vt:lpstr>
      <vt:lpstr>Подключение домашних устройств</vt:lpstr>
      <vt:lpstr>Типовые домашние маршрутизаторы</vt:lpstr>
      <vt:lpstr>Беспроводная сеть и частотные диапазоны</vt:lpstr>
      <vt:lpstr>Настройка беспроводной сети: основные параметры</vt:lpstr>
      <vt:lpstr>Первоначальная настройка и безопасность</vt:lpstr>
      <vt:lpstr>Интернет-провайдеры (ISP)</vt:lpstr>
      <vt:lpstr>Мобильные устройства и безопасность Wi-Fi</vt:lpstr>
      <vt:lpstr>Bluetooth: простое подключение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2026-09-29T06:14:21Z</dcterms:modified>
</cp:coreProperties>
</file>