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«Основы кибербезопасности»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10. Реагирование на инциденты и профессия в кибербезопасности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Что такое инцидент безопасности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Цикл реагирования на инциденты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Центр мониторинга безопасности (SOC)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Цифровая криминалистика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Правовые основы кибербезопасности в Казахстане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Этика специалиста по кибербезопасности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Профессии в кибербезопасности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Сертификации и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Заключительная лекция курса посвящена действиям при инцидентах безопасности, правовым аспектам и профессиям в сфере кибербезопасности.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рассмотрим цикл реагирования на инциденты, работу SOC, цифровую криминалистику, законодательство Казахстана и карьерные пути.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10. Реагирование на инциденты и профессия в кибербезопасности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инцидент безопасности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cy10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Событие безопасности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любое наблюдаемое событие в системе: вход пользователя, изменение файла, срабатывание антивируса.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Инцидент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событие, которое нарушает или угрожает нарушить конфиденциальность, целостность или доступность информации.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инцидентов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заражение вымогателем;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утечка персональных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взлом учётной записи;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DDoS-атака на сайт;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ноутбука с незашифрованными данными.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Своевременное обнаружение и правильная реакция существенно снижают ущерб.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реагирования на инциденты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cy10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 SP 800-61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описывает четыре этапа.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Подготовка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реагирования, команда (CSIRT), инструменты, обучение.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Обнаружение и анализ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инцидента, оценка масштаба и критичности.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Сдерживание, устранение и восстановление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Изоляция заражённых систем, удаление угрозы, восстановление из резервных копий.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Действия после инцидента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Разбор причин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lessons learned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улучшение защиты и плана реагирования.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мониторинга безопасности (SOC)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cy10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(Security Operations Center) — подразделение, круглосуточно отслеживающее события безопасности организации.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SOC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SIEM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сбор и корреляция журналов;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EDR/XDR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защита конечных точек;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SOAR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автоматизация реагирования;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Threat Intelligence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сведения об актуальных угрозах.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аналитиков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L1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первичный разбор оповещений;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L2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углублённое расследование;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L3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поиск скрытых угроз (threat hunting) и сложные инциденты.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криминалистика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cy10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криминалистика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(forensics) — сбор и анализ цифровых доказательств для расследования инцидентов и преступлений.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доказательства в неизменном виде: работать с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копией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носителя;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фиксировать хеш-суммы образов;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вести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цепочку хранения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(chain of custody): кто, когда и что делал с доказательствами.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доказательств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Журналы событий, образы дисков и оперативной памяти, сетевой трафик, данные мобильных устройств и облаков.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сбора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наиболее изменчивых данных к наименее изменчивым: сначала оперативная память, затем диски.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основы кибербезопасности в Казахстане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cy10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РК «Об информатизации»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защита информационных систем и объектов информатизации;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РК «О персональных данных и их защите»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правила сбора, обработки и хранения персональных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Уголовный кодекс РК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глава об уголовных правонарушениях в сфере информатизации и связи: неправомерный доступ, создание и распространение вредоносных программ и др.;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кибербезопасности «Киберщит Казахстана»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Реагирование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инцидентах сообщают в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KZ-CERT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(cert.gov.kz) и в правоохранительные органы.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Этика специалиста по кибербезопасности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cy10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кибербезопасности получает доступ к чужим системам и данным, поэтому этика — основа профессии.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действовать только в рамках полученного разрешения;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конфиденциальность сведений, ставших известными в работе;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сообщать об уязвимостях ответственно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responsible disclosure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использовать знания во вред;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 повышать квалификацию.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 сообщества ((ISC)², ISACA) закрепляют эти принципы в кодексах этики, обязательных для сертифицированных специалистов.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в кибербезопасности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cy10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228600" indent="-228600" algn="l">
              <a:lnSpc>
                <a:spcPct val="100000"/>
              </a:lnSpc>
              <a:spcBef>
                <a:spcPts val="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 SOC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мониторинг событий и реагирование на инциденты.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Пентестер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тестирование систем на проникновение.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 по защите информации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внедрение и настройка средств защиты.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безопасности приложений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безопасная разработка и проверка кода.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Цифровой криминалист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расследование инцидентов.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 и риск-менеджер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оценка соответствия стандартам и управление рисками.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ИБ (CISO)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стратегия безопасности организации.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Спрос на специалистов по кибербезопасности в мире стабильно превышает предложение.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Сертификации и развитие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cy10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Начальный уровень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CompTIA Security+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CyberOps Associate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 Cisco Networking Academy: Introduction to Cybersecurity, Cybersecurity Essentials.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уровень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CEH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OSCP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тестирование на проникновение;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CISSP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CISM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управление безопасностью;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ISO/IEC 27001 Lead Auditor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аудит систем управления ИБ.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CTF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учебные лаборатории (TryHackMe, Hack The Box), участие в программах Bug Bounty, изучение Linux, сетей и программирования.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 курса: повторите материалы лекций 1–10 и подготовьтесь к итоговому контролю.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действовать при инциденте по этапам реагирования и выстроить собственную траекторию развития в профессии.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Событие и инцидент, этапы NIST SP 800-61, SIEM, EDR, SOAR, уровни аналитиков SOC, chain of custody, законы РК, KZ-CERT, профессии и сертификации.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инциденты и цикл реагирования, работа SOC, цифровая криминалистика, законодательство РК, этика и профессии в кибербезопасности.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событие безопасности отличается от инцидента?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этапы реагирования по NIST SP 800-61.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инструменты использует SOC?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цепочка хранения доказательств?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законы РК регулируют кибербезопасность?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responsible disclosure?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профессии в сфере кибербезопасности.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сертификации подходят для начала карьеры?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Stallings W., Brown L. Computer Security: Principles and Practice. 4th ed. — Pearson,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Шаньгин В.Ф. Информационная безопасность компьютерных систем и сетей. — М.: ФОРУМ: ИНФРА-М, 2019.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NIST. The NIST Cybersecurity Framework (CSF) 2.0. — NIST CSWP 29, 2024.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Networking Academy. Introduction to Cybersecurity / Cybersecurity Essentials. — netacad.com.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NIST. Computer Security Incident Handling Guide. — NIST SP 800-61 Rev. 2, 2012.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890</Words>
  <Application>Microsoft Office PowerPoint</Application>
  <PresentationFormat>Широкоэкранный</PresentationFormat>
  <Paragraphs>137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10. Реагирование на инциденты и профессия в кибербезопасности</vt:lpstr>
      <vt:lpstr>Что такое инцидент безопасности</vt:lpstr>
      <vt:lpstr>Цикл реагирования на инциденты</vt:lpstr>
      <vt:lpstr>Центр мониторинга безопасности (SOC)</vt:lpstr>
      <vt:lpstr>Цифровая криминалистика</vt:lpstr>
      <vt:lpstr>Правовые основы кибербезопасности в Казахстане</vt:lpstr>
      <vt:lpstr>Этика специалиста по кибербезопасности</vt:lpstr>
      <vt:lpstr>Профессии в кибербезопасности</vt:lpstr>
      <vt:lpstr>Сертификации и развитие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2026-09-29T06:34:46Z</dcterms:modified>
</cp:coreProperties>
</file>