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77" r:id="rId3"/>
    <p:sldId id="290" r:id="rId4"/>
    <p:sldId id="278" r:id="rId5"/>
    <p:sldId id="279" r:id="rId6"/>
    <p:sldId id="280" r:id="rId7"/>
    <p:sldId id="281" r:id="rId8"/>
    <p:sldId id="282" r:id="rId9"/>
    <p:sldId id="283" r:id="rId10"/>
    <p:sldId id="284" r:id="rId11"/>
    <p:sldId id="285" r:id="rId12"/>
    <p:sldId id="286" r:id="rId13"/>
    <p:sldId id="287" r:id="rId14"/>
    <p:sldId id="288" r:id="rId15"/>
    <p:sldId id="289" r:id="rId16"/>
    <p:sldId id="291" r:id="rId17"/>
    <p:sldId id="292" r:id="rId18"/>
    <p:sldId id="293" r:id="rId19"/>
    <p:sldId id="294" r:id="rId20"/>
    <p:sldId id="295" r:id="rId21"/>
    <p:sldId id="296" r:id="rId22"/>
    <p:sldId id="297"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AE8384-6476-B872-5F48-91FE577DEF36}" v="26" dt="2024-10-01T15:42:36.471"/>
    <p1510:client id="{4FEFE69A-FB42-C16F-C44E-BBF0B7901553}" v="331" dt="2024-10-01T14:44:49.993"/>
    <p1510:client id="{817D7451-FD42-DD12-8466-18FEED6A8387}" v="380" dt="2024-10-01T13:38:25.5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817D7451-FD42-DD12-8466-18FEED6A8387}"/>
    <pc:docChg chg="modSld">
      <pc:chgData name="" userId="" providerId="" clId="Web-{817D7451-FD42-DD12-8466-18FEED6A8387}" dt="2024-10-01T12:07:15.990" v="1" actId="20577"/>
      <pc:docMkLst>
        <pc:docMk/>
      </pc:docMkLst>
      <pc:sldChg chg="modSp">
        <pc:chgData name="" userId="" providerId="" clId="Web-{817D7451-FD42-DD12-8466-18FEED6A8387}" dt="2024-10-01T12:07:15.990" v="1" actId="20577"/>
        <pc:sldMkLst>
          <pc:docMk/>
          <pc:sldMk cId="0" sldId="276"/>
        </pc:sldMkLst>
        <pc:spChg chg="mod">
          <ac:chgData name="" userId="" providerId="" clId="Web-{817D7451-FD42-DD12-8466-18FEED6A8387}" dt="2024-10-01T12:07:15.990" v="1" actId="20577"/>
          <ac:spMkLst>
            <pc:docMk/>
            <pc:sldMk cId="0" sldId="276"/>
            <ac:spMk id="8" creationId="{618396C1-3E7C-4FD0-87E9-3AB9E54446EE}"/>
          </ac:spMkLst>
        </pc:spChg>
      </pc:sldChg>
    </pc:docChg>
  </pc:docChgLst>
  <pc:docChgLst>
    <pc:chgData name="Диана Абдиханова" userId="a421b8a14f9508dc" providerId="Windows Live" clId="Web-{4FEFE69A-FB42-C16F-C44E-BBF0B7901553}"/>
    <pc:docChg chg="addSld modSld">
      <pc:chgData name="Диана Абдиханова" userId="a421b8a14f9508dc" providerId="Windows Live" clId="Web-{4FEFE69A-FB42-C16F-C44E-BBF0B7901553}" dt="2024-10-01T14:46:11.687" v="430"/>
      <pc:docMkLst>
        <pc:docMk/>
      </pc:docMkLst>
      <pc:sldChg chg="modSp">
        <pc:chgData name="Диана Абдиханова" userId="a421b8a14f9508dc" providerId="Windows Live" clId="Web-{4FEFE69A-FB42-C16F-C44E-BBF0B7901553}" dt="2024-10-01T14:41:40.151" v="400" actId="20577"/>
        <pc:sldMkLst>
          <pc:docMk/>
          <pc:sldMk cId="1012915385" sldId="277"/>
        </pc:sldMkLst>
        <pc:spChg chg="mod">
          <ac:chgData name="Диана Абдиханова" userId="a421b8a14f9508dc" providerId="Windows Live" clId="Web-{4FEFE69A-FB42-C16F-C44E-BBF0B7901553}" dt="2024-10-01T14:41:40.151" v="400" actId="20577"/>
          <ac:spMkLst>
            <pc:docMk/>
            <pc:sldMk cId="1012915385" sldId="277"/>
            <ac:spMk id="3" creationId="{3B4CC6BA-0CE4-40A9-34E1-EEE8422A8E11}"/>
          </ac:spMkLst>
        </pc:spChg>
      </pc:sldChg>
      <pc:sldChg chg="modSp">
        <pc:chgData name="Диана Абдиханова" userId="a421b8a14f9508dc" providerId="Windows Live" clId="Web-{4FEFE69A-FB42-C16F-C44E-BBF0B7901553}" dt="2024-10-01T14:42:17.841" v="405" actId="20577"/>
        <pc:sldMkLst>
          <pc:docMk/>
          <pc:sldMk cId="2376406371" sldId="279"/>
        </pc:sldMkLst>
        <pc:spChg chg="mod">
          <ac:chgData name="Диана Абдиханова" userId="a421b8a14f9508dc" providerId="Windows Live" clId="Web-{4FEFE69A-FB42-C16F-C44E-BBF0B7901553}" dt="2024-10-01T14:42:17.841" v="405" actId="20577"/>
          <ac:spMkLst>
            <pc:docMk/>
            <pc:sldMk cId="2376406371" sldId="279"/>
            <ac:spMk id="5" creationId="{7C2E6FDC-0E4C-AEFC-3F7B-9FB4F9B4EE93}"/>
          </ac:spMkLst>
        </pc:spChg>
      </pc:sldChg>
      <pc:sldChg chg="modSp">
        <pc:chgData name="Диана Абдиханова" userId="a421b8a14f9508dc" providerId="Windows Live" clId="Web-{4FEFE69A-FB42-C16F-C44E-BBF0B7901553}" dt="2024-10-01T14:42:42.327" v="407" actId="20577"/>
        <pc:sldMkLst>
          <pc:docMk/>
          <pc:sldMk cId="454092962" sldId="283"/>
        </pc:sldMkLst>
        <pc:spChg chg="mod">
          <ac:chgData name="Диана Абдиханова" userId="a421b8a14f9508dc" providerId="Windows Live" clId="Web-{4FEFE69A-FB42-C16F-C44E-BBF0B7901553}" dt="2024-10-01T14:42:34.936" v="406" actId="20577"/>
          <ac:spMkLst>
            <pc:docMk/>
            <pc:sldMk cId="454092962" sldId="283"/>
            <ac:spMk id="2" creationId="{AD064116-5B60-DB3C-A28C-98767F66B45E}"/>
          </ac:spMkLst>
        </pc:spChg>
        <pc:spChg chg="mod">
          <ac:chgData name="Диана Абдиханова" userId="a421b8a14f9508dc" providerId="Windows Live" clId="Web-{4FEFE69A-FB42-C16F-C44E-BBF0B7901553}" dt="2024-10-01T14:42:42.327" v="407" actId="20577"/>
          <ac:spMkLst>
            <pc:docMk/>
            <pc:sldMk cId="454092962" sldId="283"/>
            <ac:spMk id="3" creationId="{3A3025BB-BEE5-F5C5-911E-562AD2726E0A}"/>
          </ac:spMkLst>
        </pc:spChg>
      </pc:sldChg>
      <pc:sldChg chg="modSp">
        <pc:chgData name="Диана Абдиханова" userId="a421b8a14f9508dc" providerId="Windows Live" clId="Web-{4FEFE69A-FB42-C16F-C44E-BBF0B7901553}" dt="2024-10-01T14:43:02.001" v="409" actId="20577"/>
        <pc:sldMkLst>
          <pc:docMk/>
          <pc:sldMk cId="2185093242" sldId="284"/>
        </pc:sldMkLst>
        <pc:spChg chg="mod">
          <ac:chgData name="Диана Абдиханова" userId="a421b8a14f9508dc" providerId="Windows Live" clId="Web-{4FEFE69A-FB42-C16F-C44E-BBF0B7901553}" dt="2024-10-01T14:43:02.001" v="409" actId="20577"/>
          <ac:spMkLst>
            <pc:docMk/>
            <pc:sldMk cId="2185093242" sldId="284"/>
            <ac:spMk id="3" creationId="{EBB4E4BB-484F-6660-1F27-491E65E5E1BB}"/>
          </ac:spMkLst>
        </pc:spChg>
      </pc:sldChg>
      <pc:sldChg chg="modSp">
        <pc:chgData name="Диана Абдиханова" userId="a421b8a14f9508dc" providerId="Windows Live" clId="Web-{4FEFE69A-FB42-C16F-C44E-BBF0B7901553}" dt="2024-10-01T14:43:17.892" v="412" actId="20577"/>
        <pc:sldMkLst>
          <pc:docMk/>
          <pc:sldMk cId="3471728271" sldId="285"/>
        </pc:sldMkLst>
        <pc:spChg chg="mod">
          <ac:chgData name="Диана Абдиханова" userId="a421b8a14f9508dc" providerId="Windows Live" clId="Web-{4FEFE69A-FB42-C16F-C44E-BBF0B7901553}" dt="2024-10-01T14:43:17.892" v="412" actId="20577"/>
          <ac:spMkLst>
            <pc:docMk/>
            <pc:sldMk cId="3471728271" sldId="285"/>
            <ac:spMk id="2" creationId="{1F55BE35-F071-0DC4-5A21-3F1CAE357A5B}"/>
          </ac:spMkLst>
        </pc:spChg>
      </pc:sldChg>
      <pc:sldChg chg="modSp">
        <pc:chgData name="Диана Абдиханова" userId="a421b8a14f9508dc" providerId="Windows Live" clId="Web-{4FEFE69A-FB42-C16F-C44E-BBF0B7901553}" dt="2024-10-01T14:43:35.394" v="414" actId="20577"/>
        <pc:sldMkLst>
          <pc:docMk/>
          <pc:sldMk cId="1172185726" sldId="287"/>
        </pc:sldMkLst>
        <pc:spChg chg="mod">
          <ac:chgData name="Диана Абдиханова" userId="a421b8a14f9508dc" providerId="Windows Live" clId="Web-{4FEFE69A-FB42-C16F-C44E-BBF0B7901553}" dt="2024-10-01T14:43:35.394" v="414" actId="20577"/>
          <ac:spMkLst>
            <pc:docMk/>
            <pc:sldMk cId="1172185726" sldId="287"/>
            <ac:spMk id="2" creationId="{100158C9-D080-4F6E-EA8B-2E269CF04FE2}"/>
          </ac:spMkLst>
        </pc:spChg>
      </pc:sldChg>
      <pc:sldChg chg="modSp">
        <pc:chgData name="Диана Абдиханова" userId="a421b8a14f9508dc" providerId="Windows Live" clId="Web-{4FEFE69A-FB42-C16F-C44E-BBF0B7901553}" dt="2024-10-01T14:43:59.599" v="420" actId="20577"/>
        <pc:sldMkLst>
          <pc:docMk/>
          <pc:sldMk cId="4291648425" sldId="288"/>
        </pc:sldMkLst>
        <pc:spChg chg="mod">
          <ac:chgData name="Диана Абдиханова" userId="a421b8a14f9508dc" providerId="Windows Live" clId="Web-{4FEFE69A-FB42-C16F-C44E-BBF0B7901553}" dt="2024-10-01T14:43:59.599" v="420" actId="20577"/>
          <ac:spMkLst>
            <pc:docMk/>
            <pc:sldMk cId="4291648425" sldId="288"/>
            <ac:spMk id="2" creationId="{C59F30AE-C6DF-3210-8DD6-7DB0DD222D09}"/>
          </ac:spMkLst>
        </pc:spChg>
      </pc:sldChg>
      <pc:sldChg chg="addSp modSp new mod modClrScheme chgLayout">
        <pc:chgData name="Диана Абдиханова" userId="a421b8a14f9508dc" providerId="Windows Live" clId="Web-{4FEFE69A-FB42-C16F-C44E-BBF0B7901553}" dt="2024-10-01T14:44:21.663" v="424" actId="20577"/>
        <pc:sldMkLst>
          <pc:docMk/>
          <pc:sldMk cId="3629066694" sldId="289"/>
        </pc:sldMkLst>
        <pc:spChg chg="add mod">
          <ac:chgData name="Диана Абдиханова" userId="a421b8a14f9508dc" providerId="Windows Live" clId="Web-{4FEFE69A-FB42-C16F-C44E-BBF0B7901553}" dt="2024-10-01T14:44:12.365" v="422" actId="20577"/>
          <ac:spMkLst>
            <pc:docMk/>
            <pc:sldMk cId="3629066694" sldId="289"/>
            <ac:spMk id="2" creationId="{78EB015B-FA7E-3CA4-02FB-8431ECA5575C}"/>
          </ac:spMkLst>
        </pc:spChg>
        <pc:spChg chg="add mod">
          <ac:chgData name="Диана Абдиханова" userId="a421b8a14f9508dc" providerId="Windows Live" clId="Web-{4FEFE69A-FB42-C16F-C44E-BBF0B7901553}" dt="2024-10-01T14:44:21.663" v="424" actId="20577"/>
          <ac:spMkLst>
            <pc:docMk/>
            <pc:sldMk cId="3629066694" sldId="289"/>
            <ac:spMk id="3" creationId="{57FFC761-5524-E6D0-EF11-391C5008DAD7}"/>
          </ac:spMkLst>
        </pc:spChg>
      </pc:sldChg>
      <pc:sldChg chg="addSp modSp new mod modClrScheme chgLayout">
        <pc:chgData name="Диана Абдиханова" userId="a421b8a14f9508dc" providerId="Windows Live" clId="Web-{4FEFE69A-FB42-C16F-C44E-BBF0B7901553}" dt="2024-10-01T14:42:03.199" v="404" actId="20577"/>
        <pc:sldMkLst>
          <pc:docMk/>
          <pc:sldMk cId="2955640377" sldId="290"/>
        </pc:sldMkLst>
        <pc:spChg chg="add mod">
          <ac:chgData name="Диана Абдиханова" userId="a421b8a14f9508dc" providerId="Windows Live" clId="Web-{4FEFE69A-FB42-C16F-C44E-BBF0B7901553}" dt="2024-10-01T14:41:02.241" v="363" actId="20577"/>
          <ac:spMkLst>
            <pc:docMk/>
            <pc:sldMk cId="2955640377" sldId="290"/>
            <ac:spMk id="2" creationId="{C51DA7B0-200A-322C-CACC-1660BDAB7CCF}"/>
          </ac:spMkLst>
        </pc:spChg>
        <pc:spChg chg="add mod">
          <ac:chgData name="Диана Абдиханова" userId="a421b8a14f9508dc" providerId="Windows Live" clId="Web-{4FEFE69A-FB42-C16F-C44E-BBF0B7901553}" dt="2024-10-01T14:42:03.199" v="404" actId="20577"/>
          <ac:spMkLst>
            <pc:docMk/>
            <pc:sldMk cId="2955640377" sldId="290"/>
            <ac:spMk id="3" creationId="{4D9FDC40-F613-A6CF-9AA2-9E3450E50B03}"/>
          </ac:spMkLst>
        </pc:spChg>
      </pc:sldChg>
      <pc:sldChg chg="addSp delSp modSp new">
        <pc:chgData name="Диана Абдиханова" userId="a421b8a14f9508dc" providerId="Windows Live" clId="Web-{4FEFE69A-FB42-C16F-C44E-BBF0B7901553}" dt="2024-10-01T14:19:51.305" v="254" actId="14100"/>
        <pc:sldMkLst>
          <pc:docMk/>
          <pc:sldMk cId="415567344" sldId="291"/>
        </pc:sldMkLst>
        <pc:spChg chg="add del mod">
          <ac:chgData name="Диана Абдиханова" userId="a421b8a14f9508dc" providerId="Windows Live" clId="Web-{4FEFE69A-FB42-C16F-C44E-BBF0B7901553}" dt="2024-10-01T14:14:42.250" v="217"/>
          <ac:spMkLst>
            <pc:docMk/>
            <pc:sldMk cId="415567344" sldId="291"/>
            <ac:spMk id="1127" creationId="{607651FB-FF99-BCA4-EB03-81569BA12B04}"/>
          </ac:spMkLst>
        </pc:spChg>
        <pc:graphicFrameChg chg="add del mod modGraphic">
          <ac:chgData name="Диана Абдиханова" userId="a421b8a14f9508dc" providerId="Windows Live" clId="Web-{4FEFE69A-FB42-C16F-C44E-BBF0B7901553}" dt="2024-10-01T14:06:00.867" v="126"/>
          <ac:graphicFrameMkLst>
            <pc:docMk/>
            <pc:sldMk cId="415567344" sldId="291"/>
            <ac:graphicFrameMk id="2" creationId="{73250CBD-98FE-6917-10D0-B59DB431F1E9}"/>
          </ac:graphicFrameMkLst>
        </pc:graphicFrameChg>
        <pc:graphicFrameChg chg="add del mod modGraphic">
          <ac:chgData name="Диана Абдиханова" userId="a421b8a14f9508dc" providerId="Windows Live" clId="Web-{4FEFE69A-FB42-C16F-C44E-BBF0B7901553}" dt="2024-10-01T14:06:56.449" v="128"/>
          <ac:graphicFrameMkLst>
            <pc:docMk/>
            <pc:sldMk cId="415567344" sldId="291"/>
            <ac:graphicFrameMk id="379" creationId="{D4BF0DF2-A34D-E2A4-34B7-94E3AA7623D5}"/>
          </ac:graphicFrameMkLst>
        </pc:graphicFrameChg>
        <pc:graphicFrameChg chg="add del mod modGraphic">
          <ac:chgData name="Диана Абдиханова" userId="a421b8a14f9508dc" providerId="Windows Live" clId="Web-{4FEFE69A-FB42-C16F-C44E-BBF0B7901553}" dt="2024-10-01T14:08:54.802" v="159"/>
          <ac:graphicFrameMkLst>
            <pc:docMk/>
            <pc:sldMk cId="415567344" sldId="291"/>
            <ac:graphicFrameMk id="387" creationId="{8089CF1C-2EBB-CFE7-C0C7-05E086A1E169}"/>
          </ac:graphicFrameMkLst>
        </pc:graphicFrameChg>
        <pc:graphicFrameChg chg="add mod modGraphic">
          <ac:chgData name="Диана Абдиханова" userId="a421b8a14f9508dc" providerId="Windows Live" clId="Web-{4FEFE69A-FB42-C16F-C44E-BBF0B7901553}" dt="2024-10-01T14:19:51.305" v="254" actId="14100"/>
          <ac:graphicFrameMkLst>
            <pc:docMk/>
            <pc:sldMk cId="415567344" sldId="291"/>
            <ac:graphicFrameMk id="660" creationId="{289F68DA-8743-7610-CA31-03D8BC7BA7F3}"/>
          </ac:graphicFrameMkLst>
        </pc:graphicFrameChg>
      </pc:sldChg>
      <pc:sldChg chg="addSp modSp new mod setBg">
        <pc:chgData name="Диана Абдиханова" userId="a421b8a14f9508dc" providerId="Windows Live" clId="Web-{4FEFE69A-FB42-C16F-C44E-BBF0B7901553}" dt="2024-10-01T14:46:11.687" v="430"/>
        <pc:sldMkLst>
          <pc:docMk/>
          <pc:sldMk cId="3639759685" sldId="292"/>
        </pc:sldMkLst>
        <pc:spChg chg="add mod">
          <ac:chgData name="Диана Абдиханова" userId="a421b8a14f9508dc" providerId="Windows Live" clId="Web-{4FEFE69A-FB42-C16F-C44E-BBF0B7901553}" dt="2024-10-01T14:46:11.687" v="430"/>
          <ac:spMkLst>
            <pc:docMk/>
            <pc:sldMk cId="3639759685" sldId="292"/>
            <ac:spMk id="2" creationId="{FC920225-D5C4-06BD-3E21-958BDB192916}"/>
          </ac:spMkLst>
        </pc:spChg>
        <pc:spChg chg="add">
          <ac:chgData name="Диана Абдиханова" userId="a421b8a14f9508dc" providerId="Windows Live" clId="Web-{4FEFE69A-FB42-C16F-C44E-BBF0B7901553}" dt="2024-10-01T14:46:11.687" v="430"/>
          <ac:spMkLst>
            <pc:docMk/>
            <pc:sldMk cId="3639759685" sldId="292"/>
            <ac:spMk id="9" creationId="{245A9F99-D9B1-4094-A2E2-B90AC1DB7B9C}"/>
          </ac:spMkLst>
        </pc:spChg>
        <pc:spChg chg="add">
          <ac:chgData name="Диана Абдиханова" userId="a421b8a14f9508dc" providerId="Windows Live" clId="Web-{4FEFE69A-FB42-C16F-C44E-BBF0B7901553}" dt="2024-10-01T14:46:11.687" v="430"/>
          <ac:spMkLst>
            <pc:docMk/>
            <pc:sldMk cId="3639759685" sldId="292"/>
            <ac:spMk id="11" creationId="{B7FAF607-473A-4A43-A23D-BBFF5C4117BB}"/>
          </ac:spMkLst>
        </pc:spChg>
        <pc:grpChg chg="add">
          <ac:chgData name="Диана Абдиханова" userId="a421b8a14f9508dc" providerId="Windows Live" clId="Web-{4FEFE69A-FB42-C16F-C44E-BBF0B7901553}" dt="2024-10-01T14:46:11.687" v="430"/>
          <ac:grpSpMkLst>
            <pc:docMk/>
            <pc:sldMk cId="3639759685" sldId="292"/>
            <ac:grpSpMk id="13" creationId="{C5F6476F-D303-44D3-B30F-1BA348F0F64A}"/>
          </ac:grpSpMkLst>
        </pc:grpChg>
        <pc:picChg chg="add">
          <ac:chgData name="Диана Абдиханова" userId="a421b8a14f9508dc" providerId="Windows Live" clId="Web-{4FEFE69A-FB42-C16F-C44E-BBF0B7901553}" dt="2024-10-01T14:46:11.687" v="430"/>
          <ac:picMkLst>
            <pc:docMk/>
            <pc:sldMk cId="3639759685" sldId="292"/>
            <ac:picMk id="6" creationId="{840B9F51-5CB2-FC33-17A0-750B643312AA}"/>
          </ac:picMkLst>
        </pc:picChg>
      </pc:sldChg>
      <pc:sldChg chg="addSp delSp modSp new mod setBg modClrScheme setClrOvrMap chgLayout">
        <pc:chgData name="Диана Абдиханова" userId="a421b8a14f9508dc" providerId="Windows Live" clId="Web-{4FEFE69A-FB42-C16F-C44E-BBF0B7901553}" dt="2024-10-01T14:38:34.308" v="361" actId="20577"/>
        <pc:sldMkLst>
          <pc:docMk/>
          <pc:sldMk cId="3544730780" sldId="293"/>
        </pc:sldMkLst>
        <pc:spChg chg="add mod ord">
          <ac:chgData name="Диана Абдиханова" userId="a421b8a14f9508dc" providerId="Windows Live" clId="Web-{4FEFE69A-FB42-C16F-C44E-BBF0B7901553}" dt="2024-10-01T14:38:34.308" v="361" actId="20577"/>
          <ac:spMkLst>
            <pc:docMk/>
            <pc:sldMk cId="3544730780" sldId="293"/>
            <ac:spMk id="2" creationId="{1BC19A58-5D79-5FBF-4664-69127D238107}"/>
          </ac:spMkLst>
        </pc:spChg>
        <pc:spChg chg="add mod ord">
          <ac:chgData name="Диана Абдиханова" userId="a421b8a14f9508dc" providerId="Windows Live" clId="Web-{4FEFE69A-FB42-C16F-C44E-BBF0B7901553}" dt="2024-10-01T14:38:03.666" v="354" actId="20577"/>
          <ac:spMkLst>
            <pc:docMk/>
            <pc:sldMk cId="3544730780" sldId="293"/>
            <ac:spMk id="3" creationId="{8C838E59-9545-CD77-AA11-ABC32B109CDD}"/>
          </ac:spMkLst>
        </pc:spChg>
        <pc:spChg chg="add mod ord">
          <ac:chgData name="Диана Абдиханова" userId="a421b8a14f9508dc" providerId="Windows Live" clId="Web-{4FEFE69A-FB42-C16F-C44E-BBF0B7901553}" dt="2024-10-01T14:38:23.839" v="358" actId="14100"/>
          <ac:spMkLst>
            <pc:docMk/>
            <pc:sldMk cId="3544730780" sldId="293"/>
            <ac:spMk id="4" creationId="{82F021DD-C045-1946-336C-186CF9EA0850}"/>
          </ac:spMkLst>
        </pc:spChg>
        <pc:spChg chg="add del">
          <ac:chgData name="Диана Абдиханова" userId="a421b8a14f9508dc" providerId="Windows Live" clId="Web-{4FEFE69A-FB42-C16F-C44E-BBF0B7901553}" dt="2024-10-01T14:22:57.663" v="279"/>
          <ac:spMkLst>
            <pc:docMk/>
            <pc:sldMk cId="3544730780" sldId="293"/>
            <ac:spMk id="9" creationId="{4C608BEB-860E-4094-8511-78603564A75E}"/>
          </ac:spMkLst>
        </pc:spChg>
        <pc:spChg chg="add del">
          <ac:chgData name="Диана Абдиханова" userId="a421b8a14f9508dc" providerId="Windows Live" clId="Web-{4FEFE69A-FB42-C16F-C44E-BBF0B7901553}" dt="2024-10-01T14:23:05.507" v="281"/>
          <ac:spMkLst>
            <pc:docMk/>
            <pc:sldMk cId="3544730780" sldId="293"/>
            <ac:spMk id="13" creationId="{58DEA6A1-FC5C-4E6E-BBBF-7E472949B394}"/>
          </ac:spMkLst>
        </pc:spChg>
        <pc:spChg chg="add del">
          <ac:chgData name="Диана Абдиханова" userId="a421b8a14f9508dc" providerId="Windows Live" clId="Web-{4FEFE69A-FB42-C16F-C44E-BBF0B7901553}" dt="2024-10-01T14:23:05.507" v="281"/>
          <ac:spMkLst>
            <pc:docMk/>
            <pc:sldMk cId="3544730780" sldId="293"/>
            <ac:spMk id="14" creationId="{9F7D788E-2C1B-4EF4-8719-12613771FF98}"/>
          </ac:spMkLst>
        </pc:spChg>
        <pc:spChg chg="add del">
          <ac:chgData name="Диана Абдиханова" userId="a421b8a14f9508dc" providerId="Windows Live" clId="Web-{4FEFE69A-FB42-C16F-C44E-BBF0B7901553}" dt="2024-10-01T14:23:05.507" v="281"/>
          <ac:spMkLst>
            <pc:docMk/>
            <pc:sldMk cId="3544730780" sldId="293"/>
            <ac:spMk id="15" creationId="{96AAAC3B-1954-46B7-BBAC-27DFF5B5295F}"/>
          </ac:spMkLst>
        </pc:spChg>
        <pc:spChg chg="add del">
          <ac:chgData name="Диана Абдиханова" userId="a421b8a14f9508dc" providerId="Windows Live" clId="Web-{4FEFE69A-FB42-C16F-C44E-BBF0B7901553}" dt="2024-10-01T14:23:05.507" v="281"/>
          <ac:spMkLst>
            <pc:docMk/>
            <pc:sldMk cId="3544730780" sldId="293"/>
            <ac:spMk id="16" creationId="{7C54E824-C0F4-480B-BC88-689F50C45FBD}"/>
          </ac:spMkLst>
        </pc:spChg>
        <pc:spChg chg="add del">
          <ac:chgData name="Диана Абдиханова" userId="a421b8a14f9508dc" providerId="Windows Live" clId="Web-{4FEFE69A-FB42-C16F-C44E-BBF0B7901553}" dt="2024-10-01T14:23:05.507" v="281"/>
          <ac:spMkLst>
            <pc:docMk/>
            <pc:sldMk cId="3544730780" sldId="293"/>
            <ac:spMk id="17" creationId="{A5AD6500-BB62-4AAC-9D2F-C10DDC90CBB1}"/>
          </ac:spMkLst>
        </pc:spChg>
        <pc:spChg chg="add del">
          <ac:chgData name="Диана Абдиханова" userId="a421b8a14f9508dc" providerId="Windows Live" clId="Web-{4FEFE69A-FB42-C16F-C44E-BBF0B7901553}" dt="2024-10-01T14:37:10.708" v="346"/>
          <ac:spMkLst>
            <pc:docMk/>
            <pc:sldMk cId="3544730780" sldId="293"/>
            <ac:spMk id="19" creationId="{2A6B319F-86FE-4754-878E-06F0804D882B}"/>
          </ac:spMkLst>
        </pc:spChg>
        <pc:spChg chg="add del">
          <ac:chgData name="Диана Абдиханова" userId="a421b8a14f9508dc" providerId="Windows Live" clId="Web-{4FEFE69A-FB42-C16F-C44E-BBF0B7901553}" dt="2024-10-01T14:37:10.708" v="346"/>
          <ac:spMkLst>
            <pc:docMk/>
            <pc:sldMk cId="3544730780" sldId="293"/>
            <ac:spMk id="20" creationId="{DCF7D1B5-3477-499F-ACC5-2C8B07F4EDB3}"/>
          </ac:spMkLst>
        </pc:spChg>
        <pc:spChg chg="add del">
          <ac:chgData name="Диана Абдиханова" userId="a421b8a14f9508dc" providerId="Windows Live" clId="Web-{4FEFE69A-FB42-C16F-C44E-BBF0B7901553}" dt="2024-10-01T14:37:10.693" v="345"/>
          <ac:spMkLst>
            <pc:docMk/>
            <pc:sldMk cId="3544730780" sldId="293"/>
            <ac:spMk id="25" creationId="{8CA06CD6-90CA-4C45-856C-6771339E1E22}"/>
          </ac:spMkLst>
        </pc:spChg>
        <pc:spChg chg="add">
          <ac:chgData name="Диана Абдиханова" userId="a421b8a14f9508dc" providerId="Windows Live" clId="Web-{4FEFE69A-FB42-C16F-C44E-BBF0B7901553}" dt="2024-10-01T14:37:10.708" v="346"/>
          <ac:spMkLst>
            <pc:docMk/>
            <pc:sldMk cId="3544730780" sldId="293"/>
            <ac:spMk id="29" creationId="{CCD444A3-C338-4886-B7F1-4BA2AF46EB64}"/>
          </ac:spMkLst>
        </pc:spChg>
        <pc:spChg chg="add">
          <ac:chgData name="Диана Абдиханова" userId="a421b8a14f9508dc" providerId="Windows Live" clId="Web-{4FEFE69A-FB42-C16F-C44E-BBF0B7901553}" dt="2024-10-01T14:37:10.708" v="346"/>
          <ac:spMkLst>
            <pc:docMk/>
            <pc:sldMk cId="3544730780" sldId="293"/>
            <ac:spMk id="30" creationId="{21739CA5-F0F5-48E1-8E8C-F24B71827E46}"/>
          </ac:spMkLst>
        </pc:spChg>
        <pc:spChg chg="add">
          <ac:chgData name="Диана Абдиханова" userId="a421b8a14f9508dc" providerId="Windows Live" clId="Web-{4FEFE69A-FB42-C16F-C44E-BBF0B7901553}" dt="2024-10-01T14:37:10.708" v="346"/>
          <ac:spMkLst>
            <pc:docMk/>
            <pc:sldMk cId="3544730780" sldId="293"/>
            <ac:spMk id="31" creationId="{3EAD2937-F230-41D4-B9C5-975B129BFC20}"/>
          </ac:spMkLst>
        </pc:spChg>
        <pc:cxnChg chg="add del">
          <ac:chgData name="Диана Абдиханова" userId="a421b8a14f9508dc" providerId="Windows Live" clId="Web-{4FEFE69A-FB42-C16F-C44E-BBF0B7901553}" dt="2024-10-01T14:22:57.663" v="279"/>
          <ac:cxnSpMkLst>
            <pc:docMk/>
            <pc:sldMk cId="3544730780" sldId="293"/>
            <ac:cxnSpMk id="11" creationId="{1F16A8D4-FE87-4604-88B2-394B5D1EB437}"/>
          </ac:cxnSpMkLst>
        </pc:cxnChg>
        <pc:cxnChg chg="add del">
          <ac:chgData name="Диана Абдиханова" userId="a421b8a14f9508dc" providerId="Windows Live" clId="Web-{4FEFE69A-FB42-C16F-C44E-BBF0B7901553}" dt="2024-10-01T14:37:10.693" v="345"/>
          <ac:cxnSpMkLst>
            <pc:docMk/>
            <pc:sldMk cId="3544730780" sldId="293"/>
            <ac:cxnSpMk id="27" creationId="{5021601D-2758-4B15-A31C-FDA184C51B3A}"/>
          </ac:cxnSpMkLst>
        </pc:cxnChg>
      </pc:sldChg>
      <pc:sldChg chg="addSp modSp new mod setBg">
        <pc:chgData name="Диана Абдиханова" userId="a421b8a14f9508dc" providerId="Windows Live" clId="Web-{4FEFE69A-FB42-C16F-C44E-BBF0B7901553}" dt="2024-10-01T14:36:52.770" v="343"/>
        <pc:sldMkLst>
          <pc:docMk/>
          <pc:sldMk cId="558022451" sldId="294"/>
        </pc:sldMkLst>
        <pc:spChg chg="mod">
          <ac:chgData name="Диана Абдиханова" userId="a421b8a14f9508dc" providerId="Windows Live" clId="Web-{4FEFE69A-FB42-C16F-C44E-BBF0B7901553}" dt="2024-10-01T14:36:52.770" v="343"/>
          <ac:spMkLst>
            <pc:docMk/>
            <pc:sldMk cId="558022451" sldId="294"/>
            <ac:spMk id="2" creationId="{E75063FD-4617-43BA-EB1B-592558F37A58}"/>
          </ac:spMkLst>
        </pc:spChg>
        <pc:spChg chg="mod">
          <ac:chgData name="Диана Абдиханова" userId="a421b8a14f9508dc" providerId="Windows Live" clId="Web-{4FEFE69A-FB42-C16F-C44E-BBF0B7901553}" dt="2024-10-01T14:36:52.770" v="343"/>
          <ac:spMkLst>
            <pc:docMk/>
            <pc:sldMk cId="558022451" sldId="294"/>
            <ac:spMk id="3" creationId="{6B88E65D-913B-983A-D3AD-694165EE0FF4}"/>
          </ac:spMkLst>
        </pc:spChg>
        <pc:spChg chg="add">
          <ac:chgData name="Диана Абдиханова" userId="a421b8a14f9508dc" providerId="Windows Live" clId="Web-{4FEFE69A-FB42-C16F-C44E-BBF0B7901553}" dt="2024-10-01T14:36:52.770" v="343"/>
          <ac:spMkLst>
            <pc:docMk/>
            <pc:sldMk cId="558022451" sldId="294"/>
            <ac:spMk id="8" creationId="{907EF6B7-1338-4443-8C46-6A318D952DFD}"/>
          </ac:spMkLst>
        </pc:spChg>
        <pc:spChg chg="add">
          <ac:chgData name="Диана Абдиханова" userId="a421b8a14f9508dc" providerId="Windows Live" clId="Web-{4FEFE69A-FB42-C16F-C44E-BBF0B7901553}" dt="2024-10-01T14:36:52.770" v="343"/>
          <ac:spMkLst>
            <pc:docMk/>
            <pc:sldMk cId="558022451" sldId="294"/>
            <ac:spMk id="10" creationId="{DAAE4CDD-124C-4DCF-9584-B6033B545DD5}"/>
          </ac:spMkLst>
        </pc:spChg>
        <pc:spChg chg="add">
          <ac:chgData name="Диана Абдиханова" userId="a421b8a14f9508dc" providerId="Windows Live" clId="Web-{4FEFE69A-FB42-C16F-C44E-BBF0B7901553}" dt="2024-10-01T14:36:52.770" v="343"/>
          <ac:spMkLst>
            <pc:docMk/>
            <pc:sldMk cId="558022451" sldId="294"/>
            <ac:spMk id="12" creationId="{081E4A58-353D-44AE-B2FC-2A74E2E400F7}"/>
          </ac:spMkLst>
        </pc:spChg>
      </pc:sldChg>
      <pc:sldChg chg="addSp delSp modSp new">
        <pc:chgData name="Диана Абдиханова" userId="a421b8a14f9508dc" providerId="Windows Live" clId="Web-{4FEFE69A-FB42-C16F-C44E-BBF0B7901553}" dt="2024-10-01T14:36:35.690" v="342"/>
        <pc:sldMkLst>
          <pc:docMk/>
          <pc:sldMk cId="1969792206" sldId="295"/>
        </pc:sldMkLst>
        <pc:spChg chg="mod">
          <ac:chgData name="Диана Абдиханова" userId="a421b8a14f9508dc" providerId="Windows Live" clId="Web-{4FEFE69A-FB42-C16F-C44E-BBF0B7901553}" dt="2024-10-01T14:28:40.251" v="301" actId="20577"/>
          <ac:spMkLst>
            <pc:docMk/>
            <pc:sldMk cId="1969792206" sldId="295"/>
            <ac:spMk id="2" creationId="{70E37DE6-2164-4F91-97A9-78CB17EC1B79}"/>
          </ac:spMkLst>
        </pc:spChg>
        <pc:spChg chg="del mod">
          <ac:chgData name="Диана Абдиханова" userId="a421b8a14f9508dc" providerId="Windows Live" clId="Web-{4FEFE69A-FB42-C16F-C44E-BBF0B7901553}" dt="2024-10-01T14:36:35.690" v="342"/>
          <ac:spMkLst>
            <pc:docMk/>
            <pc:sldMk cId="1969792206" sldId="295"/>
            <ac:spMk id="3" creationId="{626DC5D2-5334-7348-EC13-D31A52C9C9C0}"/>
          </ac:spMkLst>
        </pc:spChg>
        <pc:graphicFrameChg chg="add">
          <ac:chgData name="Диана Абдиханова" userId="a421b8a14f9508dc" providerId="Windows Live" clId="Web-{4FEFE69A-FB42-C16F-C44E-BBF0B7901553}" dt="2024-10-01T14:36:35.690" v="342"/>
          <ac:graphicFrameMkLst>
            <pc:docMk/>
            <pc:sldMk cId="1969792206" sldId="295"/>
            <ac:graphicFrameMk id="5" creationId="{4947CAF4-CF9D-0B06-E233-B01B29500CA8}"/>
          </ac:graphicFrameMkLst>
        </pc:graphicFrameChg>
      </pc:sldChg>
      <pc:sldChg chg="addSp modSp new mod setBg modClrScheme chgLayout">
        <pc:chgData name="Диана Абдиханова" userId="a421b8a14f9508dc" providerId="Windows Live" clId="Web-{4FEFE69A-FB42-C16F-C44E-BBF0B7901553}" dt="2024-10-01T14:36:22.017" v="341"/>
        <pc:sldMkLst>
          <pc:docMk/>
          <pc:sldMk cId="4082362194" sldId="296"/>
        </pc:sldMkLst>
        <pc:spChg chg="add mod">
          <ac:chgData name="Диана Абдиханова" userId="a421b8a14f9508dc" providerId="Windows Live" clId="Web-{4FEFE69A-FB42-C16F-C44E-BBF0B7901553}" dt="2024-10-01T14:36:22.017" v="341"/>
          <ac:spMkLst>
            <pc:docMk/>
            <pc:sldMk cId="4082362194" sldId="296"/>
            <ac:spMk id="2" creationId="{B9C9EDB0-9319-B49F-9CB6-5F7C1FCD77CC}"/>
          </ac:spMkLst>
        </pc:spChg>
        <pc:spChg chg="add mod">
          <ac:chgData name="Диана Абдиханова" userId="a421b8a14f9508dc" providerId="Windows Live" clId="Web-{4FEFE69A-FB42-C16F-C44E-BBF0B7901553}" dt="2024-10-01T14:36:22.017" v="341"/>
          <ac:spMkLst>
            <pc:docMk/>
            <pc:sldMk cId="4082362194" sldId="296"/>
            <ac:spMk id="3" creationId="{4EB16E46-F730-C0CF-201C-AB1D84BF15BF}"/>
          </ac:spMkLst>
        </pc:spChg>
        <pc:spChg chg="add">
          <ac:chgData name="Диана Абдиханова" userId="a421b8a14f9508dc" providerId="Windows Live" clId="Web-{4FEFE69A-FB42-C16F-C44E-BBF0B7901553}" dt="2024-10-01T14:36:22.017" v="341"/>
          <ac:spMkLst>
            <pc:docMk/>
            <pc:sldMk cId="4082362194" sldId="296"/>
            <ac:spMk id="8" creationId="{18873D23-2DCF-4B31-A009-95721C06E8E1}"/>
          </ac:spMkLst>
        </pc:spChg>
        <pc:spChg chg="add">
          <ac:chgData name="Диана Абдиханова" userId="a421b8a14f9508dc" providerId="Windows Live" clId="Web-{4FEFE69A-FB42-C16F-C44E-BBF0B7901553}" dt="2024-10-01T14:36:22.017" v="341"/>
          <ac:spMkLst>
            <pc:docMk/>
            <pc:sldMk cId="4082362194" sldId="296"/>
            <ac:spMk id="10" creationId="{C13EF075-D4EF-4929-ADBC-91B27DA19955}"/>
          </ac:spMkLst>
        </pc:spChg>
        <pc:grpChg chg="add">
          <ac:chgData name="Диана Абдиханова" userId="a421b8a14f9508dc" providerId="Windows Live" clId="Web-{4FEFE69A-FB42-C16F-C44E-BBF0B7901553}" dt="2024-10-01T14:36:22.017" v="341"/>
          <ac:grpSpMkLst>
            <pc:docMk/>
            <pc:sldMk cId="4082362194" sldId="296"/>
            <ac:grpSpMk id="12" creationId="{DAA26DFA-AAB2-4973-9C17-16D587C7B198}"/>
          </ac:grpSpMkLst>
        </pc:grpChg>
      </pc:sldChg>
      <pc:sldChg chg="addSp modSp new mod setBg">
        <pc:chgData name="Диана Абдиханова" userId="a421b8a14f9508dc" providerId="Windows Live" clId="Web-{4FEFE69A-FB42-C16F-C44E-BBF0B7901553}" dt="2024-10-01T14:35:53.734" v="340"/>
        <pc:sldMkLst>
          <pc:docMk/>
          <pc:sldMk cId="336978461" sldId="297"/>
        </pc:sldMkLst>
        <pc:spChg chg="add">
          <ac:chgData name="Диана Абдиханова" userId="a421b8a14f9508dc" providerId="Windows Live" clId="Web-{4FEFE69A-FB42-C16F-C44E-BBF0B7901553}" dt="2024-10-01T14:35:53.734" v="340"/>
          <ac:spMkLst>
            <pc:docMk/>
            <pc:sldMk cId="336978461" sldId="297"/>
            <ac:spMk id="7" creationId="{F3060C83-F051-4F0E-ABAD-AA0DFC48B218}"/>
          </ac:spMkLst>
        </pc:spChg>
        <pc:spChg chg="add">
          <ac:chgData name="Диана Абдиханова" userId="a421b8a14f9508dc" providerId="Windows Live" clId="Web-{4FEFE69A-FB42-C16F-C44E-BBF0B7901553}" dt="2024-10-01T14:35:53.734" v="340"/>
          <ac:spMkLst>
            <pc:docMk/>
            <pc:sldMk cId="336978461" sldId="297"/>
            <ac:spMk id="9" creationId="{83C98ABE-055B-441F-B07E-44F97F083C39}"/>
          </ac:spMkLst>
        </pc:spChg>
        <pc:spChg chg="add">
          <ac:chgData name="Диана Абдиханова" userId="a421b8a14f9508dc" providerId="Windows Live" clId="Web-{4FEFE69A-FB42-C16F-C44E-BBF0B7901553}" dt="2024-10-01T14:35:53.734" v="340"/>
          <ac:spMkLst>
            <pc:docMk/>
            <pc:sldMk cId="336978461" sldId="297"/>
            <ac:spMk id="11" creationId="{29FDB030-9B49-4CED-8CCD-4D99382388AC}"/>
          </ac:spMkLst>
        </pc:spChg>
        <pc:spChg chg="add">
          <ac:chgData name="Диана Абдиханова" userId="a421b8a14f9508dc" providerId="Windows Live" clId="Web-{4FEFE69A-FB42-C16F-C44E-BBF0B7901553}" dt="2024-10-01T14:35:53.734" v="340"/>
          <ac:spMkLst>
            <pc:docMk/>
            <pc:sldMk cId="336978461" sldId="297"/>
            <ac:spMk id="13" creationId="{3783CA14-24A1-485C-8B30-D6A5D87987AD}"/>
          </ac:spMkLst>
        </pc:spChg>
        <pc:spChg chg="add">
          <ac:chgData name="Диана Абдиханова" userId="a421b8a14f9508dc" providerId="Windows Live" clId="Web-{4FEFE69A-FB42-C16F-C44E-BBF0B7901553}" dt="2024-10-01T14:35:53.734" v="340"/>
          <ac:spMkLst>
            <pc:docMk/>
            <pc:sldMk cId="336978461" sldId="297"/>
            <ac:spMk id="15" creationId="{9A97C86A-04D6-40F7-AE84-31AB43E6A846}"/>
          </ac:spMkLst>
        </pc:spChg>
        <pc:spChg chg="add">
          <ac:chgData name="Диана Абдиханова" userId="a421b8a14f9508dc" providerId="Windows Live" clId="Web-{4FEFE69A-FB42-C16F-C44E-BBF0B7901553}" dt="2024-10-01T14:35:53.734" v="340"/>
          <ac:spMkLst>
            <pc:docMk/>
            <pc:sldMk cId="336978461" sldId="297"/>
            <ac:spMk id="17" creationId="{FF9F2414-84E8-453E-B1F3-389FDE8192D9}"/>
          </ac:spMkLst>
        </pc:spChg>
        <pc:spChg chg="add">
          <ac:chgData name="Диана Абдиханова" userId="a421b8a14f9508dc" providerId="Windows Live" clId="Web-{4FEFE69A-FB42-C16F-C44E-BBF0B7901553}" dt="2024-10-01T14:35:53.734" v="340"/>
          <ac:spMkLst>
            <pc:docMk/>
            <pc:sldMk cId="336978461" sldId="297"/>
            <ac:spMk id="19" creationId="{3ECA69A1-7536-43AC-85EF-C7106179F5ED}"/>
          </ac:spMkLst>
        </pc:spChg>
        <pc:picChg chg="add mod">
          <ac:chgData name="Диана Абдиханова" userId="a421b8a14f9508dc" providerId="Windows Live" clId="Web-{4FEFE69A-FB42-C16F-C44E-BBF0B7901553}" dt="2024-10-01T14:35:53.734" v="340"/>
          <ac:picMkLst>
            <pc:docMk/>
            <pc:sldMk cId="336978461" sldId="297"/>
            <ac:picMk id="2" creationId="{36079584-2752-8FF8-5A83-6FFE667BD406}"/>
          </ac:picMkLst>
        </pc:picChg>
      </pc:sldChg>
    </pc:docChg>
  </pc:docChgLst>
  <pc:docChgLst>
    <pc:chgData name="Диана Абдиханова" userId="a421b8a14f9508dc" providerId="Windows Live" clId="Web-{817D7451-FD42-DD12-8466-18FEED6A8387}"/>
    <pc:docChg chg="addSld delSld modSld">
      <pc:chgData name="Диана Абдиханова" userId="a421b8a14f9508dc" providerId="Windows Live" clId="Web-{817D7451-FD42-DD12-8466-18FEED6A8387}" dt="2024-10-01T13:38:25.088" v="402" actId="20577"/>
      <pc:docMkLst>
        <pc:docMk/>
      </pc:docMkLst>
      <pc:sldChg chg="modSp">
        <pc:chgData name="Диана Абдиханова" userId="a421b8a14f9508dc" providerId="Windows Live" clId="Web-{817D7451-FD42-DD12-8466-18FEED6A8387}" dt="2024-10-01T12:10:06.871" v="4" actId="20577"/>
        <pc:sldMkLst>
          <pc:docMk/>
          <pc:sldMk cId="0" sldId="276"/>
        </pc:sldMkLst>
        <pc:spChg chg="mod">
          <ac:chgData name="Диана Абдиханова" userId="a421b8a14f9508dc" providerId="Windows Live" clId="Web-{817D7451-FD42-DD12-8466-18FEED6A8387}" dt="2024-10-01T12:10:06.871" v="4" actId="20577"/>
          <ac:spMkLst>
            <pc:docMk/>
            <pc:sldMk cId="0" sldId="276"/>
            <ac:spMk id="8" creationId="{618396C1-3E7C-4FD0-87E9-3AB9E54446EE}"/>
          </ac:spMkLst>
        </pc:spChg>
      </pc:sldChg>
      <pc:sldChg chg="modSp new">
        <pc:chgData name="Диана Абдиханова" userId="a421b8a14f9508dc" providerId="Windows Live" clId="Web-{817D7451-FD42-DD12-8466-18FEED6A8387}" dt="2024-10-01T12:29:35.613" v="45" actId="20577"/>
        <pc:sldMkLst>
          <pc:docMk/>
          <pc:sldMk cId="1012915385" sldId="277"/>
        </pc:sldMkLst>
        <pc:spChg chg="mod">
          <ac:chgData name="Диана Абдиханова" userId="a421b8a14f9508dc" providerId="Windows Live" clId="Web-{817D7451-FD42-DD12-8466-18FEED6A8387}" dt="2024-10-01T12:29:23.378" v="44" actId="20577"/>
          <ac:spMkLst>
            <pc:docMk/>
            <pc:sldMk cId="1012915385" sldId="277"/>
            <ac:spMk id="2" creationId="{7B697DFF-59E1-4238-6D42-86EF8A2B2384}"/>
          </ac:spMkLst>
        </pc:spChg>
        <pc:spChg chg="mod">
          <ac:chgData name="Диана Абдиханова" userId="a421b8a14f9508dc" providerId="Windows Live" clId="Web-{817D7451-FD42-DD12-8466-18FEED6A8387}" dt="2024-10-01T12:29:35.613" v="45" actId="20577"/>
          <ac:spMkLst>
            <pc:docMk/>
            <pc:sldMk cId="1012915385" sldId="277"/>
            <ac:spMk id="3" creationId="{3B4CC6BA-0CE4-40A9-34E1-EEE8422A8E11}"/>
          </ac:spMkLst>
        </pc:spChg>
      </pc:sldChg>
      <pc:sldChg chg="new del">
        <pc:chgData name="Диана Абдиханова" userId="a421b8a14f9508dc" providerId="Windows Live" clId="Web-{817D7451-FD42-DD12-8466-18FEED6A8387}" dt="2024-10-01T12:26:45.497" v="28"/>
        <pc:sldMkLst>
          <pc:docMk/>
          <pc:sldMk cId="745103704" sldId="278"/>
        </pc:sldMkLst>
      </pc:sldChg>
      <pc:sldChg chg="modSp new">
        <pc:chgData name="Диана Абдиханова" userId="a421b8a14f9508dc" providerId="Windows Live" clId="Web-{817D7451-FD42-DD12-8466-18FEED6A8387}" dt="2024-10-01T13:13:49.608" v="211" actId="20577"/>
        <pc:sldMkLst>
          <pc:docMk/>
          <pc:sldMk cId="2674067750" sldId="278"/>
        </pc:sldMkLst>
        <pc:spChg chg="mod">
          <ac:chgData name="Диана Абдиханова" userId="a421b8a14f9508dc" providerId="Windows Live" clId="Web-{817D7451-FD42-DD12-8466-18FEED6A8387}" dt="2024-10-01T13:13:49.608" v="211" actId="20577"/>
          <ac:spMkLst>
            <pc:docMk/>
            <pc:sldMk cId="2674067750" sldId="278"/>
            <ac:spMk id="2" creationId="{E3507AEA-EE2A-9D83-B463-B42F5114C9BD}"/>
          </ac:spMkLst>
        </pc:spChg>
        <pc:spChg chg="mod">
          <ac:chgData name="Диана Абдиханова" userId="a421b8a14f9508dc" providerId="Windows Live" clId="Web-{817D7451-FD42-DD12-8466-18FEED6A8387}" dt="2024-10-01T12:28:43.986" v="41" actId="20577"/>
          <ac:spMkLst>
            <pc:docMk/>
            <pc:sldMk cId="2674067750" sldId="278"/>
            <ac:spMk id="3" creationId="{78C7132A-27E4-6C4E-C0C7-01440AEFCE7C}"/>
          </ac:spMkLst>
        </pc:spChg>
      </pc:sldChg>
      <pc:sldChg chg="addSp delSp modSp new">
        <pc:chgData name="Диана Абдиханова" userId="a421b8a14f9508dc" providerId="Windows Live" clId="Web-{817D7451-FD42-DD12-8466-18FEED6A8387}" dt="2024-10-01T13:38:25.088" v="402" actId="20577"/>
        <pc:sldMkLst>
          <pc:docMk/>
          <pc:sldMk cId="2376406371" sldId="279"/>
        </pc:sldMkLst>
        <pc:spChg chg="del mod">
          <ac:chgData name="Диана Абдиханова" userId="a421b8a14f9508dc" providerId="Windows Live" clId="Web-{817D7451-FD42-DD12-8466-18FEED6A8387}" dt="2024-10-01T12:43:03.504" v="108"/>
          <ac:spMkLst>
            <pc:docMk/>
            <pc:sldMk cId="2376406371" sldId="279"/>
            <ac:spMk id="2" creationId="{3199EABD-C665-9989-70B4-98170F62EB36}"/>
          </ac:spMkLst>
        </pc:spChg>
        <pc:spChg chg="mod">
          <ac:chgData name="Диана Абдиханова" userId="a421b8a14f9508dc" providerId="Windows Live" clId="Web-{817D7451-FD42-DD12-8466-18FEED6A8387}" dt="2024-10-01T12:32:28.870" v="58" actId="20577"/>
          <ac:spMkLst>
            <pc:docMk/>
            <pc:sldMk cId="2376406371" sldId="279"/>
            <ac:spMk id="3" creationId="{8FC51B88-570A-D214-426E-DF8F762BAA4C}"/>
          </ac:spMkLst>
        </pc:spChg>
        <pc:spChg chg="add mod">
          <ac:chgData name="Диана Абдиханова" userId="a421b8a14f9508dc" providerId="Windows Live" clId="Web-{817D7451-FD42-DD12-8466-18FEED6A8387}" dt="2024-10-01T13:38:25.088" v="402" actId="20577"/>
          <ac:spMkLst>
            <pc:docMk/>
            <pc:sldMk cId="2376406371" sldId="279"/>
            <ac:spMk id="5" creationId="{7C2E6FDC-0E4C-AEFC-3F7B-9FB4F9B4EE93}"/>
          </ac:spMkLst>
        </pc:spChg>
      </pc:sldChg>
      <pc:sldChg chg="addSp modSp new">
        <pc:chgData name="Диана Абдиханова" userId="a421b8a14f9508dc" providerId="Windows Live" clId="Web-{817D7451-FD42-DD12-8466-18FEED6A8387}" dt="2024-10-01T12:33:59.499" v="77" actId="1076"/>
        <pc:sldMkLst>
          <pc:docMk/>
          <pc:sldMk cId="2896507486" sldId="280"/>
        </pc:sldMkLst>
        <pc:spChg chg="add mod">
          <ac:chgData name="Диана Абдиханова" userId="a421b8a14f9508dc" providerId="Windows Live" clId="Web-{817D7451-FD42-DD12-8466-18FEED6A8387}" dt="2024-10-01T12:33:59.499" v="77" actId="1076"/>
          <ac:spMkLst>
            <pc:docMk/>
            <pc:sldMk cId="2896507486" sldId="280"/>
            <ac:spMk id="2" creationId="{3E8CB393-6C4E-5A5A-459A-152F9BABCF01}"/>
          </ac:spMkLst>
        </pc:spChg>
      </pc:sldChg>
      <pc:sldChg chg="modSp new">
        <pc:chgData name="Диана Абдиханова" userId="a421b8a14f9508dc" providerId="Windows Live" clId="Web-{817D7451-FD42-DD12-8466-18FEED6A8387}" dt="2024-10-01T13:13:57.249" v="213" actId="20577"/>
        <pc:sldMkLst>
          <pc:docMk/>
          <pc:sldMk cId="2012597752" sldId="281"/>
        </pc:sldMkLst>
        <pc:spChg chg="mod">
          <ac:chgData name="Диана Абдиханова" userId="a421b8a14f9508dc" providerId="Windows Live" clId="Web-{817D7451-FD42-DD12-8466-18FEED6A8387}" dt="2024-10-01T13:13:57.249" v="213" actId="20577"/>
          <ac:spMkLst>
            <pc:docMk/>
            <pc:sldMk cId="2012597752" sldId="281"/>
            <ac:spMk id="2" creationId="{8A3FC5A2-3F82-ECB3-637C-225D14994F8C}"/>
          </ac:spMkLst>
        </pc:spChg>
        <pc:spChg chg="mod">
          <ac:chgData name="Диана Абдиханова" userId="a421b8a14f9508dc" providerId="Windows Live" clId="Web-{817D7451-FD42-DD12-8466-18FEED6A8387}" dt="2024-10-01T12:39:51.247" v="89" actId="20577"/>
          <ac:spMkLst>
            <pc:docMk/>
            <pc:sldMk cId="2012597752" sldId="281"/>
            <ac:spMk id="3" creationId="{717536FD-7250-6308-0800-C8E057DEA7E2}"/>
          </ac:spMkLst>
        </pc:spChg>
      </pc:sldChg>
      <pc:sldChg chg="addSp modSp new">
        <pc:chgData name="Диана Абдиханова" userId="a421b8a14f9508dc" providerId="Windows Live" clId="Web-{817D7451-FD42-DD12-8466-18FEED6A8387}" dt="2024-10-01T12:44:28.726" v="116" actId="1076"/>
        <pc:sldMkLst>
          <pc:docMk/>
          <pc:sldMk cId="2116253348" sldId="282"/>
        </pc:sldMkLst>
        <pc:spChg chg="add mod">
          <ac:chgData name="Диана Абдиханова" userId="a421b8a14f9508dc" providerId="Windows Live" clId="Web-{817D7451-FD42-DD12-8466-18FEED6A8387}" dt="2024-10-01T12:44:19.085" v="115" actId="1076"/>
          <ac:spMkLst>
            <pc:docMk/>
            <pc:sldMk cId="2116253348" sldId="282"/>
            <ac:spMk id="2" creationId="{7B89C936-663B-2D24-8E8B-87C3BF898928}"/>
          </ac:spMkLst>
        </pc:spChg>
        <pc:spChg chg="add mod">
          <ac:chgData name="Диана Абдиханова" userId="a421b8a14f9508dc" providerId="Windows Live" clId="Web-{817D7451-FD42-DD12-8466-18FEED6A8387}" dt="2024-10-01T12:44:28.726" v="116" actId="1076"/>
          <ac:spMkLst>
            <pc:docMk/>
            <pc:sldMk cId="2116253348" sldId="282"/>
            <ac:spMk id="3" creationId="{D9960824-4E2D-F3F6-9E2C-D5FA2849B934}"/>
          </ac:spMkLst>
        </pc:spChg>
      </pc:sldChg>
      <pc:sldChg chg="modSp new">
        <pc:chgData name="Диана Абдиханова" userId="a421b8a14f9508dc" providerId="Windows Live" clId="Web-{817D7451-FD42-DD12-8466-18FEED6A8387}" dt="2024-10-01T13:14:05.452" v="216" actId="20577"/>
        <pc:sldMkLst>
          <pc:docMk/>
          <pc:sldMk cId="454092962" sldId="283"/>
        </pc:sldMkLst>
        <pc:spChg chg="mod">
          <ac:chgData name="Диана Абдиханова" userId="a421b8a14f9508dc" providerId="Windows Live" clId="Web-{817D7451-FD42-DD12-8466-18FEED6A8387}" dt="2024-10-01T13:14:05.452" v="216" actId="20577"/>
          <ac:spMkLst>
            <pc:docMk/>
            <pc:sldMk cId="454092962" sldId="283"/>
            <ac:spMk id="2" creationId="{AD064116-5B60-DB3C-A28C-98767F66B45E}"/>
          </ac:spMkLst>
        </pc:spChg>
        <pc:spChg chg="mod">
          <ac:chgData name="Диана Абдиханова" userId="a421b8a14f9508dc" providerId="Windows Live" clId="Web-{817D7451-FD42-DD12-8466-18FEED6A8387}" dt="2024-10-01T12:58:18.525" v="124" actId="20577"/>
          <ac:spMkLst>
            <pc:docMk/>
            <pc:sldMk cId="454092962" sldId="283"/>
            <ac:spMk id="3" creationId="{3A3025BB-BEE5-F5C5-911E-562AD2726E0A}"/>
          </ac:spMkLst>
        </pc:spChg>
      </pc:sldChg>
      <pc:sldChg chg="addSp delSp modSp new">
        <pc:chgData name="Диана Абдиханова" userId="a421b8a14f9508dc" providerId="Windows Live" clId="Web-{817D7451-FD42-DD12-8466-18FEED6A8387}" dt="2024-10-01T13:08:55.706" v="188" actId="14100"/>
        <pc:sldMkLst>
          <pc:docMk/>
          <pc:sldMk cId="2185093242" sldId="284"/>
        </pc:sldMkLst>
        <pc:spChg chg="del mod">
          <ac:chgData name="Диана Абдиханова" userId="a421b8a14f9508dc" providerId="Windows Live" clId="Web-{817D7451-FD42-DD12-8466-18FEED6A8387}" dt="2024-10-01T12:58:37.338" v="131"/>
          <ac:spMkLst>
            <pc:docMk/>
            <pc:sldMk cId="2185093242" sldId="284"/>
            <ac:spMk id="2" creationId="{6C727845-7EC6-92DB-FC06-94A6DC1F64F0}"/>
          </ac:spMkLst>
        </pc:spChg>
        <pc:spChg chg="mod">
          <ac:chgData name="Диана Абдиханова" userId="a421b8a14f9508dc" providerId="Windows Live" clId="Web-{817D7451-FD42-DD12-8466-18FEED6A8387}" dt="2024-10-01T13:02:58.583" v="158" actId="14100"/>
          <ac:spMkLst>
            <pc:docMk/>
            <pc:sldMk cId="2185093242" sldId="284"/>
            <ac:spMk id="3" creationId="{EBB4E4BB-484F-6660-1F27-491E65E5E1BB}"/>
          </ac:spMkLst>
        </pc:spChg>
        <pc:spChg chg="add mod">
          <ac:chgData name="Диана Абдиханова" userId="a421b8a14f9508dc" providerId="Windows Live" clId="Web-{817D7451-FD42-DD12-8466-18FEED6A8387}" dt="2024-10-01T13:03:04.161" v="159" actId="1076"/>
          <ac:spMkLst>
            <pc:docMk/>
            <pc:sldMk cId="2185093242" sldId="284"/>
            <ac:spMk id="4" creationId="{63345BC0-09ED-6752-D741-9B1012C34090}"/>
          </ac:spMkLst>
        </pc:spChg>
        <pc:spChg chg="add mod">
          <ac:chgData name="Диана Абдиханова" userId="a421b8a14f9508dc" providerId="Windows Live" clId="Web-{817D7451-FD42-DD12-8466-18FEED6A8387}" dt="2024-10-01T13:08:31.877" v="184" actId="1076"/>
          <ac:spMkLst>
            <pc:docMk/>
            <pc:sldMk cId="2185093242" sldId="284"/>
            <ac:spMk id="5" creationId="{B0EB8E22-60DA-7609-A127-3AA08A6DE857}"/>
          </ac:spMkLst>
        </pc:spChg>
        <pc:spChg chg="add mod">
          <ac:chgData name="Диана Абдиханова" userId="a421b8a14f9508dc" providerId="Windows Live" clId="Web-{817D7451-FD42-DD12-8466-18FEED6A8387}" dt="2024-10-01T13:08:55.706" v="188" actId="14100"/>
          <ac:spMkLst>
            <pc:docMk/>
            <pc:sldMk cId="2185093242" sldId="284"/>
            <ac:spMk id="6" creationId="{B972EA8C-BB01-4F18-74B1-DF60E16EF058}"/>
          </ac:spMkLst>
        </pc:spChg>
        <pc:spChg chg="add mod">
          <ac:chgData name="Диана Абдиханова" userId="a421b8a14f9508dc" providerId="Windows Live" clId="Web-{817D7451-FD42-DD12-8466-18FEED6A8387}" dt="2024-10-01T13:08:50.799" v="187" actId="14100"/>
          <ac:spMkLst>
            <pc:docMk/>
            <pc:sldMk cId="2185093242" sldId="284"/>
            <ac:spMk id="7" creationId="{738B4828-FD0C-B914-4938-6BA90DF5D130}"/>
          </ac:spMkLst>
        </pc:spChg>
        <pc:graphicFrameChg chg="add del mod modGraphic">
          <ac:chgData name="Диана Абдиханова" userId="a421b8a14f9508dc" providerId="Windows Live" clId="Web-{817D7451-FD42-DD12-8466-18FEED6A8387}" dt="2024-10-01T13:04:08.898" v="165"/>
          <ac:graphicFrameMkLst>
            <pc:docMk/>
            <pc:sldMk cId="2185093242" sldId="284"/>
            <ac:graphicFrameMk id="8" creationId="{B77607DE-F981-E28A-1B30-2FEF9520C87D}"/>
          </ac:graphicFrameMkLst>
        </pc:graphicFrameChg>
        <pc:graphicFrameChg chg="add del mod modGraphic">
          <ac:chgData name="Диана Абдиханова" userId="a421b8a14f9508dc" providerId="Windows Live" clId="Web-{817D7451-FD42-DD12-8466-18FEED6A8387}" dt="2024-10-01T13:05:20.494" v="167"/>
          <ac:graphicFrameMkLst>
            <pc:docMk/>
            <pc:sldMk cId="2185093242" sldId="284"/>
            <ac:graphicFrameMk id="19" creationId="{0EF33AE0-AB7E-945A-F8B0-21EFED06766C}"/>
          </ac:graphicFrameMkLst>
        </pc:graphicFrameChg>
        <pc:graphicFrameChg chg="add del mod modGraphic">
          <ac:chgData name="Диана Абдиханова" userId="a421b8a14f9508dc" providerId="Windows Live" clId="Web-{817D7451-FD42-DD12-8466-18FEED6A8387}" dt="2024-10-01T13:07:24.312" v="172"/>
          <ac:graphicFrameMkLst>
            <pc:docMk/>
            <pc:sldMk cId="2185093242" sldId="284"/>
            <ac:graphicFrameMk id="28" creationId="{22AB6697-EBBA-DC53-FEE1-ABFDBF4B54B0}"/>
          </ac:graphicFrameMkLst>
        </pc:graphicFrameChg>
      </pc:sldChg>
      <pc:sldChg chg="addSp delSp modSp new">
        <pc:chgData name="Диана Абдиханова" userId="a421b8a14f9508dc" providerId="Windows Live" clId="Web-{817D7451-FD42-DD12-8466-18FEED6A8387}" dt="2024-10-01T13:13:28.217" v="206" actId="20577"/>
        <pc:sldMkLst>
          <pc:docMk/>
          <pc:sldMk cId="3471728271" sldId="285"/>
        </pc:sldMkLst>
        <pc:spChg chg="mod">
          <ac:chgData name="Диана Абдиханова" userId="a421b8a14f9508dc" providerId="Windows Live" clId="Web-{817D7451-FD42-DD12-8466-18FEED6A8387}" dt="2024-10-01T13:11:06.805" v="191" actId="20577"/>
          <ac:spMkLst>
            <pc:docMk/>
            <pc:sldMk cId="3471728271" sldId="285"/>
            <ac:spMk id="2" creationId="{1F55BE35-F071-0DC4-5A21-3F1CAE357A5B}"/>
          </ac:spMkLst>
        </pc:spChg>
        <pc:spChg chg="del mod">
          <ac:chgData name="Диана Абдиханова" userId="a421b8a14f9508dc" providerId="Windows Live" clId="Web-{817D7451-FD42-DD12-8466-18FEED6A8387}" dt="2024-10-01T13:11:27.915" v="193"/>
          <ac:spMkLst>
            <pc:docMk/>
            <pc:sldMk cId="3471728271" sldId="285"/>
            <ac:spMk id="3" creationId="{31521506-D12A-C1B8-0503-6B14233CBF05}"/>
          </ac:spMkLst>
        </pc:spChg>
        <pc:graphicFrameChg chg="add mod ord modGraphic">
          <ac:chgData name="Диана Абдиханова" userId="a421b8a14f9508dc" providerId="Windows Live" clId="Web-{817D7451-FD42-DD12-8466-18FEED6A8387}" dt="2024-10-01T13:13:28.217" v="206" actId="20577"/>
          <ac:graphicFrameMkLst>
            <pc:docMk/>
            <pc:sldMk cId="3471728271" sldId="285"/>
            <ac:graphicFrameMk id="4" creationId="{BE126897-A64D-788D-3906-CB1A2BCC98CA}"/>
          </ac:graphicFrameMkLst>
        </pc:graphicFrameChg>
      </pc:sldChg>
      <pc:sldChg chg="addSp delSp modSp new">
        <pc:chgData name="Диана Абдиханова" userId="a421b8a14f9508dc" providerId="Windows Live" clId="Web-{817D7451-FD42-DD12-8466-18FEED6A8387}" dt="2024-10-01T13:18:26.650" v="238" actId="20577"/>
        <pc:sldMkLst>
          <pc:docMk/>
          <pc:sldMk cId="27544871" sldId="286"/>
        </pc:sldMkLst>
        <pc:graphicFrameChg chg="add del mod modGraphic">
          <ac:chgData name="Диана Абдиханова" userId="a421b8a14f9508dc" providerId="Windows Live" clId="Web-{817D7451-FD42-DD12-8466-18FEED6A8387}" dt="2024-10-01T13:15:21.268" v="219"/>
          <ac:graphicFrameMkLst>
            <pc:docMk/>
            <pc:sldMk cId="27544871" sldId="286"/>
            <ac:graphicFrameMk id="2" creationId="{AB2F931A-7B3F-8F01-EA37-6E86B8BA913B}"/>
          </ac:graphicFrameMkLst>
        </pc:graphicFrameChg>
        <pc:graphicFrameChg chg="add mod modGraphic">
          <ac:chgData name="Диана Абдиханова" userId="a421b8a14f9508dc" providerId="Windows Live" clId="Web-{817D7451-FD42-DD12-8466-18FEED6A8387}" dt="2024-10-01T13:18:26.650" v="238" actId="20577"/>
          <ac:graphicFrameMkLst>
            <pc:docMk/>
            <pc:sldMk cId="27544871" sldId="286"/>
            <ac:graphicFrameMk id="15" creationId="{085A2291-6ED0-087A-AE3A-06BB3CF21B30}"/>
          </ac:graphicFrameMkLst>
        </pc:graphicFrameChg>
      </pc:sldChg>
      <pc:sldChg chg="addSp delSp modSp new">
        <pc:chgData name="Диана Абдиханова" userId="a421b8a14f9508dc" providerId="Windows Live" clId="Web-{817D7451-FD42-DD12-8466-18FEED6A8387}" dt="2024-10-01T13:34:01.812" v="324" actId="20577"/>
        <pc:sldMkLst>
          <pc:docMk/>
          <pc:sldMk cId="1172185726" sldId="287"/>
        </pc:sldMkLst>
        <pc:spChg chg="mod">
          <ac:chgData name="Диана Абдиханова" userId="a421b8a14f9508dc" providerId="Windows Live" clId="Web-{817D7451-FD42-DD12-8466-18FEED6A8387}" dt="2024-10-01T13:34:01.812" v="324" actId="20577"/>
          <ac:spMkLst>
            <pc:docMk/>
            <pc:sldMk cId="1172185726" sldId="287"/>
            <ac:spMk id="2" creationId="{100158C9-D080-4F6E-EA8B-2E269CF04FE2}"/>
          </ac:spMkLst>
        </pc:spChg>
        <pc:spChg chg="del mod">
          <ac:chgData name="Диана Абдиханова" userId="a421b8a14f9508dc" providerId="Windows Live" clId="Web-{817D7451-FD42-DD12-8466-18FEED6A8387}" dt="2024-10-01T13:20:55.609" v="242"/>
          <ac:spMkLst>
            <pc:docMk/>
            <pc:sldMk cId="1172185726" sldId="287"/>
            <ac:spMk id="3" creationId="{E3E92988-A2FF-D1E1-33F8-63BD24868747}"/>
          </ac:spMkLst>
        </pc:spChg>
        <pc:graphicFrameChg chg="add mod ord modGraphic">
          <ac:chgData name="Диана Абдиханова" userId="a421b8a14f9508dc" providerId="Windows Live" clId="Web-{817D7451-FD42-DD12-8466-18FEED6A8387}" dt="2024-10-01T13:30:18.959" v="321" actId="14100"/>
          <ac:graphicFrameMkLst>
            <pc:docMk/>
            <pc:sldMk cId="1172185726" sldId="287"/>
            <ac:graphicFrameMk id="4" creationId="{BAE5B876-20E5-282B-2720-41F1DD17CED1}"/>
          </ac:graphicFrameMkLst>
        </pc:graphicFrameChg>
      </pc:sldChg>
      <pc:sldChg chg="addSp modSp new">
        <pc:chgData name="Диана Абдиханова" userId="a421b8a14f9508dc" providerId="Windows Live" clId="Web-{817D7451-FD42-DD12-8466-18FEED6A8387}" dt="2024-10-01T13:37:23.382" v="400" actId="20577"/>
        <pc:sldMkLst>
          <pc:docMk/>
          <pc:sldMk cId="4291648425" sldId="288"/>
        </pc:sldMkLst>
        <pc:spChg chg="add mod">
          <ac:chgData name="Диана Абдиханова" userId="a421b8a14f9508dc" providerId="Windows Live" clId="Web-{817D7451-FD42-DD12-8466-18FEED6A8387}" dt="2024-10-01T13:37:23.382" v="400" actId="20577"/>
          <ac:spMkLst>
            <pc:docMk/>
            <pc:sldMk cId="4291648425" sldId="288"/>
            <ac:spMk id="2" creationId="{C59F30AE-C6DF-3210-8DD6-7DB0DD222D09}"/>
          </ac:spMkLst>
        </pc:spChg>
      </pc:sldChg>
    </pc:docChg>
  </pc:docChgLst>
  <pc:docChgLst>
    <pc:chgData name="Диана Абдиханова" userId="a421b8a14f9508dc" providerId="Windows Live" clId="Web-{38AE8384-6476-B872-5F48-91FE577DEF36}"/>
    <pc:docChg chg="modSld">
      <pc:chgData name="Диана Абдиханова" userId="a421b8a14f9508dc" providerId="Windows Live" clId="Web-{38AE8384-6476-B872-5F48-91FE577DEF36}" dt="2024-10-01T15:44:01.224" v="55"/>
      <pc:docMkLst>
        <pc:docMk/>
      </pc:docMkLst>
      <pc:sldChg chg="addSp delSp modSp mod setBg">
        <pc:chgData name="Диана Абдиханова" userId="a421b8a14f9508dc" providerId="Windows Live" clId="Web-{38AE8384-6476-B872-5F48-91FE577DEF36}" dt="2024-10-01T15:35:49.534" v="2"/>
        <pc:sldMkLst>
          <pc:docMk/>
          <pc:sldMk cId="1012915385" sldId="277"/>
        </pc:sldMkLst>
        <pc:spChg chg="mod">
          <ac:chgData name="Диана Абдиханова" userId="a421b8a14f9508dc" providerId="Windows Live" clId="Web-{38AE8384-6476-B872-5F48-91FE577DEF36}" dt="2024-10-01T15:35:49.534" v="2"/>
          <ac:spMkLst>
            <pc:docMk/>
            <pc:sldMk cId="1012915385" sldId="277"/>
            <ac:spMk id="2" creationId="{7B697DFF-59E1-4238-6D42-86EF8A2B2384}"/>
          </ac:spMkLst>
        </pc:spChg>
        <pc:spChg chg="mod">
          <ac:chgData name="Диана Абдиханова" userId="a421b8a14f9508dc" providerId="Windows Live" clId="Web-{38AE8384-6476-B872-5F48-91FE577DEF36}" dt="2024-10-01T15:35:49.534" v="2"/>
          <ac:spMkLst>
            <pc:docMk/>
            <pc:sldMk cId="1012915385" sldId="277"/>
            <ac:spMk id="3" creationId="{3B4CC6BA-0CE4-40A9-34E1-EEE8422A8E11}"/>
          </ac:spMkLst>
        </pc:spChg>
        <pc:spChg chg="add del">
          <ac:chgData name="Диана Абдиханова" userId="a421b8a14f9508dc" providerId="Windows Live" clId="Web-{38AE8384-6476-B872-5F48-91FE577DEF36}" dt="2024-10-01T15:35:49.519" v="1"/>
          <ac:spMkLst>
            <pc:docMk/>
            <pc:sldMk cId="1012915385" sldId="277"/>
            <ac:spMk id="10" creationId="{245A9F99-D9B1-4094-A2E2-B90AC1DB7B9C}"/>
          </ac:spMkLst>
        </pc:spChg>
        <pc:spChg chg="add del">
          <ac:chgData name="Диана Абдиханова" userId="a421b8a14f9508dc" providerId="Windows Live" clId="Web-{38AE8384-6476-B872-5F48-91FE577DEF36}" dt="2024-10-01T15:35:49.519" v="1"/>
          <ac:spMkLst>
            <pc:docMk/>
            <pc:sldMk cId="1012915385" sldId="277"/>
            <ac:spMk id="12" creationId="{B7FAF607-473A-4A43-A23D-BBFF5C4117BB}"/>
          </ac:spMkLst>
        </pc:spChg>
        <pc:spChg chg="add">
          <ac:chgData name="Диана Абдиханова" userId="a421b8a14f9508dc" providerId="Windows Live" clId="Web-{38AE8384-6476-B872-5F48-91FE577DEF36}" dt="2024-10-01T15:35:49.534" v="2"/>
          <ac:spMkLst>
            <pc:docMk/>
            <pc:sldMk cId="1012915385" sldId="277"/>
            <ac:spMk id="19" creationId="{245A9F99-D9B1-4094-A2E2-B90AC1DB7B9C}"/>
          </ac:spMkLst>
        </pc:spChg>
        <pc:spChg chg="add">
          <ac:chgData name="Диана Абдиханова" userId="a421b8a14f9508dc" providerId="Windows Live" clId="Web-{38AE8384-6476-B872-5F48-91FE577DEF36}" dt="2024-10-01T15:35:49.534" v="2"/>
          <ac:spMkLst>
            <pc:docMk/>
            <pc:sldMk cId="1012915385" sldId="277"/>
            <ac:spMk id="20" creationId="{B7FAF607-473A-4A43-A23D-BBFF5C4117BB}"/>
          </ac:spMkLst>
        </pc:spChg>
        <pc:grpChg chg="add del">
          <ac:chgData name="Диана Абдиханова" userId="a421b8a14f9508dc" providerId="Windows Live" clId="Web-{38AE8384-6476-B872-5F48-91FE577DEF36}" dt="2024-10-01T15:35:49.519" v="1"/>
          <ac:grpSpMkLst>
            <pc:docMk/>
            <pc:sldMk cId="1012915385" sldId="277"/>
            <ac:grpSpMk id="14" creationId="{C5F6476F-D303-44D3-B30F-1BA348F0F64A}"/>
          </ac:grpSpMkLst>
        </pc:grpChg>
        <pc:grpChg chg="add">
          <ac:chgData name="Диана Абдиханова" userId="a421b8a14f9508dc" providerId="Windows Live" clId="Web-{38AE8384-6476-B872-5F48-91FE577DEF36}" dt="2024-10-01T15:35:49.534" v="2"/>
          <ac:grpSpMkLst>
            <pc:docMk/>
            <pc:sldMk cId="1012915385" sldId="277"/>
            <ac:grpSpMk id="22" creationId="{C5F6476F-D303-44D3-B30F-1BA348F0F64A}"/>
          </ac:grpSpMkLst>
        </pc:grpChg>
        <pc:picChg chg="add del">
          <ac:chgData name="Диана Абдиханова" userId="a421b8a14f9508dc" providerId="Windows Live" clId="Web-{38AE8384-6476-B872-5F48-91FE577DEF36}" dt="2024-10-01T15:35:49.519" v="1"/>
          <ac:picMkLst>
            <pc:docMk/>
            <pc:sldMk cId="1012915385" sldId="277"/>
            <ac:picMk id="7" creationId="{09240918-D7B9-966D-1775-6932F7B1F7FA}"/>
          </ac:picMkLst>
        </pc:picChg>
        <pc:picChg chg="add">
          <ac:chgData name="Диана Абдиханова" userId="a421b8a14f9508dc" providerId="Windows Live" clId="Web-{38AE8384-6476-B872-5F48-91FE577DEF36}" dt="2024-10-01T15:35:49.534" v="2"/>
          <ac:picMkLst>
            <pc:docMk/>
            <pc:sldMk cId="1012915385" sldId="277"/>
            <ac:picMk id="21" creationId="{A089D0E9-D92D-D2AB-978A-EFE62BE97F3E}"/>
          </ac:picMkLst>
        </pc:picChg>
      </pc:sldChg>
      <pc:sldChg chg="addSp modSp mod setBg">
        <pc:chgData name="Диана Абдиханова" userId="a421b8a14f9508dc" providerId="Windows Live" clId="Web-{38AE8384-6476-B872-5F48-91FE577DEF36}" dt="2024-10-01T15:36:32.833" v="6"/>
        <pc:sldMkLst>
          <pc:docMk/>
          <pc:sldMk cId="2674067750" sldId="278"/>
        </pc:sldMkLst>
        <pc:spChg chg="mod">
          <ac:chgData name="Диана Абдиханова" userId="a421b8a14f9508dc" providerId="Windows Live" clId="Web-{38AE8384-6476-B872-5F48-91FE577DEF36}" dt="2024-10-01T15:36:32.833" v="6"/>
          <ac:spMkLst>
            <pc:docMk/>
            <pc:sldMk cId="2674067750" sldId="278"/>
            <ac:spMk id="2" creationId="{E3507AEA-EE2A-9D83-B463-B42F5114C9BD}"/>
          </ac:spMkLst>
        </pc:spChg>
        <pc:spChg chg="mod">
          <ac:chgData name="Диана Абдиханова" userId="a421b8a14f9508dc" providerId="Windows Live" clId="Web-{38AE8384-6476-B872-5F48-91FE577DEF36}" dt="2024-10-01T15:36:32.833" v="6"/>
          <ac:spMkLst>
            <pc:docMk/>
            <pc:sldMk cId="2674067750" sldId="278"/>
            <ac:spMk id="3" creationId="{78C7132A-27E4-6C4E-C0C7-01440AEFCE7C}"/>
          </ac:spMkLst>
        </pc:spChg>
        <pc:spChg chg="add">
          <ac:chgData name="Диана Абдиханова" userId="a421b8a14f9508dc" providerId="Windows Live" clId="Web-{38AE8384-6476-B872-5F48-91FE577DEF36}" dt="2024-10-01T15:36:32.833" v="6"/>
          <ac:spMkLst>
            <pc:docMk/>
            <pc:sldMk cId="2674067750" sldId="278"/>
            <ac:spMk id="8" creationId="{84697CDA-BDB7-4883-B48B-1D4EDB2F0E93}"/>
          </ac:spMkLst>
        </pc:spChg>
        <pc:spChg chg="add">
          <ac:chgData name="Диана Абдиханова" userId="a421b8a14f9508dc" providerId="Windows Live" clId="Web-{38AE8384-6476-B872-5F48-91FE577DEF36}" dt="2024-10-01T15:36:32.833" v="6"/>
          <ac:spMkLst>
            <pc:docMk/>
            <pc:sldMk cId="2674067750" sldId="278"/>
            <ac:spMk id="10" creationId="{11026190-6B62-46DB-B5FF-9E0FF9BDCDC6}"/>
          </ac:spMkLst>
        </pc:spChg>
        <pc:spChg chg="add">
          <ac:chgData name="Диана Абдиханова" userId="a421b8a14f9508dc" providerId="Windows Live" clId="Web-{38AE8384-6476-B872-5F48-91FE577DEF36}" dt="2024-10-01T15:36:32.833" v="6"/>
          <ac:spMkLst>
            <pc:docMk/>
            <pc:sldMk cId="2674067750" sldId="278"/>
            <ac:spMk id="12" creationId="{66DA0389-D66E-4727-8EFB-E60E6C412FC8}"/>
          </ac:spMkLst>
        </pc:spChg>
        <pc:spChg chg="add">
          <ac:chgData name="Диана Абдиханова" userId="a421b8a14f9508dc" providerId="Windows Live" clId="Web-{38AE8384-6476-B872-5F48-91FE577DEF36}" dt="2024-10-01T15:36:32.833" v="6"/>
          <ac:spMkLst>
            <pc:docMk/>
            <pc:sldMk cId="2674067750" sldId="278"/>
            <ac:spMk id="14" creationId="{B24A3A03-2C4E-45B5-B388-FAD638CDF0A1}"/>
          </ac:spMkLst>
        </pc:spChg>
      </pc:sldChg>
      <pc:sldChg chg="addSp delSp">
        <pc:chgData name="Диана Абдиханова" userId="a421b8a14f9508dc" providerId="Windows Live" clId="Web-{38AE8384-6476-B872-5F48-91FE577DEF36}" dt="2024-10-01T15:36:47.771" v="7"/>
        <pc:sldMkLst>
          <pc:docMk/>
          <pc:sldMk cId="2376406371" sldId="279"/>
        </pc:sldMkLst>
        <pc:spChg chg="del">
          <ac:chgData name="Диана Абдиханова" userId="a421b8a14f9508dc" providerId="Windows Live" clId="Web-{38AE8384-6476-B872-5F48-91FE577DEF36}" dt="2024-10-01T15:36:47.771" v="7"/>
          <ac:spMkLst>
            <pc:docMk/>
            <pc:sldMk cId="2376406371" sldId="279"/>
            <ac:spMk id="3" creationId="{8FC51B88-570A-D214-426E-DF8F762BAA4C}"/>
          </ac:spMkLst>
        </pc:spChg>
        <pc:graphicFrameChg chg="add">
          <ac:chgData name="Диана Абдиханова" userId="a421b8a14f9508dc" providerId="Windows Live" clId="Web-{38AE8384-6476-B872-5F48-91FE577DEF36}" dt="2024-10-01T15:36:47.771" v="7"/>
          <ac:graphicFrameMkLst>
            <pc:docMk/>
            <pc:sldMk cId="2376406371" sldId="279"/>
            <ac:graphicFrameMk id="7" creationId="{010C5E9B-530E-81B5-4927-263CE6713789}"/>
          </ac:graphicFrameMkLst>
        </pc:graphicFrameChg>
      </pc:sldChg>
      <pc:sldChg chg="addSp delSp mod setBg">
        <pc:chgData name="Диана Абдиханова" userId="a421b8a14f9508dc" providerId="Windows Live" clId="Web-{38AE8384-6476-B872-5F48-91FE577DEF36}" dt="2024-10-01T15:37:17.819" v="8"/>
        <pc:sldMkLst>
          <pc:docMk/>
          <pc:sldMk cId="2896507486" sldId="280"/>
        </pc:sldMkLst>
        <pc:spChg chg="del">
          <ac:chgData name="Диана Абдиханова" userId="a421b8a14f9508dc" providerId="Windows Live" clId="Web-{38AE8384-6476-B872-5F48-91FE577DEF36}" dt="2024-10-01T15:37:17.819" v="8"/>
          <ac:spMkLst>
            <pc:docMk/>
            <pc:sldMk cId="2896507486" sldId="280"/>
            <ac:spMk id="2" creationId="{3E8CB393-6C4E-5A5A-459A-152F9BABCF01}"/>
          </ac:spMkLst>
        </pc:spChg>
        <pc:spChg chg="add">
          <ac:chgData name="Диана Абдиханова" userId="a421b8a14f9508dc" providerId="Windows Live" clId="Web-{38AE8384-6476-B872-5F48-91FE577DEF36}" dt="2024-10-01T15:37:17.819" v="8"/>
          <ac:spMkLst>
            <pc:docMk/>
            <pc:sldMk cId="2896507486" sldId="280"/>
            <ac:spMk id="8" creationId="{56E9B3E6-E277-4D68-BA48-9CB43FFBD6E2}"/>
          </ac:spMkLst>
        </pc:spChg>
        <pc:spChg chg="add">
          <ac:chgData name="Диана Абдиханова" userId="a421b8a14f9508dc" providerId="Windows Live" clId="Web-{38AE8384-6476-B872-5F48-91FE577DEF36}" dt="2024-10-01T15:37:17.819" v="8"/>
          <ac:spMkLst>
            <pc:docMk/>
            <pc:sldMk cId="2896507486" sldId="280"/>
            <ac:spMk id="15" creationId="{D5B0017B-2ECA-49AF-B397-DC140825DF8D}"/>
          </ac:spMkLst>
        </pc:spChg>
        <pc:grpChg chg="add">
          <ac:chgData name="Диана Абдиханова" userId="a421b8a14f9508dc" providerId="Windows Live" clId="Web-{38AE8384-6476-B872-5F48-91FE577DEF36}" dt="2024-10-01T15:37:17.819" v="8"/>
          <ac:grpSpMkLst>
            <pc:docMk/>
            <pc:sldMk cId="2896507486" sldId="280"/>
            <ac:grpSpMk id="10" creationId="{AE1C45F0-260A-458C-96ED-C1F6D2151219}"/>
          </ac:grpSpMkLst>
        </pc:grpChg>
        <pc:graphicFrameChg chg="add">
          <ac:chgData name="Диана Абдиханова" userId="a421b8a14f9508dc" providerId="Windows Live" clId="Web-{38AE8384-6476-B872-5F48-91FE577DEF36}" dt="2024-10-01T15:37:17.819" v="8"/>
          <ac:graphicFrameMkLst>
            <pc:docMk/>
            <pc:sldMk cId="2896507486" sldId="280"/>
            <ac:graphicFrameMk id="4" creationId="{03CE7FA4-1685-F7E3-7F2C-3AE51C02BA61}"/>
          </ac:graphicFrameMkLst>
        </pc:graphicFrameChg>
        <pc:cxnChg chg="add">
          <ac:chgData name="Диана Абдиханова" userId="a421b8a14f9508dc" providerId="Windows Live" clId="Web-{38AE8384-6476-B872-5F48-91FE577DEF36}" dt="2024-10-01T15:37:17.819" v="8"/>
          <ac:cxnSpMkLst>
            <pc:docMk/>
            <pc:sldMk cId="2896507486" sldId="280"/>
            <ac:cxnSpMk id="17" creationId="{6CF1BAF6-AD41-4082-B212-8A1F9A2E8779}"/>
          </ac:cxnSpMkLst>
        </pc:cxnChg>
      </pc:sldChg>
      <pc:sldChg chg="addSp delSp modSp">
        <pc:chgData name="Диана Абдиханова" userId="a421b8a14f9508dc" providerId="Windows Live" clId="Web-{38AE8384-6476-B872-5F48-91FE577DEF36}" dt="2024-10-01T15:37:47.648" v="10" actId="14100"/>
        <pc:sldMkLst>
          <pc:docMk/>
          <pc:sldMk cId="2012597752" sldId="281"/>
        </pc:sldMkLst>
        <pc:spChg chg="del">
          <ac:chgData name="Диана Абдиханова" userId="a421b8a14f9508dc" providerId="Windows Live" clId="Web-{38AE8384-6476-B872-5F48-91FE577DEF36}" dt="2024-10-01T15:37:35.179" v="9"/>
          <ac:spMkLst>
            <pc:docMk/>
            <pc:sldMk cId="2012597752" sldId="281"/>
            <ac:spMk id="3" creationId="{717536FD-7250-6308-0800-C8E057DEA7E2}"/>
          </ac:spMkLst>
        </pc:spChg>
        <pc:graphicFrameChg chg="add mod">
          <ac:chgData name="Диана Абдиханова" userId="a421b8a14f9508dc" providerId="Windows Live" clId="Web-{38AE8384-6476-B872-5F48-91FE577DEF36}" dt="2024-10-01T15:37:47.648" v="10" actId="14100"/>
          <ac:graphicFrameMkLst>
            <pc:docMk/>
            <pc:sldMk cId="2012597752" sldId="281"/>
            <ac:graphicFrameMk id="5" creationId="{C2F56903-6D2D-7D4C-9A9A-9CC18EB874E3}"/>
          </ac:graphicFrameMkLst>
        </pc:graphicFrameChg>
      </pc:sldChg>
      <pc:sldChg chg="addSp modSp mod setBg">
        <pc:chgData name="Диана Абдиханова" userId="a421b8a14f9508dc" providerId="Windows Live" clId="Web-{38AE8384-6476-B872-5F48-91FE577DEF36}" dt="2024-10-01T15:38:13.540" v="11"/>
        <pc:sldMkLst>
          <pc:docMk/>
          <pc:sldMk cId="454092962" sldId="283"/>
        </pc:sldMkLst>
        <pc:spChg chg="mod">
          <ac:chgData name="Диана Абдиханова" userId="a421b8a14f9508dc" providerId="Windows Live" clId="Web-{38AE8384-6476-B872-5F48-91FE577DEF36}" dt="2024-10-01T15:38:13.540" v="11"/>
          <ac:spMkLst>
            <pc:docMk/>
            <pc:sldMk cId="454092962" sldId="283"/>
            <ac:spMk id="2" creationId="{AD064116-5B60-DB3C-A28C-98767F66B45E}"/>
          </ac:spMkLst>
        </pc:spChg>
        <pc:spChg chg="mod">
          <ac:chgData name="Диана Абдиханова" userId="a421b8a14f9508dc" providerId="Windows Live" clId="Web-{38AE8384-6476-B872-5F48-91FE577DEF36}" dt="2024-10-01T15:38:13.540" v="11"/>
          <ac:spMkLst>
            <pc:docMk/>
            <pc:sldMk cId="454092962" sldId="283"/>
            <ac:spMk id="3" creationId="{3A3025BB-BEE5-F5C5-911E-562AD2726E0A}"/>
          </ac:spMkLst>
        </pc:spChg>
        <pc:spChg chg="add">
          <ac:chgData name="Диана Абдиханова" userId="a421b8a14f9508dc" providerId="Windows Live" clId="Web-{38AE8384-6476-B872-5F48-91FE577DEF36}" dt="2024-10-01T15:38:13.540" v="11"/>
          <ac:spMkLst>
            <pc:docMk/>
            <pc:sldMk cId="454092962" sldId="283"/>
            <ac:spMk id="8" creationId="{84697CDA-BDB7-4883-B48B-1D4EDB2F0E93}"/>
          </ac:spMkLst>
        </pc:spChg>
        <pc:spChg chg="add">
          <ac:chgData name="Диана Абдиханова" userId="a421b8a14f9508dc" providerId="Windows Live" clId="Web-{38AE8384-6476-B872-5F48-91FE577DEF36}" dt="2024-10-01T15:38:13.540" v="11"/>
          <ac:spMkLst>
            <pc:docMk/>
            <pc:sldMk cId="454092962" sldId="283"/>
            <ac:spMk id="10" creationId="{6295B176-FA0E-4B6A-A190-5E2E82BEA57A}"/>
          </ac:spMkLst>
        </pc:spChg>
        <pc:spChg chg="add">
          <ac:chgData name="Диана Абдиханова" userId="a421b8a14f9508dc" providerId="Windows Live" clId="Web-{38AE8384-6476-B872-5F48-91FE577DEF36}" dt="2024-10-01T15:38:13.540" v="11"/>
          <ac:spMkLst>
            <pc:docMk/>
            <pc:sldMk cId="454092962" sldId="283"/>
            <ac:spMk id="12" creationId="{48F779DE-4744-42D6-9C74-33EC94460CCC}"/>
          </ac:spMkLst>
        </pc:spChg>
      </pc:sldChg>
      <pc:sldChg chg="addSp delSp modSp mod setBg">
        <pc:chgData name="Диана Абдиханова" userId="a421b8a14f9508dc" providerId="Windows Live" clId="Web-{38AE8384-6476-B872-5F48-91FE577DEF36}" dt="2024-10-01T15:39:42.933" v="19" actId="20577"/>
        <pc:sldMkLst>
          <pc:docMk/>
          <pc:sldMk cId="2185093242" sldId="284"/>
        </pc:sldMkLst>
        <pc:spChg chg="del">
          <ac:chgData name="Диана Абдиханова" userId="a421b8a14f9508dc" providerId="Windows Live" clId="Web-{38AE8384-6476-B872-5F48-91FE577DEF36}" dt="2024-10-01T15:38:54.432" v="12"/>
          <ac:spMkLst>
            <pc:docMk/>
            <pc:sldMk cId="2185093242" sldId="284"/>
            <ac:spMk id="3" creationId="{EBB4E4BB-484F-6660-1F27-491E65E5E1BB}"/>
          </ac:spMkLst>
        </pc:spChg>
        <pc:spChg chg="del">
          <ac:chgData name="Диана Абдиханова" userId="a421b8a14f9508dc" providerId="Windows Live" clId="Web-{38AE8384-6476-B872-5F48-91FE577DEF36}" dt="2024-10-01T15:39:12.932" v="14"/>
          <ac:spMkLst>
            <pc:docMk/>
            <pc:sldMk cId="2185093242" sldId="284"/>
            <ac:spMk id="4" creationId="{63345BC0-09ED-6752-D741-9B1012C34090}"/>
          </ac:spMkLst>
        </pc:spChg>
        <pc:spChg chg="del">
          <ac:chgData name="Диана Абдиханова" userId="a421b8a14f9508dc" providerId="Windows Live" clId="Web-{38AE8384-6476-B872-5F48-91FE577DEF36}" dt="2024-10-01T15:39:08.995" v="13"/>
          <ac:spMkLst>
            <pc:docMk/>
            <pc:sldMk cId="2185093242" sldId="284"/>
            <ac:spMk id="5" creationId="{B0EB8E22-60DA-7609-A127-3AA08A6DE857}"/>
          </ac:spMkLst>
        </pc:spChg>
        <pc:spChg chg="del">
          <ac:chgData name="Диана Абдиханова" userId="a421b8a14f9508dc" providerId="Windows Live" clId="Web-{38AE8384-6476-B872-5F48-91FE577DEF36}" dt="2024-10-01T15:39:16.573" v="15"/>
          <ac:spMkLst>
            <pc:docMk/>
            <pc:sldMk cId="2185093242" sldId="284"/>
            <ac:spMk id="6" creationId="{B972EA8C-BB01-4F18-74B1-DF60E16EF058}"/>
          </ac:spMkLst>
        </pc:spChg>
        <pc:spChg chg="del">
          <ac:chgData name="Диана Абдиханова" userId="a421b8a14f9508dc" providerId="Windows Live" clId="Web-{38AE8384-6476-B872-5F48-91FE577DEF36}" dt="2024-10-01T15:39:21.964" v="16"/>
          <ac:spMkLst>
            <pc:docMk/>
            <pc:sldMk cId="2185093242" sldId="284"/>
            <ac:spMk id="7" creationId="{738B4828-FD0C-B914-4938-6BA90DF5D130}"/>
          </ac:spMkLst>
        </pc:spChg>
        <pc:spChg chg="add">
          <ac:chgData name="Диана Абдиханова" userId="a421b8a14f9508dc" providerId="Windows Live" clId="Web-{38AE8384-6476-B872-5F48-91FE577DEF36}" dt="2024-10-01T15:39:25.870" v="17"/>
          <ac:spMkLst>
            <pc:docMk/>
            <pc:sldMk cId="2185093242" sldId="284"/>
            <ac:spMk id="14" creationId="{1D63C574-BFD2-41A1-A567-B0C3CC7FDD4F}"/>
          </ac:spMkLst>
        </pc:spChg>
        <pc:spChg chg="add">
          <ac:chgData name="Диана Абдиханова" userId="a421b8a14f9508dc" providerId="Windows Live" clId="Web-{38AE8384-6476-B872-5F48-91FE577DEF36}" dt="2024-10-01T15:39:25.870" v="17"/>
          <ac:spMkLst>
            <pc:docMk/>
            <pc:sldMk cId="2185093242" sldId="284"/>
            <ac:spMk id="16" creationId="{E2A46BAB-8C31-42B2-90E8-B26DD3E81D37}"/>
          </ac:spMkLst>
        </pc:spChg>
        <pc:grpChg chg="add">
          <ac:chgData name="Диана Абдиханова" userId="a421b8a14f9508dc" providerId="Windows Live" clId="Web-{38AE8384-6476-B872-5F48-91FE577DEF36}" dt="2024-10-01T15:39:25.870" v="17"/>
          <ac:grpSpMkLst>
            <pc:docMk/>
            <pc:sldMk cId="2185093242" sldId="284"/>
            <ac:grpSpMk id="18" creationId="{B3F7A3C7-0737-4E57-B30E-8EEFE638B401}"/>
          </ac:grpSpMkLst>
        </pc:grpChg>
        <pc:grpChg chg="add">
          <ac:chgData name="Диана Абдиханова" userId="a421b8a14f9508dc" providerId="Windows Live" clId="Web-{38AE8384-6476-B872-5F48-91FE577DEF36}" dt="2024-10-01T15:39:25.870" v="17"/>
          <ac:grpSpMkLst>
            <pc:docMk/>
            <pc:sldMk cId="2185093242" sldId="284"/>
            <ac:grpSpMk id="22" creationId="{43F5E015-E085-4624-B431-B42414448684}"/>
          </ac:grpSpMkLst>
        </pc:grpChg>
        <pc:graphicFrameChg chg="add mod modGraphic">
          <ac:chgData name="Диана Абдиханова" userId="a421b8a14f9508dc" providerId="Windows Live" clId="Web-{38AE8384-6476-B872-5F48-91FE577DEF36}" dt="2024-10-01T15:39:42.933" v="19" actId="20577"/>
          <ac:graphicFrameMkLst>
            <pc:docMk/>
            <pc:sldMk cId="2185093242" sldId="284"/>
            <ac:graphicFrameMk id="9" creationId="{C151D1BB-16F8-0ABC-F2E7-7E10ECD31D3C}"/>
          </ac:graphicFrameMkLst>
        </pc:graphicFrameChg>
      </pc:sldChg>
      <pc:sldChg chg="addSp modSp mod setBg">
        <pc:chgData name="Диана Абдиханова" userId="a421b8a14f9508dc" providerId="Windows Live" clId="Web-{38AE8384-6476-B872-5F48-91FE577DEF36}" dt="2024-10-01T15:39:58.387" v="22" actId="14100"/>
        <pc:sldMkLst>
          <pc:docMk/>
          <pc:sldMk cId="3471728271" sldId="285"/>
        </pc:sldMkLst>
        <pc:spChg chg="mod">
          <ac:chgData name="Диана Абдиханова" userId="a421b8a14f9508dc" providerId="Windows Live" clId="Web-{38AE8384-6476-B872-5F48-91FE577DEF36}" dt="2024-10-01T15:39:48.058" v="20"/>
          <ac:spMkLst>
            <pc:docMk/>
            <pc:sldMk cId="3471728271" sldId="285"/>
            <ac:spMk id="2" creationId="{1F55BE35-F071-0DC4-5A21-3F1CAE357A5B}"/>
          </ac:spMkLst>
        </pc:spChg>
        <pc:spChg chg="add">
          <ac:chgData name="Диана Абдиханова" userId="a421b8a14f9508dc" providerId="Windows Live" clId="Web-{38AE8384-6476-B872-5F48-91FE577DEF36}" dt="2024-10-01T15:39:48.058" v="20"/>
          <ac:spMkLst>
            <pc:docMk/>
            <pc:sldMk cId="3471728271" sldId="285"/>
            <ac:spMk id="9" creationId="{345A976A-8DE3-4B67-B94B-2044FDD12899}"/>
          </ac:spMkLst>
        </pc:spChg>
        <pc:spChg chg="add">
          <ac:chgData name="Диана Абдиханова" userId="a421b8a14f9508dc" providerId="Windows Live" clId="Web-{38AE8384-6476-B872-5F48-91FE577DEF36}" dt="2024-10-01T15:39:48.058" v="20"/>
          <ac:spMkLst>
            <pc:docMk/>
            <pc:sldMk cId="3471728271" sldId="285"/>
            <ac:spMk id="11" creationId="{6EAAA1B9-2DDB-49C9-A037-A523D2F13C15}"/>
          </ac:spMkLst>
        </pc:spChg>
        <pc:grpChg chg="add">
          <ac:chgData name="Диана Абдиханова" userId="a421b8a14f9508dc" providerId="Windows Live" clId="Web-{38AE8384-6476-B872-5F48-91FE577DEF36}" dt="2024-10-01T15:39:48.058" v="20"/>
          <ac:grpSpMkLst>
            <pc:docMk/>
            <pc:sldMk cId="3471728271" sldId="285"/>
            <ac:grpSpMk id="13" creationId="{76566969-F813-4CC5-B3E9-363D85B55C3B}"/>
          </ac:grpSpMkLst>
        </pc:grpChg>
        <pc:grpChg chg="add">
          <ac:chgData name="Диана Абдиханова" userId="a421b8a14f9508dc" providerId="Windows Live" clId="Web-{38AE8384-6476-B872-5F48-91FE577DEF36}" dt="2024-10-01T15:39:48.058" v="20"/>
          <ac:grpSpMkLst>
            <pc:docMk/>
            <pc:sldMk cId="3471728271" sldId="285"/>
            <ac:grpSpMk id="19" creationId="{0217D733-97B6-4C43-AF0C-5E3CB0EA132A}"/>
          </ac:grpSpMkLst>
        </pc:grpChg>
        <pc:graphicFrameChg chg="mod modGraphic">
          <ac:chgData name="Диана Абдиханова" userId="a421b8a14f9508dc" providerId="Windows Live" clId="Web-{38AE8384-6476-B872-5F48-91FE577DEF36}" dt="2024-10-01T15:39:58.387" v="22" actId="14100"/>
          <ac:graphicFrameMkLst>
            <pc:docMk/>
            <pc:sldMk cId="3471728271" sldId="285"/>
            <ac:graphicFrameMk id="4" creationId="{BE126897-A64D-788D-3906-CB1A2BCC98CA}"/>
          </ac:graphicFrameMkLst>
        </pc:graphicFrameChg>
      </pc:sldChg>
      <pc:sldChg chg="addSp modSp mod setBg">
        <pc:chgData name="Диана Абдиханова" userId="a421b8a14f9508dc" providerId="Windows Live" clId="Web-{38AE8384-6476-B872-5F48-91FE577DEF36}" dt="2024-10-01T15:40:35.013" v="25" actId="14100"/>
        <pc:sldMkLst>
          <pc:docMk/>
          <pc:sldMk cId="27544871" sldId="286"/>
        </pc:sldMkLst>
        <pc:spChg chg="add">
          <ac:chgData name="Диана Абдиханова" userId="a421b8a14f9508dc" providerId="Windows Live" clId="Web-{38AE8384-6476-B872-5F48-91FE577DEF36}" dt="2024-10-01T15:40:18.685" v="23"/>
          <ac:spMkLst>
            <pc:docMk/>
            <pc:sldMk cId="27544871" sldId="286"/>
            <ac:spMk id="20" creationId="{F944E337-3E5D-4A1F-A5A1-2057F25B8A7B}"/>
          </ac:spMkLst>
        </pc:spChg>
        <pc:spChg chg="add">
          <ac:chgData name="Диана Абдиханова" userId="a421b8a14f9508dc" providerId="Windows Live" clId="Web-{38AE8384-6476-B872-5F48-91FE577DEF36}" dt="2024-10-01T15:40:18.685" v="23"/>
          <ac:spMkLst>
            <pc:docMk/>
            <pc:sldMk cId="27544871" sldId="286"/>
            <ac:spMk id="22" creationId="{4B24796A-C1F6-4B21-B963-70E55A144F0A}"/>
          </ac:spMkLst>
        </pc:spChg>
        <pc:spChg chg="add">
          <ac:chgData name="Диана Абдиханова" userId="a421b8a14f9508dc" providerId="Windows Live" clId="Web-{38AE8384-6476-B872-5F48-91FE577DEF36}" dt="2024-10-01T15:40:18.685" v="23"/>
          <ac:spMkLst>
            <pc:docMk/>
            <pc:sldMk cId="27544871" sldId="286"/>
            <ac:spMk id="24" creationId="{8101159E-D455-456F-8FE1-396AB1590C2F}"/>
          </ac:spMkLst>
        </pc:spChg>
        <pc:spChg chg="add">
          <ac:chgData name="Диана Абдиханова" userId="a421b8a14f9508dc" providerId="Windows Live" clId="Web-{38AE8384-6476-B872-5F48-91FE577DEF36}" dt="2024-10-01T15:40:18.685" v="23"/>
          <ac:spMkLst>
            <pc:docMk/>
            <pc:sldMk cId="27544871" sldId="286"/>
            <ac:spMk id="26" creationId="{1F9FDF39-7A42-411B-85F1-9DE812C7A75B}"/>
          </ac:spMkLst>
        </pc:spChg>
        <pc:graphicFrameChg chg="mod modGraphic">
          <ac:chgData name="Диана Абдиханова" userId="a421b8a14f9508dc" providerId="Windows Live" clId="Web-{38AE8384-6476-B872-5F48-91FE577DEF36}" dt="2024-10-01T15:40:35.013" v="25" actId="14100"/>
          <ac:graphicFrameMkLst>
            <pc:docMk/>
            <pc:sldMk cId="27544871" sldId="286"/>
            <ac:graphicFrameMk id="15" creationId="{085A2291-6ED0-087A-AE3A-06BB3CF21B30}"/>
          </ac:graphicFrameMkLst>
        </pc:graphicFrameChg>
      </pc:sldChg>
      <pc:sldChg chg="addSp delSp modSp mod setBg">
        <pc:chgData name="Диана Абдиханова" userId="a421b8a14f9508dc" providerId="Windows Live" clId="Web-{38AE8384-6476-B872-5F48-91FE577DEF36}" dt="2024-10-01T15:40:59.592" v="28"/>
        <pc:sldMkLst>
          <pc:docMk/>
          <pc:sldMk cId="1172185726" sldId="287"/>
        </pc:sldMkLst>
        <pc:spChg chg="mod">
          <ac:chgData name="Диана Абдиханова" userId="a421b8a14f9508dc" providerId="Windows Live" clId="Web-{38AE8384-6476-B872-5F48-91FE577DEF36}" dt="2024-10-01T15:40:59.592" v="28"/>
          <ac:spMkLst>
            <pc:docMk/>
            <pc:sldMk cId="1172185726" sldId="287"/>
            <ac:spMk id="2" creationId="{100158C9-D080-4F6E-EA8B-2E269CF04FE2}"/>
          </ac:spMkLst>
        </pc:spChg>
        <pc:spChg chg="add del">
          <ac:chgData name="Диана Абдиханова" userId="a421b8a14f9508dc" providerId="Windows Live" clId="Web-{38AE8384-6476-B872-5F48-91FE577DEF36}" dt="2024-10-01T15:40:59.420" v="27"/>
          <ac:spMkLst>
            <pc:docMk/>
            <pc:sldMk cId="1172185726" sldId="287"/>
            <ac:spMk id="9" creationId="{56E9B3E6-E277-4D68-BA48-9CB43FFBD6E2}"/>
          </ac:spMkLst>
        </pc:spChg>
        <pc:spChg chg="add">
          <ac:chgData name="Диана Абдиханова" userId="a421b8a14f9508dc" providerId="Windows Live" clId="Web-{38AE8384-6476-B872-5F48-91FE577DEF36}" dt="2024-10-01T15:40:59.592" v="28"/>
          <ac:spMkLst>
            <pc:docMk/>
            <pc:sldMk cId="1172185726" sldId="287"/>
            <ac:spMk id="13" creationId="{AAD0DBB9-1A4B-4391-81D4-CB19F9AB918A}"/>
          </ac:spMkLst>
        </pc:spChg>
        <pc:spChg chg="add">
          <ac:chgData name="Диана Абдиханова" userId="a421b8a14f9508dc" providerId="Windows Live" clId="Web-{38AE8384-6476-B872-5F48-91FE577DEF36}" dt="2024-10-01T15:40:59.592" v="28"/>
          <ac:spMkLst>
            <pc:docMk/>
            <pc:sldMk cId="1172185726" sldId="287"/>
            <ac:spMk id="15" creationId="{063BBA22-50EA-4C4D-BE05-F1CE4E63AA56}"/>
          </ac:spMkLst>
        </pc:spChg>
        <pc:spChg chg="add del">
          <ac:chgData name="Диана Абдиханова" userId="a421b8a14f9508dc" providerId="Windows Live" clId="Web-{38AE8384-6476-B872-5F48-91FE577DEF36}" dt="2024-10-01T15:40:59.420" v="27"/>
          <ac:spMkLst>
            <pc:docMk/>
            <pc:sldMk cId="1172185726" sldId="287"/>
            <ac:spMk id="16" creationId="{D5B0017B-2ECA-49AF-B397-DC140825DF8D}"/>
          </ac:spMkLst>
        </pc:spChg>
        <pc:spChg chg="add">
          <ac:chgData name="Диана Абдиханова" userId="a421b8a14f9508dc" providerId="Windows Live" clId="Web-{38AE8384-6476-B872-5F48-91FE577DEF36}" dt="2024-10-01T15:40:59.592" v="28"/>
          <ac:spMkLst>
            <pc:docMk/>
            <pc:sldMk cId="1172185726" sldId="287"/>
            <ac:spMk id="20" creationId="{BACC6370-2D7E-4714-9D71-7542949D7D5D}"/>
          </ac:spMkLst>
        </pc:spChg>
        <pc:spChg chg="add">
          <ac:chgData name="Диана Абдиханова" userId="a421b8a14f9508dc" providerId="Windows Live" clId="Web-{38AE8384-6476-B872-5F48-91FE577DEF36}" dt="2024-10-01T15:40:59.592" v="28"/>
          <ac:spMkLst>
            <pc:docMk/>
            <pc:sldMk cId="1172185726" sldId="287"/>
            <ac:spMk id="21" creationId="{F68B3F68-107C-434F-AA38-110D5EA91B85}"/>
          </ac:spMkLst>
        </pc:spChg>
        <pc:grpChg chg="add del">
          <ac:chgData name="Диана Абдиханова" userId="a421b8a14f9508dc" providerId="Windows Live" clId="Web-{38AE8384-6476-B872-5F48-91FE577DEF36}" dt="2024-10-01T15:40:59.420" v="27"/>
          <ac:grpSpMkLst>
            <pc:docMk/>
            <pc:sldMk cId="1172185726" sldId="287"/>
            <ac:grpSpMk id="11" creationId="{AE1C45F0-260A-458C-96ED-C1F6D2151219}"/>
          </ac:grpSpMkLst>
        </pc:grpChg>
        <pc:graphicFrameChg chg="mod modGraphic">
          <ac:chgData name="Диана Абдиханова" userId="a421b8a14f9508dc" providerId="Windows Live" clId="Web-{38AE8384-6476-B872-5F48-91FE577DEF36}" dt="2024-10-01T15:40:59.592" v="28"/>
          <ac:graphicFrameMkLst>
            <pc:docMk/>
            <pc:sldMk cId="1172185726" sldId="287"/>
            <ac:graphicFrameMk id="4" creationId="{BAE5B876-20E5-282B-2720-41F1DD17CED1}"/>
          </ac:graphicFrameMkLst>
        </pc:graphicFrameChg>
        <pc:cxnChg chg="add del">
          <ac:chgData name="Диана Абдиханова" userId="a421b8a14f9508dc" providerId="Windows Live" clId="Web-{38AE8384-6476-B872-5F48-91FE577DEF36}" dt="2024-10-01T15:40:59.420" v="27"/>
          <ac:cxnSpMkLst>
            <pc:docMk/>
            <pc:sldMk cId="1172185726" sldId="287"/>
            <ac:cxnSpMk id="18" creationId="{6CF1BAF6-AD41-4082-B212-8A1F9A2E8779}"/>
          </ac:cxnSpMkLst>
        </pc:cxnChg>
      </pc:sldChg>
      <pc:sldChg chg="addSp delSp modSp mod setBg">
        <pc:chgData name="Диана Абдиханова" userId="a421b8a14f9508dc" providerId="Windows Live" clId="Web-{38AE8384-6476-B872-5F48-91FE577DEF36}" dt="2024-10-01T15:43:51.520" v="54" actId="20577"/>
        <pc:sldMkLst>
          <pc:docMk/>
          <pc:sldMk cId="4291648425" sldId="288"/>
        </pc:sldMkLst>
        <pc:spChg chg="add del">
          <ac:chgData name="Диана Абдиханова" userId="a421b8a14f9508dc" providerId="Windows Live" clId="Web-{38AE8384-6476-B872-5F48-91FE577DEF36}" dt="2024-10-01T15:41:32.453" v="33"/>
          <ac:spMkLst>
            <pc:docMk/>
            <pc:sldMk cId="4291648425" sldId="288"/>
            <ac:spMk id="2" creationId="{C59F30AE-C6DF-3210-8DD6-7DB0DD222D09}"/>
          </ac:spMkLst>
        </pc:spChg>
        <pc:spChg chg="add del">
          <ac:chgData name="Диана Абдиханова" userId="a421b8a14f9508dc" providerId="Windows Live" clId="Web-{38AE8384-6476-B872-5F48-91FE577DEF36}" dt="2024-10-01T15:41:26.999" v="30"/>
          <ac:spMkLst>
            <pc:docMk/>
            <pc:sldMk cId="4291648425" sldId="288"/>
            <ac:spMk id="8" creationId="{2659FDB4-FCBE-4A89-B46D-43D4FA54464D}"/>
          </ac:spMkLst>
        </pc:spChg>
        <pc:spChg chg="add del">
          <ac:chgData name="Диана Абдиханова" userId="a421b8a14f9508dc" providerId="Windows Live" clId="Web-{38AE8384-6476-B872-5F48-91FE577DEF36}" dt="2024-10-01T15:41:32.422" v="32"/>
          <ac:spMkLst>
            <pc:docMk/>
            <pc:sldMk cId="4291648425" sldId="288"/>
            <ac:spMk id="12" creationId="{35DB3719-6FDC-4E5D-891D-FF40B7300F64}"/>
          </ac:spMkLst>
        </pc:spChg>
        <pc:spChg chg="add del">
          <ac:chgData name="Диана Абдиханова" userId="a421b8a14f9508dc" providerId="Windows Live" clId="Web-{38AE8384-6476-B872-5F48-91FE577DEF36}" dt="2024-10-01T15:41:32.422" v="32"/>
          <ac:spMkLst>
            <pc:docMk/>
            <pc:sldMk cId="4291648425" sldId="288"/>
            <ac:spMk id="13" creationId="{E0CBAC23-2E3F-4A90-BA59-F8299F6A5439}"/>
          </ac:spMkLst>
        </pc:spChg>
        <pc:spChg chg="add">
          <ac:chgData name="Диана Абдиханова" userId="a421b8a14f9508dc" providerId="Windows Live" clId="Web-{38AE8384-6476-B872-5F48-91FE577DEF36}" dt="2024-10-01T15:41:32.453" v="33"/>
          <ac:spMkLst>
            <pc:docMk/>
            <pc:sldMk cId="4291648425" sldId="288"/>
            <ac:spMk id="16" creationId="{BACC6370-2D7E-4714-9D71-7542949D7D5D}"/>
          </ac:spMkLst>
        </pc:spChg>
        <pc:spChg chg="add">
          <ac:chgData name="Диана Абдиханова" userId="a421b8a14f9508dc" providerId="Windows Live" clId="Web-{38AE8384-6476-B872-5F48-91FE577DEF36}" dt="2024-10-01T15:41:32.453" v="33"/>
          <ac:spMkLst>
            <pc:docMk/>
            <pc:sldMk cId="4291648425" sldId="288"/>
            <ac:spMk id="17" creationId="{F68B3F68-107C-434F-AA38-110D5EA91B85}"/>
          </ac:spMkLst>
        </pc:spChg>
        <pc:spChg chg="add">
          <ac:chgData name="Диана Абдиханова" userId="a421b8a14f9508dc" providerId="Windows Live" clId="Web-{38AE8384-6476-B872-5F48-91FE577DEF36}" dt="2024-10-01T15:41:32.453" v="33"/>
          <ac:spMkLst>
            <pc:docMk/>
            <pc:sldMk cId="4291648425" sldId="288"/>
            <ac:spMk id="18" creationId="{AAD0DBB9-1A4B-4391-81D4-CB19F9AB918A}"/>
          </ac:spMkLst>
        </pc:spChg>
        <pc:spChg chg="add">
          <ac:chgData name="Диана Абдиханова" userId="a421b8a14f9508dc" providerId="Windows Live" clId="Web-{38AE8384-6476-B872-5F48-91FE577DEF36}" dt="2024-10-01T15:41:32.453" v="33"/>
          <ac:spMkLst>
            <pc:docMk/>
            <pc:sldMk cId="4291648425" sldId="288"/>
            <ac:spMk id="19" creationId="{063BBA22-50EA-4C4D-BE05-F1CE4E63AA56}"/>
          </ac:spMkLst>
        </pc:spChg>
        <pc:spChg chg="add mod">
          <ac:chgData name="Диана Абдиханова" userId="a421b8a14f9508dc" providerId="Windows Live" clId="Web-{38AE8384-6476-B872-5F48-91FE577DEF36}" dt="2024-10-01T15:42:36.471" v="45" actId="1076"/>
          <ac:spMkLst>
            <pc:docMk/>
            <pc:sldMk cId="4291648425" sldId="288"/>
            <ac:spMk id="71" creationId="{785AE5FC-C1FE-72EC-0AC6-7B6389271194}"/>
          </ac:spMkLst>
        </pc:spChg>
        <pc:graphicFrameChg chg="add del">
          <ac:chgData name="Диана Абдиханова" userId="a421b8a14f9508dc" providerId="Windows Live" clId="Web-{38AE8384-6476-B872-5F48-91FE577DEF36}" dt="2024-10-01T15:41:26.999" v="30"/>
          <ac:graphicFrameMkLst>
            <pc:docMk/>
            <pc:sldMk cId="4291648425" sldId="288"/>
            <ac:graphicFrameMk id="4" creationId="{53592F32-E09F-E1A6-0CE9-A7329492292C}"/>
          </ac:graphicFrameMkLst>
        </pc:graphicFrameChg>
        <pc:graphicFrameChg chg="add del">
          <ac:chgData name="Диана Абдиханова" userId="a421b8a14f9508dc" providerId="Windows Live" clId="Web-{38AE8384-6476-B872-5F48-91FE577DEF36}" dt="2024-10-01T15:41:32.422" v="32"/>
          <ac:graphicFrameMkLst>
            <pc:docMk/>
            <pc:sldMk cId="4291648425" sldId="288"/>
            <ac:graphicFrameMk id="14" creationId="{586E28AD-FD94-DFA2-5443-B2A3302CEAA4}"/>
          </ac:graphicFrameMkLst>
        </pc:graphicFrameChg>
        <pc:graphicFrameChg chg="add mod modGraphic">
          <ac:chgData name="Диана Абдиханова" userId="a421b8a14f9508dc" providerId="Windows Live" clId="Web-{38AE8384-6476-B872-5F48-91FE577DEF36}" dt="2024-10-01T15:43:51.520" v="54" actId="20577"/>
          <ac:graphicFrameMkLst>
            <pc:docMk/>
            <pc:sldMk cId="4291648425" sldId="288"/>
            <ac:graphicFrameMk id="20" creationId="{81CACCFF-F2C9-0CBD-9FDB-672C03A08C35}"/>
          </ac:graphicFrameMkLst>
        </pc:graphicFrameChg>
        <pc:cxnChg chg="add del">
          <ac:chgData name="Диана Абдиханова" userId="a421b8a14f9508dc" providerId="Windows Live" clId="Web-{38AE8384-6476-B872-5F48-91FE577DEF36}" dt="2024-10-01T15:41:26.999" v="30"/>
          <ac:cxnSpMkLst>
            <pc:docMk/>
            <pc:sldMk cId="4291648425" sldId="288"/>
            <ac:cxnSpMk id="10" creationId="{C8F51B3F-8331-4E4A-AE96-D47B1006EEAD}"/>
          </ac:cxnSpMkLst>
        </pc:cxnChg>
      </pc:sldChg>
      <pc:sldChg chg="addSp modSp mod setBg">
        <pc:chgData name="Диана Абдиханова" userId="a421b8a14f9508dc" providerId="Windows Live" clId="Web-{38AE8384-6476-B872-5F48-91FE577DEF36}" dt="2024-10-01T15:44:01.224" v="55"/>
        <pc:sldMkLst>
          <pc:docMk/>
          <pc:sldMk cId="3629066694" sldId="289"/>
        </pc:sldMkLst>
        <pc:spChg chg="mod">
          <ac:chgData name="Диана Абдиханова" userId="a421b8a14f9508dc" providerId="Windows Live" clId="Web-{38AE8384-6476-B872-5F48-91FE577DEF36}" dt="2024-10-01T15:44:01.224" v="55"/>
          <ac:spMkLst>
            <pc:docMk/>
            <pc:sldMk cId="3629066694" sldId="289"/>
            <ac:spMk id="2" creationId="{78EB015B-FA7E-3CA4-02FB-8431ECA5575C}"/>
          </ac:spMkLst>
        </pc:spChg>
        <pc:spChg chg="mod">
          <ac:chgData name="Диана Абдиханова" userId="a421b8a14f9508dc" providerId="Windows Live" clId="Web-{38AE8384-6476-B872-5F48-91FE577DEF36}" dt="2024-10-01T15:44:01.224" v="55"/>
          <ac:spMkLst>
            <pc:docMk/>
            <pc:sldMk cId="3629066694" sldId="289"/>
            <ac:spMk id="3" creationId="{57FFC761-5524-E6D0-EF11-391C5008DAD7}"/>
          </ac:spMkLst>
        </pc:spChg>
        <pc:spChg chg="add">
          <ac:chgData name="Диана Абдиханова" userId="a421b8a14f9508dc" providerId="Windows Live" clId="Web-{38AE8384-6476-B872-5F48-91FE577DEF36}" dt="2024-10-01T15:44:01.224" v="55"/>
          <ac:spMkLst>
            <pc:docMk/>
            <pc:sldMk cId="3629066694" sldId="289"/>
            <ac:spMk id="8" creationId="{081EA652-8C6A-4E69-BEB9-170809474553}"/>
          </ac:spMkLst>
        </pc:spChg>
        <pc:spChg chg="add">
          <ac:chgData name="Диана Абдиханова" userId="a421b8a14f9508dc" providerId="Windows Live" clId="Web-{38AE8384-6476-B872-5F48-91FE577DEF36}" dt="2024-10-01T15:44:01.224" v="55"/>
          <ac:spMkLst>
            <pc:docMk/>
            <pc:sldMk cId="3629066694" sldId="289"/>
            <ac:spMk id="10" creationId="{5298780A-33B9-4EA2-8F67-DE68AD62841B}"/>
          </ac:spMkLst>
        </pc:spChg>
        <pc:spChg chg="add">
          <ac:chgData name="Диана Абдиханова" userId="a421b8a14f9508dc" providerId="Windows Live" clId="Web-{38AE8384-6476-B872-5F48-91FE577DEF36}" dt="2024-10-01T15:44:01.224" v="55"/>
          <ac:spMkLst>
            <pc:docMk/>
            <pc:sldMk cId="3629066694" sldId="289"/>
            <ac:spMk id="12" creationId="{7F488E8B-4E1E-4402-8935-D4E6C02615C7}"/>
          </ac:spMkLst>
        </pc:spChg>
        <pc:cxnChg chg="add">
          <ac:chgData name="Диана Абдиханова" userId="a421b8a14f9508dc" providerId="Windows Live" clId="Web-{38AE8384-6476-B872-5F48-91FE577DEF36}" dt="2024-10-01T15:44:01.224" v="55"/>
          <ac:cxnSpMkLst>
            <pc:docMk/>
            <pc:sldMk cId="3629066694" sldId="289"/>
            <ac:cxnSpMk id="14" creationId="{23AAC9B5-8015-485C-ACF9-A750390E9A56}"/>
          </ac:cxnSpMkLst>
        </pc:cxnChg>
      </pc:sldChg>
      <pc:sldChg chg="addSp delSp modSp mod setBg">
        <pc:chgData name="Диана Абдиханова" userId="a421b8a14f9508dc" providerId="Windows Live" clId="Web-{38AE8384-6476-B872-5F48-91FE577DEF36}" dt="2024-10-01T15:36:15.317" v="5"/>
        <pc:sldMkLst>
          <pc:docMk/>
          <pc:sldMk cId="2955640377" sldId="290"/>
        </pc:sldMkLst>
        <pc:spChg chg="mod">
          <ac:chgData name="Диана Абдиханова" userId="a421b8a14f9508dc" providerId="Windows Live" clId="Web-{38AE8384-6476-B872-5F48-91FE577DEF36}" dt="2024-10-01T15:36:15.317" v="5"/>
          <ac:spMkLst>
            <pc:docMk/>
            <pc:sldMk cId="2955640377" sldId="290"/>
            <ac:spMk id="2" creationId="{C51DA7B0-200A-322C-CACC-1660BDAB7CCF}"/>
          </ac:spMkLst>
        </pc:spChg>
        <pc:spChg chg="mod">
          <ac:chgData name="Диана Абдиханова" userId="a421b8a14f9508dc" providerId="Windows Live" clId="Web-{38AE8384-6476-B872-5F48-91FE577DEF36}" dt="2024-10-01T15:36:15.317" v="5"/>
          <ac:spMkLst>
            <pc:docMk/>
            <pc:sldMk cId="2955640377" sldId="290"/>
            <ac:spMk id="3" creationId="{4D9FDC40-F613-A6CF-9AA2-9E3450E50B03}"/>
          </ac:spMkLst>
        </pc:spChg>
        <pc:spChg chg="add del">
          <ac:chgData name="Диана Абдиханова" userId="a421b8a14f9508dc" providerId="Windows Live" clId="Web-{38AE8384-6476-B872-5F48-91FE577DEF36}" dt="2024-10-01T15:36:15.301" v="4"/>
          <ac:spMkLst>
            <pc:docMk/>
            <pc:sldMk cId="2955640377" sldId="290"/>
            <ac:spMk id="8" creationId="{D038248A-211C-4EEC-8401-C761B929FB52}"/>
          </ac:spMkLst>
        </pc:spChg>
        <pc:spChg chg="add del">
          <ac:chgData name="Диана Абдиханова" userId="a421b8a14f9508dc" providerId="Windows Live" clId="Web-{38AE8384-6476-B872-5F48-91FE577DEF36}" dt="2024-10-01T15:36:15.301" v="4"/>
          <ac:spMkLst>
            <pc:docMk/>
            <pc:sldMk cId="2955640377" sldId="290"/>
            <ac:spMk id="10" creationId="{C30A849F-66D9-40C8-BEC8-35AFF8F4568F}"/>
          </ac:spMkLst>
        </pc:spChg>
        <pc:spChg chg="add">
          <ac:chgData name="Диана Абдиханова" userId="a421b8a14f9508dc" providerId="Windows Live" clId="Web-{38AE8384-6476-B872-5F48-91FE577DEF36}" dt="2024-10-01T15:36:15.317" v="5"/>
          <ac:spMkLst>
            <pc:docMk/>
            <pc:sldMk cId="2955640377" sldId="290"/>
            <ac:spMk id="24" creationId="{84697CDA-BDB7-4883-B48B-1D4EDB2F0E93}"/>
          </ac:spMkLst>
        </pc:spChg>
        <pc:spChg chg="add">
          <ac:chgData name="Диана Абдиханова" userId="a421b8a14f9508dc" providerId="Windows Live" clId="Web-{38AE8384-6476-B872-5F48-91FE577DEF36}" dt="2024-10-01T15:36:15.317" v="5"/>
          <ac:spMkLst>
            <pc:docMk/>
            <pc:sldMk cId="2955640377" sldId="290"/>
            <ac:spMk id="25" creationId="{6295B176-FA0E-4B6A-A190-5E2E82BEA57A}"/>
          </ac:spMkLst>
        </pc:spChg>
        <pc:spChg chg="add">
          <ac:chgData name="Диана Абдиханова" userId="a421b8a14f9508dc" providerId="Windows Live" clId="Web-{38AE8384-6476-B872-5F48-91FE577DEF36}" dt="2024-10-01T15:36:15.317" v="5"/>
          <ac:spMkLst>
            <pc:docMk/>
            <pc:sldMk cId="2955640377" sldId="290"/>
            <ac:spMk id="26" creationId="{48F779DE-4744-42D6-9C74-33EC94460CCC}"/>
          </ac:spMkLst>
        </pc:spChg>
        <pc:grpChg chg="add del">
          <ac:chgData name="Диана Абдиханова" userId="a421b8a14f9508dc" providerId="Windows Live" clId="Web-{38AE8384-6476-B872-5F48-91FE577DEF36}" dt="2024-10-01T15:36:15.301" v="4"/>
          <ac:grpSpMkLst>
            <pc:docMk/>
            <pc:sldMk cId="2955640377" sldId="290"/>
            <ac:grpSpMk id="12" creationId="{04542298-A2B1-480F-A11C-A40EDD19B857}"/>
          </ac:grpSpMkLst>
        </pc:grpChg>
        <pc:grpChg chg="add del">
          <ac:chgData name="Диана Абдиханова" userId="a421b8a14f9508dc" providerId="Windows Live" clId="Web-{38AE8384-6476-B872-5F48-91FE577DEF36}" dt="2024-10-01T15:36:15.301" v="4"/>
          <ac:grpSpMkLst>
            <pc:docMk/>
            <pc:sldMk cId="2955640377" sldId="290"/>
            <ac:grpSpMk id="18" creationId="{2A5C9C35-2375-49EB-B99C-17C87D42FE7C}"/>
          </ac:grpSpMkLst>
        </pc:grpChg>
      </pc:sldChg>
    </pc:docChg>
  </pc:docChgLst>
</pc:chgInfo>
</file>

<file path=ppt/diagrams/_rels/data10.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4.svg"/></Relationships>
</file>

<file path=ppt/diagrams/_rels/data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8B03A7-9E41-44E8-87B0-DD3A6C64FA06}" type="doc">
      <dgm:prSet loTypeId="urn:microsoft.com/office/officeart/2005/8/layout/cycle5" loCatId="cycle" qsTypeId="urn:microsoft.com/office/officeart/2005/8/quickstyle/simple1" qsCatId="simple" csTypeId="urn:microsoft.com/office/officeart/2005/8/colors/accent1_2" csCatId="accent1"/>
      <dgm:spPr/>
      <dgm:t>
        <a:bodyPr/>
        <a:lstStyle/>
        <a:p>
          <a:endParaRPr lang="en-US"/>
        </a:p>
      </dgm:t>
    </dgm:pt>
    <dgm:pt modelId="{AEA3070A-3C34-40EE-9D2D-E51AEB5309BA}">
      <dgm:prSet/>
      <dgm:spPr/>
      <dgm:t>
        <a:bodyPr/>
        <a:lstStyle/>
        <a:p>
          <a:r>
            <a:rPr lang="ru-RU" b="1"/>
            <a:t>Измеримость</a:t>
          </a:r>
          <a:r>
            <a:rPr lang="ru-RU"/>
            <a:t>: цели и задачи должны быть чётко сформулированы и поддаваться количественной оценке.</a:t>
          </a:r>
          <a:endParaRPr lang="en-US"/>
        </a:p>
      </dgm:t>
    </dgm:pt>
    <dgm:pt modelId="{DA1C6E64-68CB-44E3-9C5D-14DF3E19D624}" type="parTrans" cxnId="{2B2BFB5D-89AC-4A8F-AC09-326FD9B564F6}">
      <dgm:prSet/>
      <dgm:spPr/>
      <dgm:t>
        <a:bodyPr/>
        <a:lstStyle/>
        <a:p>
          <a:endParaRPr lang="en-US"/>
        </a:p>
      </dgm:t>
    </dgm:pt>
    <dgm:pt modelId="{E5EF6A8E-4DA1-425A-BA62-612F3A39BCEF}" type="sibTrans" cxnId="{2B2BFB5D-89AC-4A8F-AC09-326FD9B564F6}">
      <dgm:prSet/>
      <dgm:spPr/>
      <dgm:t>
        <a:bodyPr/>
        <a:lstStyle/>
        <a:p>
          <a:endParaRPr lang="en-US"/>
        </a:p>
      </dgm:t>
    </dgm:pt>
    <dgm:pt modelId="{BFC908D4-305E-484D-A976-697E7F5A1081}">
      <dgm:prSet/>
      <dgm:spPr/>
      <dgm:t>
        <a:bodyPr/>
        <a:lstStyle/>
        <a:p>
          <a:r>
            <a:rPr lang="ru-RU" b="1"/>
            <a:t>Конкретность</a:t>
          </a:r>
          <a:r>
            <a:rPr lang="ru-RU"/>
            <a:t>: Формулировки целей должны быть ясными, чтобы избежать недоразумений.</a:t>
          </a:r>
          <a:endParaRPr lang="en-US"/>
        </a:p>
      </dgm:t>
    </dgm:pt>
    <dgm:pt modelId="{CA408ABE-4317-4A4C-B3D2-4F5408A55C32}" type="parTrans" cxnId="{DEBCD8A9-4850-4627-BE61-D48EB82F4566}">
      <dgm:prSet/>
      <dgm:spPr/>
      <dgm:t>
        <a:bodyPr/>
        <a:lstStyle/>
        <a:p>
          <a:endParaRPr lang="en-US"/>
        </a:p>
      </dgm:t>
    </dgm:pt>
    <dgm:pt modelId="{BA5442BD-013D-4EFC-A958-66FE32A6A6BD}" type="sibTrans" cxnId="{DEBCD8A9-4850-4627-BE61-D48EB82F4566}">
      <dgm:prSet/>
      <dgm:spPr/>
      <dgm:t>
        <a:bodyPr/>
        <a:lstStyle/>
        <a:p>
          <a:endParaRPr lang="en-US"/>
        </a:p>
      </dgm:t>
    </dgm:pt>
    <dgm:pt modelId="{402A8C3A-BB6C-4E3C-94C9-973C3B704017}">
      <dgm:prSet/>
      <dgm:spPr/>
      <dgm:t>
        <a:bodyPr/>
        <a:lstStyle/>
        <a:p>
          <a:r>
            <a:rPr lang="ru-RU" b="1"/>
            <a:t>Реалистичность</a:t>
          </a:r>
          <a:r>
            <a:rPr lang="ru-RU"/>
            <a:t>: Цели должны быть достижимыми с учетом имеющихся ресурсов и возможностей.</a:t>
          </a:r>
          <a:endParaRPr lang="en-US"/>
        </a:p>
      </dgm:t>
    </dgm:pt>
    <dgm:pt modelId="{27F4440E-7961-4191-A0BA-C97FE1DDC84D}" type="parTrans" cxnId="{A44EBD48-AC6A-4455-A076-DAA1421282D1}">
      <dgm:prSet/>
      <dgm:spPr/>
      <dgm:t>
        <a:bodyPr/>
        <a:lstStyle/>
        <a:p>
          <a:endParaRPr lang="en-US"/>
        </a:p>
      </dgm:t>
    </dgm:pt>
    <dgm:pt modelId="{0399B7C8-58F4-432C-BF92-CEC48D926841}" type="sibTrans" cxnId="{A44EBD48-AC6A-4455-A076-DAA1421282D1}">
      <dgm:prSet/>
      <dgm:spPr/>
      <dgm:t>
        <a:bodyPr/>
        <a:lstStyle/>
        <a:p>
          <a:endParaRPr lang="en-US"/>
        </a:p>
      </dgm:t>
    </dgm:pt>
    <dgm:pt modelId="{626E67DD-DD7F-486A-B0F3-9EA884D38A18}">
      <dgm:prSet/>
      <dgm:spPr/>
      <dgm:t>
        <a:bodyPr/>
        <a:lstStyle/>
        <a:p>
          <a:r>
            <a:rPr lang="ru-RU" b="1"/>
            <a:t>Временные рамки</a:t>
          </a:r>
          <a:r>
            <a:rPr lang="ru-RU"/>
            <a:t>: необходимо устанавливать конкретные сроки для достижения целей и выполнения задач.</a:t>
          </a:r>
          <a:endParaRPr lang="en-US"/>
        </a:p>
      </dgm:t>
    </dgm:pt>
    <dgm:pt modelId="{40F4B543-A045-49C7-82E2-EF173F36E100}" type="parTrans" cxnId="{34CFB7C8-FF33-4E2E-B10F-20D91079EA80}">
      <dgm:prSet/>
      <dgm:spPr/>
      <dgm:t>
        <a:bodyPr/>
        <a:lstStyle/>
        <a:p>
          <a:endParaRPr lang="en-US"/>
        </a:p>
      </dgm:t>
    </dgm:pt>
    <dgm:pt modelId="{4AFEAE42-A8D9-422C-9060-5AC81D08AC38}" type="sibTrans" cxnId="{34CFB7C8-FF33-4E2E-B10F-20D91079EA80}">
      <dgm:prSet/>
      <dgm:spPr/>
      <dgm:t>
        <a:bodyPr/>
        <a:lstStyle/>
        <a:p>
          <a:endParaRPr lang="en-US"/>
        </a:p>
      </dgm:t>
    </dgm:pt>
    <dgm:pt modelId="{FA7B8760-4840-4F0D-9200-5399964E572E}">
      <dgm:prSet/>
      <dgm:spPr/>
      <dgm:t>
        <a:bodyPr/>
        <a:lstStyle/>
        <a:p>
          <a:r>
            <a:rPr lang="ru-RU" b="1"/>
            <a:t>Адаптивность</a:t>
          </a:r>
          <a:r>
            <a:rPr lang="ru-RU"/>
            <a:t>: система должна быть готова к изменениям в условиях исследования и новым данным.</a:t>
          </a:r>
          <a:endParaRPr lang="en-US"/>
        </a:p>
      </dgm:t>
    </dgm:pt>
    <dgm:pt modelId="{F9AB4690-463C-4103-BC61-CA77341BD3B5}" type="parTrans" cxnId="{CE7D9CED-0FF0-406C-B8E7-6384C7ABA82D}">
      <dgm:prSet/>
      <dgm:spPr/>
      <dgm:t>
        <a:bodyPr/>
        <a:lstStyle/>
        <a:p>
          <a:endParaRPr lang="en-US"/>
        </a:p>
      </dgm:t>
    </dgm:pt>
    <dgm:pt modelId="{1C3C5D53-DE0E-4A3E-8E2F-1217DCECFA18}" type="sibTrans" cxnId="{CE7D9CED-0FF0-406C-B8E7-6384C7ABA82D}">
      <dgm:prSet/>
      <dgm:spPr/>
      <dgm:t>
        <a:bodyPr/>
        <a:lstStyle/>
        <a:p>
          <a:endParaRPr lang="en-US"/>
        </a:p>
      </dgm:t>
    </dgm:pt>
    <dgm:pt modelId="{9A072AC1-28EB-48B6-885E-A50227808032}" type="pres">
      <dgm:prSet presAssocID="{078B03A7-9E41-44E8-87B0-DD3A6C64FA06}" presName="cycle" presStyleCnt="0">
        <dgm:presLayoutVars>
          <dgm:dir/>
          <dgm:resizeHandles val="exact"/>
        </dgm:presLayoutVars>
      </dgm:prSet>
      <dgm:spPr/>
    </dgm:pt>
    <dgm:pt modelId="{ECC93C5D-A3B8-45A8-B6B3-51042F792020}" type="pres">
      <dgm:prSet presAssocID="{AEA3070A-3C34-40EE-9D2D-E51AEB5309BA}" presName="node" presStyleLbl="node1" presStyleIdx="0" presStyleCnt="5">
        <dgm:presLayoutVars>
          <dgm:bulletEnabled val="1"/>
        </dgm:presLayoutVars>
      </dgm:prSet>
      <dgm:spPr/>
    </dgm:pt>
    <dgm:pt modelId="{58A3F9F5-1EE3-4BF1-A536-4D0084D52A74}" type="pres">
      <dgm:prSet presAssocID="{AEA3070A-3C34-40EE-9D2D-E51AEB5309BA}" presName="spNode" presStyleCnt="0"/>
      <dgm:spPr/>
    </dgm:pt>
    <dgm:pt modelId="{1CEE28A4-61B8-47AE-A894-B456087A24ED}" type="pres">
      <dgm:prSet presAssocID="{E5EF6A8E-4DA1-425A-BA62-612F3A39BCEF}" presName="sibTrans" presStyleLbl="sibTrans1D1" presStyleIdx="0" presStyleCnt="5"/>
      <dgm:spPr/>
    </dgm:pt>
    <dgm:pt modelId="{447BD908-7670-4B4F-82C9-6702AFC367B0}" type="pres">
      <dgm:prSet presAssocID="{BFC908D4-305E-484D-A976-697E7F5A1081}" presName="node" presStyleLbl="node1" presStyleIdx="1" presStyleCnt="5">
        <dgm:presLayoutVars>
          <dgm:bulletEnabled val="1"/>
        </dgm:presLayoutVars>
      </dgm:prSet>
      <dgm:spPr/>
    </dgm:pt>
    <dgm:pt modelId="{97A6B8D7-5F91-434E-A74A-72DF6F7E1550}" type="pres">
      <dgm:prSet presAssocID="{BFC908D4-305E-484D-A976-697E7F5A1081}" presName="spNode" presStyleCnt="0"/>
      <dgm:spPr/>
    </dgm:pt>
    <dgm:pt modelId="{CCB28FDA-5F17-4135-BAA0-C3BE8C8E2566}" type="pres">
      <dgm:prSet presAssocID="{BA5442BD-013D-4EFC-A958-66FE32A6A6BD}" presName="sibTrans" presStyleLbl="sibTrans1D1" presStyleIdx="1" presStyleCnt="5"/>
      <dgm:spPr/>
    </dgm:pt>
    <dgm:pt modelId="{71EEE679-75C2-434A-BA88-3B36282232C1}" type="pres">
      <dgm:prSet presAssocID="{402A8C3A-BB6C-4E3C-94C9-973C3B704017}" presName="node" presStyleLbl="node1" presStyleIdx="2" presStyleCnt="5">
        <dgm:presLayoutVars>
          <dgm:bulletEnabled val="1"/>
        </dgm:presLayoutVars>
      </dgm:prSet>
      <dgm:spPr/>
    </dgm:pt>
    <dgm:pt modelId="{6A4090DB-7E00-4D6E-AF36-B7160D39C9CC}" type="pres">
      <dgm:prSet presAssocID="{402A8C3A-BB6C-4E3C-94C9-973C3B704017}" presName="spNode" presStyleCnt="0"/>
      <dgm:spPr/>
    </dgm:pt>
    <dgm:pt modelId="{8DB29F35-8EEE-4E53-866B-063CEF500F17}" type="pres">
      <dgm:prSet presAssocID="{0399B7C8-58F4-432C-BF92-CEC48D926841}" presName="sibTrans" presStyleLbl="sibTrans1D1" presStyleIdx="2" presStyleCnt="5"/>
      <dgm:spPr/>
    </dgm:pt>
    <dgm:pt modelId="{0E8D7596-806E-43DE-A16A-85D5F6AF2522}" type="pres">
      <dgm:prSet presAssocID="{626E67DD-DD7F-486A-B0F3-9EA884D38A18}" presName="node" presStyleLbl="node1" presStyleIdx="3" presStyleCnt="5">
        <dgm:presLayoutVars>
          <dgm:bulletEnabled val="1"/>
        </dgm:presLayoutVars>
      </dgm:prSet>
      <dgm:spPr/>
    </dgm:pt>
    <dgm:pt modelId="{62CAB535-6492-4DB8-B3D2-405F1862DF56}" type="pres">
      <dgm:prSet presAssocID="{626E67DD-DD7F-486A-B0F3-9EA884D38A18}" presName="spNode" presStyleCnt="0"/>
      <dgm:spPr/>
    </dgm:pt>
    <dgm:pt modelId="{15391F96-DAC3-4DF1-9FD9-0020371759EC}" type="pres">
      <dgm:prSet presAssocID="{4AFEAE42-A8D9-422C-9060-5AC81D08AC38}" presName="sibTrans" presStyleLbl="sibTrans1D1" presStyleIdx="3" presStyleCnt="5"/>
      <dgm:spPr/>
    </dgm:pt>
    <dgm:pt modelId="{1F494A5B-C143-4B46-B075-C439CFD7E117}" type="pres">
      <dgm:prSet presAssocID="{FA7B8760-4840-4F0D-9200-5399964E572E}" presName="node" presStyleLbl="node1" presStyleIdx="4" presStyleCnt="5">
        <dgm:presLayoutVars>
          <dgm:bulletEnabled val="1"/>
        </dgm:presLayoutVars>
      </dgm:prSet>
      <dgm:spPr/>
    </dgm:pt>
    <dgm:pt modelId="{DD7B6A77-E11A-4E35-8873-1509046FE633}" type="pres">
      <dgm:prSet presAssocID="{FA7B8760-4840-4F0D-9200-5399964E572E}" presName="spNode" presStyleCnt="0"/>
      <dgm:spPr/>
    </dgm:pt>
    <dgm:pt modelId="{3D81E427-084E-4F2D-93A4-1D5B74B92B37}" type="pres">
      <dgm:prSet presAssocID="{1C3C5D53-DE0E-4A3E-8E2F-1217DCECFA18}" presName="sibTrans" presStyleLbl="sibTrans1D1" presStyleIdx="4" presStyleCnt="5"/>
      <dgm:spPr/>
    </dgm:pt>
  </dgm:ptLst>
  <dgm:cxnLst>
    <dgm:cxn modelId="{E5F3C820-3DA3-4314-A8E6-FBB3BE78695B}" type="presOf" srcId="{0399B7C8-58F4-432C-BF92-CEC48D926841}" destId="{8DB29F35-8EEE-4E53-866B-063CEF500F17}" srcOrd="0" destOrd="0" presId="urn:microsoft.com/office/officeart/2005/8/layout/cycle5"/>
    <dgm:cxn modelId="{A8EAFE2C-94E6-4BB5-8310-36647887725F}" type="presOf" srcId="{E5EF6A8E-4DA1-425A-BA62-612F3A39BCEF}" destId="{1CEE28A4-61B8-47AE-A894-B456087A24ED}" srcOrd="0" destOrd="0" presId="urn:microsoft.com/office/officeart/2005/8/layout/cycle5"/>
    <dgm:cxn modelId="{67AA1B33-4B6D-4225-9FFE-98C44D3D57A9}" type="presOf" srcId="{BFC908D4-305E-484D-A976-697E7F5A1081}" destId="{447BD908-7670-4B4F-82C9-6702AFC367B0}" srcOrd="0" destOrd="0" presId="urn:microsoft.com/office/officeart/2005/8/layout/cycle5"/>
    <dgm:cxn modelId="{2B2BFB5D-89AC-4A8F-AC09-326FD9B564F6}" srcId="{078B03A7-9E41-44E8-87B0-DD3A6C64FA06}" destId="{AEA3070A-3C34-40EE-9D2D-E51AEB5309BA}" srcOrd="0" destOrd="0" parTransId="{DA1C6E64-68CB-44E3-9C5D-14DF3E19D624}" sibTransId="{E5EF6A8E-4DA1-425A-BA62-612F3A39BCEF}"/>
    <dgm:cxn modelId="{A44EBD48-AC6A-4455-A076-DAA1421282D1}" srcId="{078B03A7-9E41-44E8-87B0-DD3A6C64FA06}" destId="{402A8C3A-BB6C-4E3C-94C9-973C3B704017}" srcOrd="2" destOrd="0" parTransId="{27F4440E-7961-4191-A0BA-C97FE1DDC84D}" sibTransId="{0399B7C8-58F4-432C-BF92-CEC48D926841}"/>
    <dgm:cxn modelId="{3CDDBE4C-B7DD-46CF-9366-BF33F9F3E035}" type="presOf" srcId="{BA5442BD-013D-4EFC-A958-66FE32A6A6BD}" destId="{CCB28FDA-5F17-4135-BAA0-C3BE8C8E2566}" srcOrd="0" destOrd="0" presId="urn:microsoft.com/office/officeart/2005/8/layout/cycle5"/>
    <dgm:cxn modelId="{00D7948B-D79E-4765-BD18-C3363B3F4EB6}" type="presOf" srcId="{626E67DD-DD7F-486A-B0F3-9EA884D38A18}" destId="{0E8D7596-806E-43DE-A16A-85D5F6AF2522}" srcOrd="0" destOrd="0" presId="urn:microsoft.com/office/officeart/2005/8/layout/cycle5"/>
    <dgm:cxn modelId="{5619BE8D-9EF0-461C-B628-74F8BEF15706}" type="presOf" srcId="{1C3C5D53-DE0E-4A3E-8E2F-1217DCECFA18}" destId="{3D81E427-084E-4F2D-93A4-1D5B74B92B37}" srcOrd="0" destOrd="0" presId="urn:microsoft.com/office/officeart/2005/8/layout/cycle5"/>
    <dgm:cxn modelId="{DEBCD8A9-4850-4627-BE61-D48EB82F4566}" srcId="{078B03A7-9E41-44E8-87B0-DD3A6C64FA06}" destId="{BFC908D4-305E-484D-A976-697E7F5A1081}" srcOrd="1" destOrd="0" parTransId="{CA408ABE-4317-4A4C-B3D2-4F5408A55C32}" sibTransId="{BA5442BD-013D-4EFC-A958-66FE32A6A6BD}"/>
    <dgm:cxn modelId="{7E983EC0-3655-4828-A320-1710CEE7DB5E}" type="presOf" srcId="{078B03A7-9E41-44E8-87B0-DD3A6C64FA06}" destId="{9A072AC1-28EB-48B6-885E-A50227808032}" srcOrd="0" destOrd="0" presId="urn:microsoft.com/office/officeart/2005/8/layout/cycle5"/>
    <dgm:cxn modelId="{34CFB7C8-FF33-4E2E-B10F-20D91079EA80}" srcId="{078B03A7-9E41-44E8-87B0-DD3A6C64FA06}" destId="{626E67DD-DD7F-486A-B0F3-9EA884D38A18}" srcOrd="3" destOrd="0" parTransId="{40F4B543-A045-49C7-82E2-EF173F36E100}" sibTransId="{4AFEAE42-A8D9-422C-9060-5AC81D08AC38}"/>
    <dgm:cxn modelId="{61B1BDD5-DE11-4F00-AA0E-DC1814BEDF60}" type="presOf" srcId="{AEA3070A-3C34-40EE-9D2D-E51AEB5309BA}" destId="{ECC93C5D-A3B8-45A8-B6B3-51042F792020}" srcOrd="0" destOrd="0" presId="urn:microsoft.com/office/officeart/2005/8/layout/cycle5"/>
    <dgm:cxn modelId="{2CAEE0DF-C4C3-4B5C-B47B-0B81AC242BC4}" type="presOf" srcId="{4AFEAE42-A8D9-422C-9060-5AC81D08AC38}" destId="{15391F96-DAC3-4DF1-9FD9-0020371759EC}" srcOrd="0" destOrd="0" presId="urn:microsoft.com/office/officeart/2005/8/layout/cycle5"/>
    <dgm:cxn modelId="{9E4BFEE4-6BE7-4029-ACB6-D2209A9DCF31}" type="presOf" srcId="{FA7B8760-4840-4F0D-9200-5399964E572E}" destId="{1F494A5B-C143-4B46-B075-C439CFD7E117}" srcOrd="0" destOrd="0" presId="urn:microsoft.com/office/officeart/2005/8/layout/cycle5"/>
    <dgm:cxn modelId="{CE7D9CED-0FF0-406C-B8E7-6384C7ABA82D}" srcId="{078B03A7-9E41-44E8-87B0-DD3A6C64FA06}" destId="{FA7B8760-4840-4F0D-9200-5399964E572E}" srcOrd="4" destOrd="0" parTransId="{F9AB4690-463C-4103-BC61-CA77341BD3B5}" sibTransId="{1C3C5D53-DE0E-4A3E-8E2F-1217DCECFA18}"/>
    <dgm:cxn modelId="{0446D0EE-0FA3-457B-A5E1-587A3CF13D86}" type="presOf" srcId="{402A8C3A-BB6C-4E3C-94C9-973C3B704017}" destId="{71EEE679-75C2-434A-BA88-3B36282232C1}" srcOrd="0" destOrd="0" presId="urn:microsoft.com/office/officeart/2005/8/layout/cycle5"/>
    <dgm:cxn modelId="{192C3FF8-AD3F-4C89-8DBC-60A13EF9552F}" type="presParOf" srcId="{9A072AC1-28EB-48B6-885E-A50227808032}" destId="{ECC93C5D-A3B8-45A8-B6B3-51042F792020}" srcOrd="0" destOrd="0" presId="urn:microsoft.com/office/officeart/2005/8/layout/cycle5"/>
    <dgm:cxn modelId="{8622A0A6-C63F-463E-A230-ADBC79438F77}" type="presParOf" srcId="{9A072AC1-28EB-48B6-885E-A50227808032}" destId="{58A3F9F5-1EE3-4BF1-A536-4D0084D52A74}" srcOrd="1" destOrd="0" presId="urn:microsoft.com/office/officeart/2005/8/layout/cycle5"/>
    <dgm:cxn modelId="{55E50E57-6C56-4E6F-8422-E8F0B55BD39F}" type="presParOf" srcId="{9A072AC1-28EB-48B6-885E-A50227808032}" destId="{1CEE28A4-61B8-47AE-A894-B456087A24ED}" srcOrd="2" destOrd="0" presId="urn:microsoft.com/office/officeart/2005/8/layout/cycle5"/>
    <dgm:cxn modelId="{03A80646-21CF-48A4-91ED-D29AAA83C8A2}" type="presParOf" srcId="{9A072AC1-28EB-48B6-885E-A50227808032}" destId="{447BD908-7670-4B4F-82C9-6702AFC367B0}" srcOrd="3" destOrd="0" presId="urn:microsoft.com/office/officeart/2005/8/layout/cycle5"/>
    <dgm:cxn modelId="{86B4A74D-785B-4BF5-A383-C7241327C29B}" type="presParOf" srcId="{9A072AC1-28EB-48B6-885E-A50227808032}" destId="{97A6B8D7-5F91-434E-A74A-72DF6F7E1550}" srcOrd="4" destOrd="0" presId="urn:microsoft.com/office/officeart/2005/8/layout/cycle5"/>
    <dgm:cxn modelId="{CA95D844-4E44-4C0A-83DB-B1B24EE78214}" type="presParOf" srcId="{9A072AC1-28EB-48B6-885E-A50227808032}" destId="{CCB28FDA-5F17-4135-BAA0-C3BE8C8E2566}" srcOrd="5" destOrd="0" presId="urn:microsoft.com/office/officeart/2005/8/layout/cycle5"/>
    <dgm:cxn modelId="{8325CF88-6944-45D3-8A9E-2F084695CE63}" type="presParOf" srcId="{9A072AC1-28EB-48B6-885E-A50227808032}" destId="{71EEE679-75C2-434A-BA88-3B36282232C1}" srcOrd="6" destOrd="0" presId="urn:microsoft.com/office/officeart/2005/8/layout/cycle5"/>
    <dgm:cxn modelId="{57A64F32-58D0-46C3-A996-16FF3630E6E8}" type="presParOf" srcId="{9A072AC1-28EB-48B6-885E-A50227808032}" destId="{6A4090DB-7E00-4D6E-AF36-B7160D39C9CC}" srcOrd="7" destOrd="0" presId="urn:microsoft.com/office/officeart/2005/8/layout/cycle5"/>
    <dgm:cxn modelId="{F20F2F7D-2782-4204-B5D0-D0EEAC3C04C1}" type="presParOf" srcId="{9A072AC1-28EB-48B6-885E-A50227808032}" destId="{8DB29F35-8EEE-4E53-866B-063CEF500F17}" srcOrd="8" destOrd="0" presId="urn:microsoft.com/office/officeart/2005/8/layout/cycle5"/>
    <dgm:cxn modelId="{66668FD2-0313-4E15-9C93-56AD433D09B3}" type="presParOf" srcId="{9A072AC1-28EB-48B6-885E-A50227808032}" destId="{0E8D7596-806E-43DE-A16A-85D5F6AF2522}" srcOrd="9" destOrd="0" presId="urn:microsoft.com/office/officeart/2005/8/layout/cycle5"/>
    <dgm:cxn modelId="{AE3DC2E9-3E62-4E48-BC85-BBABD8D959F9}" type="presParOf" srcId="{9A072AC1-28EB-48B6-885E-A50227808032}" destId="{62CAB535-6492-4DB8-B3D2-405F1862DF56}" srcOrd="10" destOrd="0" presId="urn:microsoft.com/office/officeart/2005/8/layout/cycle5"/>
    <dgm:cxn modelId="{EE0C54C0-D324-43C8-B51A-561DC4DE688F}" type="presParOf" srcId="{9A072AC1-28EB-48B6-885E-A50227808032}" destId="{15391F96-DAC3-4DF1-9FD9-0020371759EC}" srcOrd="11" destOrd="0" presId="urn:microsoft.com/office/officeart/2005/8/layout/cycle5"/>
    <dgm:cxn modelId="{F9143817-995F-4E1F-B611-1715499A7F92}" type="presParOf" srcId="{9A072AC1-28EB-48B6-885E-A50227808032}" destId="{1F494A5B-C143-4B46-B075-C439CFD7E117}" srcOrd="12" destOrd="0" presId="urn:microsoft.com/office/officeart/2005/8/layout/cycle5"/>
    <dgm:cxn modelId="{94745716-DE4E-4DFA-8E18-FEFB9A01B2DF}" type="presParOf" srcId="{9A072AC1-28EB-48B6-885E-A50227808032}" destId="{DD7B6A77-E11A-4E35-8873-1509046FE633}" srcOrd="13" destOrd="0" presId="urn:microsoft.com/office/officeart/2005/8/layout/cycle5"/>
    <dgm:cxn modelId="{1C23E787-CD89-4133-ABBC-5D53AE1CC274}" type="presParOf" srcId="{9A072AC1-28EB-48B6-885E-A50227808032}" destId="{3D81E427-084E-4F2D-93A4-1D5B74B92B37}"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6E08D1C-0E4E-494E-BF3E-8C7420B9E10E}"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03175480-4A1E-47A0-A16A-6A8E62C5B751}">
      <dgm:prSet/>
      <dgm:spPr/>
      <dgm:t>
        <a:bodyPr/>
        <a:lstStyle/>
        <a:p>
          <a:pPr>
            <a:lnSpc>
              <a:spcPct val="100000"/>
            </a:lnSpc>
          </a:pPr>
          <a:r>
            <a:rPr lang="ru-RU"/>
            <a:t>Как начать процесс целевых исследований в своей организации?</a:t>
          </a:r>
          <a:endParaRPr lang="en-US"/>
        </a:p>
      </dgm:t>
    </dgm:pt>
    <dgm:pt modelId="{3C1E1A4E-C488-4EBB-959E-13FF5E9CA81E}" type="parTrans" cxnId="{476B8152-C860-48FA-B7B7-4A109AE7210A}">
      <dgm:prSet/>
      <dgm:spPr/>
      <dgm:t>
        <a:bodyPr/>
        <a:lstStyle/>
        <a:p>
          <a:endParaRPr lang="en-US"/>
        </a:p>
      </dgm:t>
    </dgm:pt>
    <dgm:pt modelId="{47001EF4-4ABF-420D-9917-C9572084C525}" type="sibTrans" cxnId="{476B8152-C860-48FA-B7B7-4A109AE7210A}">
      <dgm:prSet/>
      <dgm:spPr/>
      <dgm:t>
        <a:bodyPr/>
        <a:lstStyle/>
        <a:p>
          <a:pPr>
            <a:lnSpc>
              <a:spcPct val="100000"/>
            </a:lnSpc>
          </a:pPr>
          <a:endParaRPr lang="en-US"/>
        </a:p>
      </dgm:t>
    </dgm:pt>
    <dgm:pt modelId="{8FFF4AFF-D50A-4F7A-95AC-0349542882ED}">
      <dgm:prSet/>
      <dgm:spPr/>
      <dgm:t>
        <a:bodyPr/>
        <a:lstStyle/>
        <a:p>
          <a:pPr>
            <a:lnSpc>
              <a:spcPct val="100000"/>
            </a:lnSpc>
          </a:pPr>
          <a:r>
            <a:rPr lang="ru-RU"/>
            <a:t>Какие инструменты можно использовать для мониторинга выполнения задач?</a:t>
          </a:r>
          <a:endParaRPr lang="en-US"/>
        </a:p>
      </dgm:t>
    </dgm:pt>
    <dgm:pt modelId="{06FEE42A-77BD-412D-8068-D16C497CA1DB}" type="parTrans" cxnId="{0A2D64F7-DA27-44DB-859C-63C2B0898356}">
      <dgm:prSet/>
      <dgm:spPr/>
      <dgm:t>
        <a:bodyPr/>
        <a:lstStyle/>
        <a:p>
          <a:endParaRPr lang="en-US"/>
        </a:p>
      </dgm:t>
    </dgm:pt>
    <dgm:pt modelId="{20F3BB44-A8CB-45DD-9451-B288352C1795}" type="sibTrans" cxnId="{0A2D64F7-DA27-44DB-859C-63C2B0898356}">
      <dgm:prSet/>
      <dgm:spPr/>
      <dgm:t>
        <a:bodyPr/>
        <a:lstStyle/>
        <a:p>
          <a:pPr>
            <a:lnSpc>
              <a:spcPct val="100000"/>
            </a:lnSpc>
          </a:pPr>
          <a:endParaRPr lang="en-US"/>
        </a:p>
      </dgm:t>
    </dgm:pt>
    <dgm:pt modelId="{871C8F80-4F8B-44E7-B66F-9088645563C0}">
      <dgm:prSet/>
      <dgm:spPr/>
      <dgm:t>
        <a:bodyPr/>
        <a:lstStyle/>
        <a:p>
          <a:pPr>
            <a:lnSpc>
              <a:spcPct val="100000"/>
            </a:lnSpc>
          </a:pPr>
          <a:r>
            <a:rPr lang="ru-RU"/>
            <a:t>Что делать, если цели не достигаются?</a:t>
          </a:r>
          <a:endParaRPr lang="en-US"/>
        </a:p>
      </dgm:t>
    </dgm:pt>
    <dgm:pt modelId="{0CB94491-E00D-4DD8-BEE0-7B072B63F991}" type="parTrans" cxnId="{583DFE46-38B5-495D-925B-383E88996BC6}">
      <dgm:prSet/>
      <dgm:spPr/>
      <dgm:t>
        <a:bodyPr/>
        <a:lstStyle/>
        <a:p>
          <a:endParaRPr lang="en-US"/>
        </a:p>
      </dgm:t>
    </dgm:pt>
    <dgm:pt modelId="{844DAED0-D35B-442A-A83C-3AFA51D1C2C7}" type="sibTrans" cxnId="{583DFE46-38B5-495D-925B-383E88996BC6}">
      <dgm:prSet/>
      <dgm:spPr/>
      <dgm:t>
        <a:bodyPr/>
        <a:lstStyle/>
        <a:p>
          <a:pPr>
            <a:lnSpc>
              <a:spcPct val="100000"/>
            </a:lnSpc>
          </a:pPr>
          <a:endParaRPr lang="en-US"/>
        </a:p>
      </dgm:t>
    </dgm:pt>
    <dgm:pt modelId="{6736CC2F-2765-4DEF-B8B0-47B8AE76BBF5}">
      <dgm:prSet/>
      <dgm:spPr/>
      <dgm:t>
        <a:bodyPr/>
        <a:lstStyle/>
        <a:p>
          <a:pPr>
            <a:lnSpc>
              <a:spcPct val="100000"/>
            </a:lnSpc>
          </a:pPr>
          <a:r>
            <a:rPr lang="ru-RU"/>
            <a:t>Как обеспечить вовлеченность команды в процесс целевых исследований?</a:t>
          </a:r>
          <a:endParaRPr lang="en-US"/>
        </a:p>
      </dgm:t>
    </dgm:pt>
    <dgm:pt modelId="{3FFD1CAE-5F6C-4856-8EEE-0830B879DEA8}" type="parTrans" cxnId="{1DD0608B-21F4-4651-AD43-6FF0DAE48898}">
      <dgm:prSet/>
      <dgm:spPr/>
      <dgm:t>
        <a:bodyPr/>
        <a:lstStyle/>
        <a:p>
          <a:endParaRPr lang="en-US"/>
        </a:p>
      </dgm:t>
    </dgm:pt>
    <dgm:pt modelId="{80938FD4-9C8C-4A61-B162-79730149353A}" type="sibTrans" cxnId="{1DD0608B-21F4-4651-AD43-6FF0DAE48898}">
      <dgm:prSet/>
      <dgm:spPr/>
      <dgm:t>
        <a:bodyPr/>
        <a:lstStyle/>
        <a:p>
          <a:endParaRPr lang="en-US"/>
        </a:p>
      </dgm:t>
    </dgm:pt>
    <dgm:pt modelId="{6F15B502-F793-4FAF-B2ED-42A2C40DD49B}" type="pres">
      <dgm:prSet presAssocID="{26E08D1C-0E4E-494E-BF3E-8C7420B9E10E}" presName="root" presStyleCnt="0">
        <dgm:presLayoutVars>
          <dgm:dir/>
          <dgm:resizeHandles val="exact"/>
        </dgm:presLayoutVars>
      </dgm:prSet>
      <dgm:spPr/>
    </dgm:pt>
    <dgm:pt modelId="{6136124D-4706-4757-913D-32E9F1688862}" type="pres">
      <dgm:prSet presAssocID="{26E08D1C-0E4E-494E-BF3E-8C7420B9E10E}" presName="container" presStyleCnt="0">
        <dgm:presLayoutVars>
          <dgm:dir/>
          <dgm:resizeHandles val="exact"/>
        </dgm:presLayoutVars>
      </dgm:prSet>
      <dgm:spPr/>
    </dgm:pt>
    <dgm:pt modelId="{9E1D0D34-E39A-4484-8A37-EF49639F177C}" type="pres">
      <dgm:prSet presAssocID="{03175480-4A1E-47A0-A16A-6A8E62C5B751}" presName="compNode" presStyleCnt="0"/>
      <dgm:spPr/>
    </dgm:pt>
    <dgm:pt modelId="{5B2A86DF-8766-4DA0-A60C-593C4795580D}" type="pres">
      <dgm:prSet presAssocID="{03175480-4A1E-47A0-A16A-6A8E62C5B751}" presName="iconBgRect" presStyleLbl="bgShp" presStyleIdx="0" presStyleCnt="4"/>
      <dgm:spPr/>
    </dgm:pt>
    <dgm:pt modelId="{8FE6C5DA-E626-4ABA-A685-53B4A3B6DA2B}" type="pres">
      <dgm:prSet presAssocID="{03175480-4A1E-47A0-A16A-6A8E62C5B75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gnifying glass"/>
        </a:ext>
      </dgm:extLst>
    </dgm:pt>
    <dgm:pt modelId="{C757465D-ADE7-4BFC-B42F-D19E816BA62E}" type="pres">
      <dgm:prSet presAssocID="{03175480-4A1E-47A0-A16A-6A8E62C5B751}" presName="spaceRect" presStyleCnt="0"/>
      <dgm:spPr/>
    </dgm:pt>
    <dgm:pt modelId="{3619536F-1C8D-4B1B-ABB6-DC0BB6456DD9}" type="pres">
      <dgm:prSet presAssocID="{03175480-4A1E-47A0-A16A-6A8E62C5B751}" presName="textRect" presStyleLbl="revTx" presStyleIdx="0" presStyleCnt="4">
        <dgm:presLayoutVars>
          <dgm:chMax val="1"/>
          <dgm:chPref val="1"/>
        </dgm:presLayoutVars>
      </dgm:prSet>
      <dgm:spPr/>
    </dgm:pt>
    <dgm:pt modelId="{0F001654-3230-44EE-9522-CCB68FC5A91D}" type="pres">
      <dgm:prSet presAssocID="{47001EF4-4ABF-420D-9917-C9572084C525}" presName="sibTrans" presStyleLbl="sibTrans2D1" presStyleIdx="0" presStyleCnt="0"/>
      <dgm:spPr/>
    </dgm:pt>
    <dgm:pt modelId="{F3144F35-A4A7-401F-B2B5-9BE57044592D}" type="pres">
      <dgm:prSet presAssocID="{8FFF4AFF-D50A-4F7A-95AC-0349542882ED}" presName="compNode" presStyleCnt="0"/>
      <dgm:spPr/>
    </dgm:pt>
    <dgm:pt modelId="{A1CA604F-821F-4168-B86A-475F054573EA}" type="pres">
      <dgm:prSet presAssocID="{8FFF4AFF-D50A-4F7A-95AC-0349542882ED}" presName="iconBgRect" presStyleLbl="bgShp" presStyleIdx="1" presStyleCnt="4"/>
      <dgm:spPr/>
    </dgm:pt>
    <dgm:pt modelId="{432DA23C-478F-487A-BEF9-810F4FE5F141}" type="pres">
      <dgm:prSet presAssocID="{8FFF4AFF-D50A-4F7A-95AC-0349542882E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Шестеренки"/>
        </a:ext>
      </dgm:extLst>
    </dgm:pt>
    <dgm:pt modelId="{D9683F5F-25C7-4757-AA11-B9207CB5BDA2}" type="pres">
      <dgm:prSet presAssocID="{8FFF4AFF-D50A-4F7A-95AC-0349542882ED}" presName="spaceRect" presStyleCnt="0"/>
      <dgm:spPr/>
    </dgm:pt>
    <dgm:pt modelId="{86928634-D771-4B58-A14B-4E39BA109971}" type="pres">
      <dgm:prSet presAssocID="{8FFF4AFF-D50A-4F7A-95AC-0349542882ED}" presName="textRect" presStyleLbl="revTx" presStyleIdx="1" presStyleCnt="4">
        <dgm:presLayoutVars>
          <dgm:chMax val="1"/>
          <dgm:chPref val="1"/>
        </dgm:presLayoutVars>
      </dgm:prSet>
      <dgm:spPr/>
    </dgm:pt>
    <dgm:pt modelId="{90D9488A-CC03-46B6-8E1D-8CCE49C8AEEA}" type="pres">
      <dgm:prSet presAssocID="{20F3BB44-A8CB-45DD-9451-B288352C1795}" presName="sibTrans" presStyleLbl="sibTrans2D1" presStyleIdx="0" presStyleCnt="0"/>
      <dgm:spPr/>
    </dgm:pt>
    <dgm:pt modelId="{ADDB34EC-4EA4-4232-8927-8797502EFE18}" type="pres">
      <dgm:prSet presAssocID="{871C8F80-4F8B-44E7-B66F-9088645563C0}" presName="compNode" presStyleCnt="0"/>
      <dgm:spPr/>
    </dgm:pt>
    <dgm:pt modelId="{48EFF220-1B21-44B9-8DE3-49AF9233C03F}" type="pres">
      <dgm:prSet presAssocID="{871C8F80-4F8B-44E7-B66F-9088645563C0}" presName="iconBgRect" presStyleLbl="bgShp" presStyleIdx="2" presStyleCnt="4"/>
      <dgm:spPr/>
    </dgm:pt>
    <dgm:pt modelId="{F75DC2D1-80C5-4928-A4AF-999A78DF5D4E}" type="pres">
      <dgm:prSet presAssocID="{871C8F80-4F8B-44E7-B66F-9088645563C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В яблочко"/>
        </a:ext>
      </dgm:extLst>
    </dgm:pt>
    <dgm:pt modelId="{DAB3E2DD-7157-4383-8FCA-E540F1554257}" type="pres">
      <dgm:prSet presAssocID="{871C8F80-4F8B-44E7-B66F-9088645563C0}" presName="spaceRect" presStyleCnt="0"/>
      <dgm:spPr/>
    </dgm:pt>
    <dgm:pt modelId="{EC55BF6F-41E7-41C5-8967-4CC055387778}" type="pres">
      <dgm:prSet presAssocID="{871C8F80-4F8B-44E7-B66F-9088645563C0}" presName="textRect" presStyleLbl="revTx" presStyleIdx="2" presStyleCnt="4">
        <dgm:presLayoutVars>
          <dgm:chMax val="1"/>
          <dgm:chPref val="1"/>
        </dgm:presLayoutVars>
      </dgm:prSet>
      <dgm:spPr/>
    </dgm:pt>
    <dgm:pt modelId="{BEB2B769-83AF-4571-B20C-C9FF1792AE4C}" type="pres">
      <dgm:prSet presAssocID="{844DAED0-D35B-442A-A83C-3AFA51D1C2C7}" presName="sibTrans" presStyleLbl="sibTrans2D1" presStyleIdx="0" presStyleCnt="0"/>
      <dgm:spPr/>
    </dgm:pt>
    <dgm:pt modelId="{5D5FA92B-84D1-40F8-AE81-E7AB1BD9D2D9}" type="pres">
      <dgm:prSet presAssocID="{6736CC2F-2765-4DEF-B8B0-47B8AE76BBF5}" presName="compNode" presStyleCnt="0"/>
      <dgm:spPr/>
    </dgm:pt>
    <dgm:pt modelId="{A244A80B-E62F-40AD-B772-99CF4261286B}" type="pres">
      <dgm:prSet presAssocID="{6736CC2F-2765-4DEF-B8B0-47B8AE76BBF5}" presName="iconBgRect" presStyleLbl="bgShp" presStyleIdx="3" presStyleCnt="4"/>
      <dgm:spPr/>
    </dgm:pt>
    <dgm:pt modelId="{8CE91C1B-1432-4BE3-9277-D5E3BFD66185}" type="pres">
      <dgm:prSet presAssocID="{6736CC2F-2765-4DEF-B8B0-47B8AE76BBF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Флажок"/>
        </a:ext>
      </dgm:extLst>
    </dgm:pt>
    <dgm:pt modelId="{6920B832-416E-4276-95D9-8499B2349DE1}" type="pres">
      <dgm:prSet presAssocID="{6736CC2F-2765-4DEF-B8B0-47B8AE76BBF5}" presName="spaceRect" presStyleCnt="0"/>
      <dgm:spPr/>
    </dgm:pt>
    <dgm:pt modelId="{E4CB9F1D-7172-4D4C-A4C5-87C97CF8FF55}" type="pres">
      <dgm:prSet presAssocID="{6736CC2F-2765-4DEF-B8B0-47B8AE76BBF5}" presName="textRect" presStyleLbl="revTx" presStyleIdx="3" presStyleCnt="4">
        <dgm:presLayoutVars>
          <dgm:chMax val="1"/>
          <dgm:chPref val="1"/>
        </dgm:presLayoutVars>
      </dgm:prSet>
      <dgm:spPr/>
    </dgm:pt>
  </dgm:ptLst>
  <dgm:cxnLst>
    <dgm:cxn modelId="{DEE5A715-B4D4-40C1-B693-E5D2B3C1FADB}" type="presOf" srcId="{844DAED0-D35B-442A-A83C-3AFA51D1C2C7}" destId="{BEB2B769-83AF-4571-B20C-C9FF1792AE4C}" srcOrd="0" destOrd="0" presId="urn:microsoft.com/office/officeart/2018/2/layout/IconCircleList"/>
    <dgm:cxn modelId="{1FCF4C37-9837-4FB2-810E-9DDC5ECB52DD}" type="presOf" srcId="{8FFF4AFF-D50A-4F7A-95AC-0349542882ED}" destId="{86928634-D771-4B58-A14B-4E39BA109971}" srcOrd="0" destOrd="0" presId="urn:microsoft.com/office/officeart/2018/2/layout/IconCircleList"/>
    <dgm:cxn modelId="{39553C61-489A-49B1-ABC9-F3D9DB54561C}" type="presOf" srcId="{03175480-4A1E-47A0-A16A-6A8E62C5B751}" destId="{3619536F-1C8D-4B1B-ABB6-DC0BB6456DD9}" srcOrd="0" destOrd="0" presId="urn:microsoft.com/office/officeart/2018/2/layout/IconCircleList"/>
    <dgm:cxn modelId="{680C9665-AA64-4348-918C-607C566F11F4}" type="presOf" srcId="{20F3BB44-A8CB-45DD-9451-B288352C1795}" destId="{90D9488A-CC03-46B6-8E1D-8CCE49C8AEEA}" srcOrd="0" destOrd="0" presId="urn:microsoft.com/office/officeart/2018/2/layout/IconCircleList"/>
    <dgm:cxn modelId="{583DFE46-38B5-495D-925B-383E88996BC6}" srcId="{26E08D1C-0E4E-494E-BF3E-8C7420B9E10E}" destId="{871C8F80-4F8B-44E7-B66F-9088645563C0}" srcOrd="2" destOrd="0" parTransId="{0CB94491-E00D-4DD8-BEE0-7B072B63F991}" sibTransId="{844DAED0-D35B-442A-A83C-3AFA51D1C2C7}"/>
    <dgm:cxn modelId="{58AB2C68-E631-441A-9857-A3A358C2524E}" type="presOf" srcId="{47001EF4-4ABF-420D-9917-C9572084C525}" destId="{0F001654-3230-44EE-9522-CCB68FC5A91D}" srcOrd="0" destOrd="0" presId="urn:microsoft.com/office/officeart/2018/2/layout/IconCircleList"/>
    <dgm:cxn modelId="{476B8152-C860-48FA-B7B7-4A109AE7210A}" srcId="{26E08D1C-0E4E-494E-BF3E-8C7420B9E10E}" destId="{03175480-4A1E-47A0-A16A-6A8E62C5B751}" srcOrd="0" destOrd="0" parTransId="{3C1E1A4E-C488-4EBB-959E-13FF5E9CA81E}" sibTransId="{47001EF4-4ABF-420D-9917-C9572084C525}"/>
    <dgm:cxn modelId="{1DD0608B-21F4-4651-AD43-6FF0DAE48898}" srcId="{26E08D1C-0E4E-494E-BF3E-8C7420B9E10E}" destId="{6736CC2F-2765-4DEF-B8B0-47B8AE76BBF5}" srcOrd="3" destOrd="0" parTransId="{3FFD1CAE-5F6C-4856-8EEE-0830B879DEA8}" sibTransId="{80938FD4-9C8C-4A61-B162-79730149353A}"/>
    <dgm:cxn modelId="{F0AAB6AB-E86D-4242-99B2-680E82CC18EC}" type="presOf" srcId="{871C8F80-4F8B-44E7-B66F-9088645563C0}" destId="{EC55BF6F-41E7-41C5-8967-4CC055387778}" srcOrd="0" destOrd="0" presId="urn:microsoft.com/office/officeart/2018/2/layout/IconCircleList"/>
    <dgm:cxn modelId="{84A5C7BF-F9EC-4EFF-A3D9-7D25EFD4EF30}" type="presOf" srcId="{26E08D1C-0E4E-494E-BF3E-8C7420B9E10E}" destId="{6F15B502-F793-4FAF-B2ED-42A2C40DD49B}" srcOrd="0" destOrd="0" presId="urn:microsoft.com/office/officeart/2018/2/layout/IconCircleList"/>
    <dgm:cxn modelId="{13FC18D8-C0FA-4B8D-B063-D83010A05BDC}" type="presOf" srcId="{6736CC2F-2765-4DEF-B8B0-47B8AE76BBF5}" destId="{E4CB9F1D-7172-4D4C-A4C5-87C97CF8FF55}" srcOrd="0" destOrd="0" presId="urn:microsoft.com/office/officeart/2018/2/layout/IconCircleList"/>
    <dgm:cxn modelId="{0A2D64F7-DA27-44DB-859C-63C2B0898356}" srcId="{26E08D1C-0E4E-494E-BF3E-8C7420B9E10E}" destId="{8FFF4AFF-D50A-4F7A-95AC-0349542882ED}" srcOrd="1" destOrd="0" parTransId="{06FEE42A-77BD-412D-8068-D16C497CA1DB}" sibTransId="{20F3BB44-A8CB-45DD-9451-B288352C1795}"/>
    <dgm:cxn modelId="{CB55CB41-95D4-4033-98B6-FE32517FB53C}" type="presParOf" srcId="{6F15B502-F793-4FAF-B2ED-42A2C40DD49B}" destId="{6136124D-4706-4757-913D-32E9F1688862}" srcOrd="0" destOrd="0" presId="urn:microsoft.com/office/officeart/2018/2/layout/IconCircleList"/>
    <dgm:cxn modelId="{B31B1245-A07C-4923-B1E3-8D5F0E1BD3E4}" type="presParOf" srcId="{6136124D-4706-4757-913D-32E9F1688862}" destId="{9E1D0D34-E39A-4484-8A37-EF49639F177C}" srcOrd="0" destOrd="0" presId="urn:microsoft.com/office/officeart/2018/2/layout/IconCircleList"/>
    <dgm:cxn modelId="{72EA9EE4-858E-4841-B766-E81BEA7EB79A}" type="presParOf" srcId="{9E1D0D34-E39A-4484-8A37-EF49639F177C}" destId="{5B2A86DF-8766-4DA0-A60C-593C4795580D}" srcOrd="0" destOrd="0" presId="urn:microsoft.com/office/officeart/2018/2/layout/IconCircleList"/>
    <dgm:cxn modelId="{17753F19-F686-4490-97F7-797912A68E0F}" type="presParOf" srcId="{9E1D0D34-E39A-4484-8A37-EF49639F177C}" destId="{8FE6C5DA-E626-4ABA-A685-53B4A3B6DA2B}" srcOrd="1" destOrd="0" presId="urn:microsoft.com/office/officeart/2018/2/layout/IconCircleList"/>
    <dgm:cxn modelId="{EF3346CB-39EA-46F3-BEEA-AA7BB8D5DBCD}" type="presParOf" srcId="{9E1D0D34-E39A-4484-8A37-EF49639F177C}" destId="{C757465D-ADE7-4BFC-B42F-D19E816BA62E}" srcOrd="2" destOrd="0" presId="urn:microsoft.com/office/officeart/2018/2/layout/IconCircleList"/>
    <dgm:cxn modelId="{D91D9CCD-EC69-4E62-B2E8-B65546E63D41}" type="presParOf" srcId="{9E1D0D34-E39A-4484-8A37-EF49639F177C}" destId="{3619536F-1C8D-4B1B-ABB6-DC0BB6456DD9}" srcOrd="3" destOrd="0" presId="urn:microsoft.com/office/officeart/2018/2/layout/IconCircleList"/>
    <dgm:cxn modelId="{C8BDCD55-C287-4353-9E1A-7822B84B406B}" type="presParOf" srcId="{6136124D-4706-4757-913D-32E9F1688862}" destId="{0F001654-3230-44EE-9522-CCB68FC5A91D}" srcOrd="1" destOrd="0" presId="urn:microsoft.com/office/officeart/2018/2/layout/IconCircleList"/>
    <dgm:cxn modelId="{2EF919F9-96E5-4FCA-8CFC-E65217DC1988}" type="presParOf" srcId="{6136124D-4706-4757-913D-32E9F1688862}" destId="{F3144F35-A4A7-401F-B2B5-9BE57044592D}" srcOrd="2" destOrd="0" presId="urn:microsoft.com/office/officeart/2018/2/layout/IconCircleList"/>
    <dgm:cxn modelId="{4F400C79-E2FD-49E6-816D-0C37D470FA8D}" type="presParOf" srcId="{F3144F35-A4A7-401F-B2B5-9BE57044592D}" destId="{A1CA604F-821F-4168-B86A-475F054573EA}" srcOrd="0" destOrd="0" presId="urn:microsoft.com/office/officeart/2018/2/layout/IconCircleList"/>
    <dgm:cxn modelId="{C66F4B83-5F2D-4ECC-88C3-178639BE26D9}" type="presParOf" srcId="{F3144F35-A4A7-401F-B2B5-9BE57044592D}" destId="{432DA23C-478F-487A-BEF9-810F4FE5F141}" srcOrd="1" destOrd="0" presId="urn:microsoft.com/office/officeart/2018/2/layout/IconCircleList"/>
    <dgm:cxn modelId="{59AD3BEA-1844-4468-B0B5-DDB9CCA08912}" type="presParOf" srcId="{F3144F35-A4A7-401F-B2B5-9BE57044592D}" destId="{D9683F5F-25C7-4757-AA11-B9207CB5BDA2}" srcOrd="2" destOrd="0" presId="urn:microsoft.com/office/officeart/2018/2/layout/IconCircleList"/>
    <dgm:cxn modelId="{5AE422CA-E4EB-4A25-8322-35F5A47E1B95}" type="presParOf" srcId="{F3144F35-A4A7-401F-B2B5-9BE57044592D}" destId="{86928634-D771-4B58-A14B-4E39BA109971}" srcOrd="3" destOrd="0" presId="urn:microsoft.com/office/officeart/2018/2/layout/IconCircleList"/>
    <dgm:cxn modelId="{6DBDFDAD-9987-4AAA-B464-E2DE43248BD3}" type="presParOf" srcId="{6136124D-4706-4757-913D-32E9F1688862}" destId="{90D9488A-CC03-46B6-8E1D-8CCE49C8AEEA}" srcOrd="3" destOrd="0" presId="urn:microsoft.com/office/officeart/2018/2/layout/IconCircleList"/>
    <dgm:cxn modelId="{E8F8103C-2434-4EEF-9675-19D96B71D01B}" type="presParOf" srcId="{6136124D-4706-4757-913D-32E9F1688862}" destId="{ADDB34EC-4EA4-4232-8927-8797502EFE18}" srcOrd="4" destOrd="0" presId="urn:microsoft.com/office/officeart/2018/2/layout/IconCircleList"/>
    <dgm:cxn modelId="{0F52F595-92CF-45CC-82C7-CBEEBE6D2BD5}" type="presParOf" srcId="{ADDB34EC-4EA4-4232-8927-8797502EFE18}" destId="{48EFF220-1B21-44B9-8DE3-49AF9233C03F}" srcOrd="0" destOrd="0" presId="urn:microsoft.com/office/officeart/2018/2/layout/IconCircleList"/>
    <dgm:cxn modelId="{DC6A645C-A916-4F84-9908-58F504647084}" type="presParOf" srcId="{ADDB34EC-4EA4-4232-8927-8797502EFE18}" destId="{F75DC2D1-80C5-4928-A4AF-999A78DF5D4E}" srcOrd="1" destOrd="0" presId="urn:microsoft.com/office/officeart/2018/2/layout/IconCircleList"/>
    <dgm:cxn modelId="{C04AA26D-4862-4D14-9FD9-B5CC11BFB4A5}" type="presParOf" srcId="{ADDB34EC-4EA4-4232-8927-8797502EFE18}" destId="{DAB3E2DD-7157-4383-8FCA-E540F1554257}" srcOrd="2" destOrd="0" presId="urn:microsoft.com/office/officeart/2018/2/layout/IconCircleList"/>
    <dgm:cxn modelId="{154905CB-1F50-47DC-8666-EE5B5E353D8B}" type="presParOf" srcId="{ADDB34EC-4EA4-4232-8927-8797502EFE18}" destId="{EC55BF6F-41E7-41C5-8967-4CC055387778}" srcOrd="3" destOrd="0" presId="urn:microsoft.com/office/officeart/2018/2/layout/IconCircleList"/>
    <dgm:cxn modelId="{0A6394AC-158C-461C-9AED-071874CF2844}" type="presParOf" srcId="{6136124D-4706-4757-913D-32E9F1688862}" destId="{BEB2B769-83AF-4571-B20C-C9FF1792AE4C}" srcOrd="5" destOrd="0" presId="urn:microsoft.com/office/officeart/2018/2/layout/IconCircleList"/>
    <dgm:cxn modelId="{99A13001-AE24-4BD7-8F95-C8C73A373488}" type="presParOf" srcId="{6136124D-4706-4757-913D-32E9F1688862}" destId="{5D5FA92B-84D1-40F8-AE81-E7AB1BD9D2D9}" srcOrd="6" destOrd="0" presId="urn:microsoft.com/office/officeart/2018/2/layout/IconCircleList"/>
    <dgm:cxn modelId="{D64CFB1A-F149-49C1-B2D5-8ACF4BDA0A9C}" type="presParOf" srcId="{5D5FA92B-84D1-40F8-AE81-E7AB1BD9D2D9}" destId="{A244A80B-E62F-40AD-B772-99CF4261286B}" srcOrd="0" destOrd="0" presId="urn:microsoft.com/office/officeart/2018/2/layout/IconCircleList"/>
    <dgm:cxn modelId="{CD63D729-8C39-40F5-8EAA-934BE7C4BC47}" type="presParOf" srcId="{5D5FA92B-84D1-40F8-AE81-E7AB1BD9D2D9}" destId="{8CE91C1B-1432-4BE3-9277-D5E3BFD66185}" srcOrd="1" destOrd="0" presId="urn:microsoft.com/office/officeart/2018/2/layout/IconCircleList"/>
    <dgm:cxn modelId="{17AF5555-6FA3-4878-BF47-7DC37E854350}" type="presParOf" srcId="{5D5FA92B-84D1-40F8-AE81-E7AB1BD9D2D9}" destId="{6920B832-416E-4276-95D9-8499B2349DE1}" srcOrd="2" destOrd="0" presId="urn:microsoft.com/office/officeart/2018/2/layout/IconCircleList"/>
    <dgm:cxn modelId="{3AAB56FC-1042-4AB0-8866-B4886188370E}" type="presParOf" srcId="{5D5FA92B-84D1-40F8-AE81-E7AB1BD9D2D9}" destId="{E4CB9F1D-7172-4D4C-A4C5-87C97CF8FF5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07CEC8-9801-4CDA-B05F-AA9D74BFCE4F}"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C13AD5D0-6883-40AB-A8F3-F5532D76CA74}">
      <dgm:prSet/>
      <dgm:spPr/>
      <dgm:t>
        <a:bodyPr/>
        <a:lstStyle/>
        <a:p>
          <a:r>
            <a:rPr lang="en-US"/>
            <a:t>Цели и задачи тесно взаимосвязаны. Цели могут делиться на более мелкие, конкретные задачи, что создаёт иерархическую структуру. Каждая задача служит для достижения более высокой цели, и правильная формулировка целей позволяет эффективно разрабатывать задачи.</a:t>
          </a:r>
        </a:p>
      </dgm:t>
    </dgm:pt>
    <dgm:pt modelId="{837F394E-F7B0-469F-B768-78F8898E903A}" type="parTrans" cxnId="{EA2862E8-E909-4302-B94A-99144A7251CF}">
      <dgm:prSet/>
      <dgm:spPr/>
      <dgm:t>
        <a:bodyPr/>
        <a:lstStyle/>
        <a:p>
          <a:endParaRPr lang="en-US"/>
        </a:p>
      </dgm:t>
    </dgm:pt>
    <dgm:pt modelId="{3208B2AF-151A-4151-8B90-5882C28E3AD6}" type="sibTrans" cxnId="{EA2862E8-E909-4302-B94A-99144A7251CF}">
      <dgm:prSet/>
      <dgm:spPr/>
      <dgm:t>
        <a:bodyPr/>
        <a:lstStyle/>
        <a:p>
          <a:endParaRPr lang="en-US"/>
        </a:p>
      </dgm:t>
    </dgm:pt>
    <dgm:pt modelId="{C7CAEB2E-0DDF-41A5-AE99-85BB46E69547}">
      <dgm:prSet/>
      <dgm:spPr/>
      <dgm:t>
        <a:bodyPr/>
        <a:lstStyle/>
        <a:p>
          <a:r>
            <a:rPr lang="en-US"/>
            <a:t>Теоретические основы целевых исследований находят широкое применение при разработке исследовательских проектов. Четкая формулировка целей и задач позволяет не только направить исследование в нужное русло, но и оценить его успешность по завершении. Например, в ходе анализа результатов можно сравнить достигнутые результаты с изначально поставленными целями, что позволяет выявить сильные и слабые стороны исследования.</a:t>
          </a:r>
        </a:p>
      </dgm:t>
    </dgm:pt>
    <dgm:pt modelId="{2C9E9B67-89D2-4A28-BE5D-862098C7E8AE}" type="parTrans" cxnId="{53EEEB74-4C0A-479C-8CE3-DD5A572EDA5D}">
      <dgm:prSet/>
      <dgm:spPr/>
      <dgm:t>
        <a:bodyPr/>
        <a:lstStyle/>
        <a:p>
          <a:endParaRPr lang="en-US"/>
        </a:p>
      </dgm:t>
    </dgm:pt>
    <dgm:pt modelId="{F4FE5E25-802E-4BF5-BDA0-C8E30B0FADB3}" type="sibTrans" cxnId="{53EEEB74-4C0A-479C-8CE3-DD5A572EDA5D}">
      <dgm:prSet/>
      <dgm:spPr/>
      <dgm:t>
        <a:bodyPr/>
        <a:lstStyle/>
        <a:p>
          <a:endParaRPr lang="en-US"/>
        </a:p>
      </dgm:t>
    </dgm:pt>
    <dgm:pt modelId="{D2DD6BBE-C2CE-4E2A-B192-E0E2C7AAD219}" type="pres">
      <dgm:prSet presAssocID="{0807CEC8-9801-4CDA-B05F-AA9D74BFCE4F}" presName="hierChild1" presStyleCnt="0">
        <dgm:presLayoutVars>
          <dgm:chPref val="1"/>
          <dgm:dir/>
          <dgm:animOne val="branch"/>
          <dgm:animLvl val="lvl"/>
          <dgm:resizeHandles/>
        </dgm:presLayoutVars>
      </dgm:prSet>
      <dgm:spPr/>
    </dgm:pt>
    <dgm:pt modelId="{56956FF0-DD9E-42B8-BEB3-A6D1D5FB59E5}" type="pres">
      <dgm:prSet presAssocID="{C13AD5D0-6883-40AB-A8F3-F5532D76CA74}" presName="hierRoot1" presStyleCnt="0"/>
      <dgm:spPr/>
    </dgm:pt>
    <dgm:pt modelId="{131276B7-A628-46FC-AF06-34009B5EC73D}" type="pres">
      <dgm:prSet presAssocID="{C13AD5D0-6883-40AB-A8F3-F5532D76CA74}" presName="composite" presStyleCnt="0"/>
      <dgm:spPr/>
    </dgm:pt>
    <dgm:pt modelId="{2054037F-F149-4690-99B8-3C604F915B57}" type="pres">
      <dgm:prSet presAssocID="{C13AD5D0-6883-40AB-A8F3-F5532D76CA74}" presName="background" presStyleLbl="node0" presStyleIdx="0" presStyleCnt="2"/>
      <dgm:spPr/>
    </dgm:pt>
    <dgm:pt modelId="{4C3A498E-48B4-4210-8554-28B182DC5EC9}" type="pres">
      <dgm:prSet presAssocID="{C13AD5D0-6883-40AB-A8F3-F5532D76CA74}" presName="text" presStyleLbl="fgAcc0" presStyleIdx="0" presStyleCnt="2">
        <dgm:presLayoutVars>
          <dgm:chPref val="3"/>
        </dgm:presLayoutVars>
      </dgm:prSet>
      <dgm:spPr/>
    </dgm:pt>
    <dgm:pt modelId="{1A4870FD-22B1-461D-9911-1F50A9906B98}" type="pres">
      <dgm:prSet presAssocID="{C13AD5D0-6883-40AB-A8F3-F5532D76CA74}" presName="hierChild2" presStyleCnt="0"/>
      <dgm:spPr/>
    </dgm:pt>
    <dgm:pt modelId="{77FDB45D-CF2E-4EBE-BC14-309D2919F1C3}" type="pres">
      <dgm:prSet presAssocID="{C7CAEB2E-0DDF-41A5-AE99-85BB46E69547}" presName="hierRoot1" presStyleCnt="0"/>
      <dgm:spPr/>
    </dgm:pt>
    <dgm:pt modelId="{635E95C9-9893-451F-9DBB-D27C0A2A1D51}" type="pres">
      <dgm:prSet presAssocID="{C7CAEB2E-0DDF-41A5-AE99-85BB46E69547}" presName="composite" presStyleCnt="0"/>
      <dgm:spPr/>
    </dgm:pt>
    <dgm:pt modelId="{A47E693F-043C-48C3-A2AC-CC7A1736DACB}" type="pres">
      <dgm:prSet presAssocID="{C7CAEB2E-0DDF-41A5-AE99-85BB46E69547}" presName="background" presStyleLbl="node0" presStyleIdx="1" presStyleCnt="2"/>
      <dgm:spPr/>
    </dgm:pt>
    <dgm:pt modelId="{60E031BE-B1BD-4F3C-BB05-27FE45134A65}" type="pres">
      <dgm:prSet presAssocID="{C7CAEB2E-0DDF-41A5-AE99-85BB46E69547}" presName="text" presStyleLbl="fgAcc0" presStyleIdx="1" presStyleCnt="2">
        <dgm:presLayoutVars>
          <dgm:chPref val="3"/>
        </dgm:presLayoutVars>
      </dgm:prSet>
      <dgm:spPr/>
    </dgm:pt>
    <dgm:pt modelId="{BDF9D10A-B685-4E87-B90D-0DE162ED59EF}" type="pres">
      <dgm:prSet presAssocID="{C7CAEB2E-0DDF-41A5-AE99-85BB46E69547}" presName="hierChild2" presStyleCnt="0"/>
      <dgm:spPr/>
    </dgm:pt>
  </dgm:ptLst>
  <dgm:cxnLst>
    <dgm:cxn modelId="{9CE7F45D-1A0E-42C1-A95E-10F8B487A32C}" type="presOf" srcId="{C7CAEB2E-0DDF-41A5-AE99-85BB46E69547}" destId="{60E031BE-B1BD-4F3C-BB05-27FE45134A65}" srcOrd="0" destOrd="0" presId="urn:microsoft.com/office/officeart/2005/8/layout/hierarchy1"/>
    <dgm:cxn modelId="{8E2C1645-6F45-4C3A-883B-FC1D918DB4BE}" type="presOf" srcId="{C13AD5D0-6883-40AB-A8F3-F5532D76CA74}" destId="{4C3A498E-48B4-4210-8554-28B182DC5EC9}" srcOrd="0" destOrd="0" presId="urn:microsoft.com/office/officeart/2005/8/layout/hierarchy1"/>
    <dgm:cxn modelId="{53EEEB74-4C0A-479C-8CE3-DD5A572EDA5D}" srcId="{0807CEC8-9801-4CDA-B05F-AA9D74BFCE4F}" destId="{C7CAEB2E-0DDF-41A5-AE99-85BB46E69547}" srcOrd="1" destOrd="0" parTransId="{2C9E9B67-89D2-4A28-BE5D-862098C7E8AE}" sibTransId="{F4FE5E25-802E-4BF5-BDA0-C8E30B0FADB3}"/>
    <dgm:cxn modelId="{2F24BE88-B4B4-4B26-83A2-8CB0F037E479}" type="presOf" srcId="{0807CEC8-9801-4CDA-B05F-AA9D74BFCE4F}" destId="{D2DD6BBE-C2CE-4E2A-B192-E0E2C7AAD219}" srcOrd="0" destOrd="0" presId="urn:microsoft.com/office/officeart/2005/8/layout/hierarchy1"/>
    <dgm:cxn modelId="{EA2862E8-E909-4302-B94A-99144A7251CF}" srcId="{0807CEC8-9801-4CDA-B05F-AA9D74BFCE4F}" destId="{C13AD5D0-6883-40AB-A8F3-F5532D76CA74}" srcOrd="0" destOrd="0" parTransId="{837F394E-F7B0-469F-B768-78F8898E903A}" sibTransId="{3208B2AF-151A-4151-8B90-5882C28E3AD6}"/>
    <dgm:cxn modelId="{EB892C33-8D37-4669-9A0F-5708FC7CC939}" type="presParOf" srcId="{D2DD6BBE-C2CE-4E2A-B192-E0E2C7AAD219}" destId="{56956FF0-DD9E-42B8-BEB3-A6D1D5FB59E5}" srcOrd="0" destOrd="0" presId="urn:microsoft.com/office/officeart/2005/8/layout/hierarchy1"/>
    <dgm:cxn modelId="{E1373800-B5E5-4DBF-B3E6-AE258771918A}" type="presParOf" srcId="{56956FF0-DD9E-42B8-BEB3-A6D1D5FB59E5}" destId="{131276B7-A628-46FC-AF06-34009B5EC73D}" srcOrd="0" destOrd="0" presId="urn:microsoft.com/office/officeart/2005/8/layout/hierarchy1"/>
    <dgm:cxn modelId="{5BBD46F4-DB80-4B4A-84E5-FA7D3D1E3D35}" type="presParOf" srcId="{131276B7-A628-46FC-AF06-34009B5EC73D}" destId="{2054037F-F149-4690-99B8-3C604F915B57}" srcOrd="0" destOrd="0" presId="urn:microsoft.com/office/officeart/2005/8/layout/hierarchy1"/>
    <dgm:cxn modelId="{1745E9A9-E526-4AB3-866A-9E0D0E2D00C7}" type="presParOf" srcId="{131276B7-A628-46FC-AF06-34009B5EC73D}" destId="{4C3A498E-48B4-4210-8554-28B182DC5EC9}" srcOrd="1" destOrd="0" presId="urn:microsoft.com/office/officeart/2005/8/layout/hierarchy1"/>
    <dgm:cxn modelId="{AC4392A9-48EE-4374-8621-51E12E287FAA}" type="presParOf" srcId="{56956FF0-DD9E-42B8-BEB3-A6D1D5FB59E5}" destId="{1A4870FD-22B1-461D-9911-1F50A9906B98}" srcOrd="1" destOrd="0" presId="urn:microsoft.com/office/officeart/2005/8/layout/hierarchy1"/>
    <dgm:cxn modelId="{5988BACB-4926-4344-8BA4-2D783C91B19C}" type="presParOf" srcId="{D2DD6BBE-C2CE-4E2A-B192-E0E2C7AAD219}" destId="{77FDB45D-CF2E-4EBE-BC14-309D2919F1C3}" srcOrd="1" destOrd="0" presId="urn:microsoft.com/office/officeart/2005/8/layout/hierarchy1"/>
    <dgm:cxn modelId="{404C1E3F-E10C-4B3E-BF03-F328987387F6}" type="presParOf" srcId="{77FDB45D-CF2E-4EBE-BC14-309D2919F1C3}" destId="{635E95C9-9893-451F-9DBB-D27C0A2A1D51}" srcOrd="0" destOrd="0" presId="urn:microsoft.com/office/officeart/2005/8/layout/hierarchy1"/>
    <dgm:cxn modelId="{E49D7DA7-AD14-4974-B966-9B8D76AAEE7B}" type="presParOf" srcId="{635E95C9-9893-451F-9DBB-D27C0A2A1D51}" destId="{A47E693F-043C-48C3-A2AC-CC7A1736DACB}" srcOrd="0" destOrd="0" presId="urn:microsoft.com/office/officeart/2005/8/layout/hierarchy1"/>
    <dgm:cxn modelId="{212956C3-B742-42F5-B15A-7D0C94648D70}" type="presParOf" srcId="{635E95C9-9893-451F-9DBB-D27C0A2A1D51}" destId="{60E031BE-B1BD-4F3C-BB05-27FE45134A65}" srcOrd="1" destOrd="0" presId="urn:microsoft.com/office/officeart/2005/8/layout/hierarchy1"/>
    <dgm:cxn modelId="{CAD75BA1-A0D4-4268-B4D5-91C77BD31B30}" type="presParOf" srcId="{77FDB45D-CF2E-4EBE-BC14-309D2919F1C3}" destId="{BDF9D10A-B685-4E87-B90D-0DE162ED59E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46DFBB-6191-4481-BEB7-A064BD9E7936}"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F10C8BC9-30CE-4D76-8349-9E34227CD2AC}">
      <dgm:prSet/>
      <dgm:spPr/>
      <dgm:t>
        <a:bodyPr/>
        <a:lstStyle/>
        <a:p>
          <a:pPr>
            <a:lnSpc>
              <a:spcPct val="100000"/>
            </a:lnSpc>
          </a:pPr>
          <a:r>
            <a:rPr lang="ru-RU"/>
            <a:t>Логическая связь между целями и задачами является основополагающим аспектом целевых исследований. Цели представляют собой общие ориентиры, в то время как задачи — это конкретные шаги, необходимые для их достижения. Например, если цель состоит в увеличении продаж на 20%, то задачи могут включать исследование рынка, улучшение качества продукта и разработку новой маркетинговой стратегии.</a:t>
          </a:r>
          <a:endParaRPr lang="en-US"/>
        </a:p>
      </dgm:t>
    </dgm:pt>
    <dgm:pt modelId="{1579CFCE-6FEB-4590-A2C3-32B92276F408}" type="parTrans" cxnId="{2CFF614B-3E1D-4E7B-B3CD-C78D67C3FD13}">
      <dgm:prSet/>
      <dgm:spPr/>
      <dgm:t>
        <a:bodyPr/>
        <a:lstStyle/>
        <a:p>
          <a:endParaRPr lang="en-US"/>
        </a:p>
      </dgm:t>
    </dgm:pt>
    <dgm:pt modelId="{0D9EA31F-0796-419D-BE2D-52C2F8E8AD5C}" type="sibTrans" cxnId="{2CFF614B-3E1D-4E7B-B3CD-C78D67C3FD13}">
      <dgm:prSet/>
      <dgm:spPr/>
      <dgm:t>
        <a:bodyPr/>
        <a:lstStyle/>
        <a:p>
          <a:pPr>
            <a:lnSpc>
              <a:spcPct val="100000"/>
            </a:lnSpc>
          </a:pPr>
          <a:endParaRPr lang="en-US"/>
        </a:p>
      </dgm:t>
    </dgm:pt>
    <dgm:pt modelId="{6ED9E0D8-A584-4742-8889-BEFA16CF3992}">
      <dgm:prSet/>
      <dgm:spPr/>
      <dgm:t>
        <a:bodyPr/>
        <a:lstStyle/>
        <a:p>
          <a:pPr>
            <a:lnSpc>
              <a:spcPct val="100000"/>
            </a:lnSpc>
          </a:pPr>
          <a:r>
            <a:rPr lang="ru-RU"/>
            <a:t>В рамках одного исследования может существовать несколько взаимосвязанных целей. Важно понимать, что изменение одной цели может повлиять на другие. Например, если компания ставит цель по снижению затрат, это может привести к необходимости изменения качества продукции или сокращения штата, что, в свою очередь, повлияет на общую стратегию развития.</a:t>
          </a:r>
          <a:endParaRPr lang="en-US"/>
        </a:p>
      </dgm:t>
    </dgm:pt>
    <dgm:pt modelId="{1234FCDA-E0C3-4B46-99CE-45397BB6F017}" type="parTrans" cxnId="{3F23BC9E-03F3-4067-BF85-D6484FA49597}">
      <dgm:prSet/>
      <dgm:spPr/>
      <dgm:t>
        <a:bodyPr/>
        <a:lstStyle/>
        <a:p>
          <a:endParaRPr lang="en-US"/>
        </a:p>
      </dgm:t>
    </dgm:pt>
    <dgm:pt modelId="{5656CC08-6F28-4034-8774-8252B853343B}" type="sibTrans" cxnId="{3F23BC9E-03F3-4067-BF85-D6484FA49597}">
      <dgm:prSet/>
      <dgm:spPr/>
      <dgm:t>
        <a:bodyPr/>
        <a:lstStyle/>
        <a:p>
          <a:endParaRPr lang="en-US"/>
        </a:p>
      </dgm:t>
    </dgm:pt>
    <dgm:pt modelId="{509CA05C-D323-40D1-B56F-37B7374E92D4}" type="pres">
      <dgm:prSet presAssocID="{F046DFBB-6191-4481-BEB7-A064BD9E7936}" presName="root" presStyleCnt="0">
        <dgm:presLayoutVars>
          <dgm:dir/>
          <dgm:resizeHandles val="exact"/>
        </dgm:presLayoutVars>
      </dgm:prSet>
      <dgm:spPr/>
    </dgm:pt>
    <dgm:pt modelId="{E825D4D1-E5F8-42BF-BDDE-86F8543F681A}" type="pres">
      <dgm:prSet presAssocID="{F046DFBB-6191-4481-BEB7-A064BD9E7936}" presName="container" presStyleCnt="0">
        <dgm:presLayoutVars>
          <dgm:dir/>
          <dgm:resizeHandles val="exact"/>
        </dgm:presLayoutVars>
      </dgm:prSet>
      <dgm:spPr/>
    </dgm:pt>
    <dgm:pt modelId="{FC2B208D-9966-4949-91AE-81D9FDB0713C}" type="pres">
      <dgm:prSet presAssocID="{F10C8BC9-30CE-4D76-8349-9E34227CD2AC}" presName="compNode" presStyleCnt="0"/>
      <dgm:spPr/>
    </dgm:pt>
    <dgm:pt modelId="{E098EDF1-ACEB-413A-86B5-A1A86515B757}" type="pres">
      <dgm:prSet presAssocID="{F10C8BC9-30CE-4D76-8349-9E34227CD2AC}" presName="iconBgRect" presStyleLbl="bgShp" presStyleIdx="0" presStyleCnt="2"/>
      <dgm:spPr/>
    </dgm:pt>
    <dgm:pt modelId="{7D7E4D94-E0CB-44C7-9D8E-7E5CA4E700F4}" type="pres">
      <dgm:prSet presAssocID="{F10C8BC9-30CE-4D76-8349-9E34227CD2A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В яблочко"/>
        </a:ext>
      </dgm:extLst>
    </dgm:pt>
    <dgm:pt modelId="{F7B06ECF-97B8-4DFB-A9DA-D000B3198D9F}" type="pres">
      <dgm:prSet presAssocID="{F10C8BC9-30CE-4D76-8349-9E34227CD2AC}" presName="spaceRect" presStyleCnt="0"/>
      <dgm:spPr/>
    </dgm:pt>
    <dgm:pt modelId="{EEB120FC-FC16-4467-9F50-ADA36FB47A86}" type="pres">
      <dgm:prSet presAssocID="{F10C8BC9-30CE-4D76-8349-9E34227CD2AC}" presName="textRect" presStyleLbl="revTx" presStyleIdx="0" presStyleCnt="2">
        <dgm:presLayoutVars>
          <dgm:chMax val="1"/>
          <dgm:chPref val="1"/>
        </dgm:presLayoutVars>
      </dgm:prSet>
      <dgm:spPr/>
    </dgm:pt>
    <dgm:pt modelId="{7E0664A3-6E25-40A6-A9ED-88997B1EC61A}" type="pres">
      <dgm:prSet presAssocID="{0D9EA31F-0796-419D-BE2D-52C2F8E8AD5C}" presName="sibTrans" presStyleLbl="sibTrans2D1" presStyleIdx="0" presStyleCnt="0"/>
      <dgm:spPr/>
    </dgm:pt>
    <dgm:pt modelId="{A4E26035-DE32-4BD8-A8FD-4690C91E582C}" type="pres">
      <dgm:prSet presAssocID="{6ED9E0D8-A584-4742-8889-BEFA16CF3992}" presName="compNode" presStyleCnt="0"/>
      <dgm:spPr/>
    </dgm:pt>
    <dgm:pt modelId="{BEB27C24-DC6A-4059-B464-7F482D476CFC}" type="pres">
      <dgm:prSet presAssocID="{6ED9E0D8-A584-4742-8889-BEFA16CF3992}" presName="iconBgRect" presStyleLbl="bgShp" presStyleIdx="1" presStyleCnt="2"/>
      <dgm:spPr/>
    </dgm:pt>
    <dgm:pt modelId="{A994877D-A4F1-47F5-9939-3256C1DF195E}" type="pres">
      <dgm:prSet presAssocID="{6ED9E0D8-A584-4742-8889-BEFA16CF399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Ссылка"/>
        </a:ext>
      </dgm:extLst>
    </dgm:pt>
    <dgm:pt modelId="{C1881E13-7D75-4D09-9D54-8B8064B516F5}" type="pres">
      <dgm:prSet presAssocID="{6ED9E0D8-A584-4742-8889-BEFA16CF3992}" presName="spaceRect" presStyleCnt="0"/>
      <dgm:spPr/>
    </dgm:pt>
    <dgm:pt modelId="{62174244-D921-4DBE-96AC-EDACDC27C330}" type="pres">
      <dgm:prSet presAssocID="{6ED9E0D8-A584-4742-8889-BEFA16CF3992}" presName="textRect" presStyleLbl="revTx" presStyleIdx="1" presStyleCnt="2">
        <dgm:presLayoutVars>
          <dgm:chMax val="1"/>
          <dgm:chPref val="1"/>
        </dgm:presLayoutVars>
      </dgm:prSet>
      <dgm:spPr/>
    </dgm:pt>
  </dgm:ptLst>
  <dgm:cxnLst>
    <dgm:cxn modelId="{2A74641D-016F-416D-A81D-28FC4C42E4FC}" type="presOf" srcId="{F046DFBB-6191-4481-BEB7-A064BD9E7936}" destId="{509CA05C-D323-40D1-B56F-37B7374E92D4}" srcOrd="0" destOrd="0" presId="urn:microsoft.com/office/officeart/2018/2/layout/IconCircleList"/>
    <dgm:cxn modelId="{33810D2D-DC23-4D01-BF51-F9173AE6FA39}" type="presOf" srcId="{F10C8BC9-30CE-4D76-8349-9E34227CD2AC}" destId="{EEB120FC-FC16-4467-9F50-ADA36FB47A86}" srcOrd="0" destOrd="0" presId="urn:microsoft.com/office/officeart/2018/2/layout/IconCircleList"/>
    <dgm:cxn modelId="{2CFF614B-3E1D-4E7B-B3CD-C78D67C3FD13}" srcId="{F046DFBB-6191-4481-BEB7-A064BD9E7936}" destId="{F10C8BC9-30CE-4D76-8349-9E34227CD2AC}" srcOrd="0" destOrd="0" parTransId="{1579CFCE-6FEB-4590-A2C3-32B92276F408}" sibTransId="{0D9EA31F-0796-419D-BE2D-52C2F8E8AD5C}"/>
    <dgm:cxn modelId="{73CD0273-228A-4356-9615-3E29858B1429}" type="presOf" srcId="{0D9EA31F-0796-419D-BE2D-52C2F8E8AD5C}" destId="{7E0664A3-6E25-40A6-A9ED-88997B1EC61A}" srcOrd="0" destOrd="0" presId="urn:microsoft.com/office/officeart/2018/2/layout/IconCircleList"/>
    <dgm:cxn modelId="{95C0EF8E-67A2-4968-8BF3-1B61E872FA13}" type="presOf" srcId="{6ED9E0D8-A584-4742-8889-BEFA16CF3992}" destId="{62174244-D921-4DBE-96AC-EDACDC27C330}" srcOrd="0" destOrd="0" presId="urn:microsoft.com/office/officeart/2018/2/layout/IconCircleList"/>
    <dgm:cxn modelId="{3F23BC9E-03F3-4067-BF85-D6484FA49597}" srcId="{F046DFBB-6191-4481-BEB7-A064BD9E7936}" destId="{6ED9E0D8-A584-4742-8889-BEFA16CF3992}" srcOrd="1" destOrd="0" parTransId="{1234FCDA-E0C3-4B46-99CE-45397BB6F017}" sibTransId="{5656CC08-6F28-4034-8774-8252B853343B}"/>
    <dgm:cxn modelId="{433A9CE7-B2BF-4E92-BDA2-2349E7DA1700}" type="presParOf" srcId="{509CA05C-D323-40D1-B56F-37B7374E92D4}" destId="{E825D4D1-E5F8-42BF-BDDE-86F8543F681A}" srcOrd="0" destOrd="0" presId="urn:microsoft.com/office/officeart/2018/2/layout/IconCircleList"/>
    <dgm:cxn modelId="{39923C53-F1EF-45E2-A0D5-F60865FC5FA4}" type="presParOf" srcId="{E825D4D1-E5F8-42BF-BDDE-86F8543F681A}" destId="{FC2B208D-9966-4949-91AE-81D9FDB0713C}" srcOrd="0" destOrd="0" presId="urn:microsoft.com/office/officeart/2018/2/layout/IconCircleList"/>
    <dgm:cxn modelId="{2EA9A118-6DF4-47F1-99F6-5C904F2F88F4}" type="presParOf" srcId="{FC2B208D-9966-4949-91AE-81D9FDB0713C}" destId="{E098EDF1-ACEB-413A-86B5-A1A86515B757}" srcOrd="0" destOrd="0" presId="urn:microsoft.com/office/officeart/2018/2/layout/IconCircleList"/>
    <dgm:cxn modelId="{9E7919FE-EE5A-48FF-AFD4-B2A7A1C5F067}" type="presParOf" srcId="{FC2B208D-9966-4949-91AE-81D9FDB0713C}" destId="{7D7E4D94-E0CB-44C7-9D8E-7E5CA4E700F4}" srcOrd="1" destOrd="0" presId="urn:microsoft.com/office/officeart/2018/2/layout/IconCircleList"/>
    <dgm:cxn modelId="{37D2A02C-B42D-4967-9AEC-8E9DC0BD2CE6}" type="presParOf" srcId="{FC2B208D-9966-4949-91AE-81D9FDB0713C}" destId="{F7B06ECF-97B8-4DFB-A9DA-D000B3198D9F}" srcOrd="2" destOrd="0" presId="urn:microsoft.com/office/officeart/2018/2/layout/IconCircleList"/>
    <dgm:cxn modelId="{107577F3-5FFC-4D8F-9D73-6ECB22F62AAB}" type="presParOf" srcId="{FC2B208D-9966-4949-91AE-81D9FDB0713C}" destId="{EEB120FC-FC16-4467-9F50-ADA36FB47A86}" srcOrd="3" destOrd="0" presId="urn:microsoft.com/office/officeart/2018/2/layout/IconCircleList"/>
    <dgm:cxn modelId="{57AC2547-C2A7-4722-BD54-E867C94FA347}" type="presParOf" srcId="{E825D4D1-E5F8-42BF-BDDE-86F8543F681A}" destId="{7E0664A3-6E25-40A6-A9ED-88997B1EC61A}" srcOrd="1" destOrd="0" presId="urn:microsoft.com/office/officeart/2018/2/layout/IconCircleList"/>
    <dgm:cxn modelId="{67EEFBF2-00E0-4D83-BAF4-1F9D70BAEF79}" type="presParOf" srcId="{E825D4D1-E5F8-42BF-BDDE-86F8543F681A}" destId="{A4E26035-DE32-4BD8-A8FD-4690C91E582C}" srcOrd="2" destOrd="0" presId="urn:microsoft.com/office/officeart/2018/2/layout/IconCircleList"/>
    <dgm:cxn modelId="{A918E2D1-167F-4732-A5A0-8A30A7CFA9BD}" type="presParOf" srcId="{A4E26035-DE32-4BD8-A8FD-4690C91E582C}" destId="{BEB27C24-DC6A-4059-B464-7F482D476CFC}" srcOrd="0" destOrd="0" presId="urn:microsoft.com/office/officeart/2018/2/layout/IconCircleList"/>
    <dgm:cxn modelId="{756B3BEB-1CDB-44A3-9895-09CF7A46083E}" type="presParOf" srcId="{A4E26035-DE32-4BD8-A8FD-4690C91E582C}" destId="{A994877D-A4F1-47F5-9939-3256C1DF195E}" srcOrd="1" destOrd="0" presId="urn:microsoft.com/office/officeart/2018/2/layout/IconCircleList"/>
    <dgm:cxn modelId="{DF363B45-EA0D-4502-8947-F80FAD7B5BE7}" type="presParOf" srcId="{A4E26035-DE32-4BD8-A8FD-4690C91E582C}" destId="{C1881E13-7D75-4D09-9D54-8B8064B516F5}" srcOrd="2" destOrd="0" presId="urn:microsoft.com/office/officeart/2018/2/layout/IconCircleList"/>
    <dgm:cxn modelId="{FBD183E1-0FDE-4796-9C54-B48DE0083A97}" type="presParOf" srcId="{A4E26035-DE32-4BD8-A8FD-4690C91E582C}" destId="{62174244-D921-4DBE-96AC-EDACDC27C330}"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072A0A-1B8A-4B21-8F71-998A8C006BD8}"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F880E958-9093-4645-A6C2-716C5CECD05B}">
      <dgm:prSet/>
      <dgm:spPr/>
      <dgm:t>
        <a:bodyPr/>
        <a:lstStyle/>
        <a:p>
          <a:r>
            <a:rPr lang="ru-RU" b="1" dirty="0"/>
            <a:t>Элементы целевой системы</a:t>
          </a:r>
          <a:r>
            <a:rPr lang="ru-RU" b="1" dirty="0">
              <a:latin typeface="Calibri Light" panose="020F0302020204030204"/>
            </a:rPr>
            <a:t>:</a:t>
          </a:r>
          <a:endParaRPr lang="en-US" dirty="0"/>
        </a:p>
      </dgm:t>
    </dgm:pt>
    <dgm:pt modelId="{3B406702-0B53-4732-AB81-59252448E31F}" type="parTrans" cxnId="{9CFDF032-7C17-4940-A723-EB604BCFD583}">
      <dgm:prSet/>
      <dgm:spPr/>
      <dgm:t>
        <a:bodyPr/>
        <a:lstStyle/>
        <a:p>
          <a:endParaRPr lang="en-US"/>
        </a:p>
      </dgm:t>
    </dgm:pt>
    <dgm:pt modelId="{88306623-ED86-49EE-8438-646F0951320F}" type="sibTrans" cxnId="{9CFDF032-7C17-4940-A723-EB604BCFD583}">
      <dgm:prSet/>
      <dgm:spPr/>
      <dgm:t>
        <a:bodyPr/>
        <a:lstStyle/>
        <a:p>
          <a:endParaRPr lang="en-US"/>
        </a:p>
      </dgm:t>
    </dgm:pt>
    <dgm:pt modelId="{DEDEC122-07F0-4617-A61C-B6187918BDDC}">
      <dgm:prSet/>
      <dgm:spPr/>
      <dgm:t>
        <a:bodyPr/>
        <a:lstStyle/>
        <a:p>
          <a:r>
            <a:rPr lang="ru-RU" b="1" dirty="0"/>
            <a:t>Главные цели</a:t>
          </a:r>
          <a:endParaRPr lang="en-US" dirty="0"/>
        </a:p>
      </dgm:t>
    </dgm:pt>
    <dgm:pt modelId="{27959B35-FC1D-492B-A5D1-95BE37EFAFB1}" type="parTrans" cxnId="{06E49AD9-86FE-4B3B-A073-664579842343}">
      <dgm:prSet/>
      <dgm:spPr/>
      <dgm:t>
        <a:bodyPr/>
        <a:lstStyle/>
        <a:p>
          <a:endParaRPr lang="en-US"/>
        </a:p>
      </dgm:t>
    </dgm:pt>
    <dgm:pt modelId="{C9C2F254-8A17-4F21-9916-99806A56919F}" type="sibTrans" cxnId="{06E49AD9-86FE-4B3B-A073-664579842343}">
      <dgm:prSet/>
      <dgm:spPr/>
      <dgm:t>
        <a:bodyPr/>
        <a:lstStyle/>
        <a:p>
          <a:endParaRPr lang="en-US"/>
        </a:p>
      </dgm:t>
    </dgm:pt>
    <dgm:pt modelId="{159B2A2B-7B21-4152-95E1-C4198D71EC59}">
      <dgm:prSet/>
      <dgm:spPr/>
      <dgm:t>
        <a:bodyPr/>
        <a:lstStyle/>
        <a:p>
          <a:r>
            <a:rPr lang="ru-RU" b="1" dirty="0"/>
            <a:t>Подцели</a:t>
          </a:r>
          <a:endParaRPr lang="en-US" dirty="0"/>
        </a:p>
      </dgm:t>
    </dgm:pt>
    <dgm:pt modelId="{6D73E710-C52C-4E8A-B658-333CF7F5B32A}" type="parTrans" cxnId="{F2A60CA9-C561-4B4F-BE9E-DE346E789733}">
      <dgm:prSet/>
      <dgm:spPr/>
      <dgm:t>
        <a:bodyPr/>
        <a:lstStyle/>
        <a:p>
          <a:endParaRPr lang="en-US"/>
        </a:p>
      </dgm:t>
    </dgm:pt>
    <dgm:pt modelId="{C3545495-22F8-4C15-8F37-844677555B4D}" type="sibTrans" cxnId="{F2A60CA9-C561-4B4F-BE9E-DE346E789733}">
      <dgm:prSet/>
      <dgm:spPr/>
      <dgm:t>
        <a:bodyPr/>
        <a:lstStyle/>
        <a:p>
          <a:endParaRPr lang="en-US"/>
        </a:p>
      </dgm:t>
    </dgm:pt>
    <dgm:pt modelId="{3AD32FBA-19AC-401C-B8BB-40F4C725E5D2}">
      <dgm:prSet/>
      <dgm:spPr/>
      <dgm:t>
        <a:bodyPr/>
        <a:lstStyle/>
        <a:p>
          <a:r>
            <a:rPr lang="ru-RU" b="1" dirty="0"/>
            <a:t>Задачи</a:t>
          </a:r>
          <a:endParaRPr lang="en-US" dirty="0"/>
        </a:p>
      </dgm:t>
    </dgm:pt>
    <dgm:pt modelId="{83B0A4E8-FDC4-416A-B96E-3193DCD15590}" type="parTrans" cxnId="{7A2BED3B-0AD0-4DFD-918F-2D80E6A503A7}">
      <dgm:prSet/>
      <dgm:spPr/>
      <dgm:t>
        <a:bodyPr/>
        <a:lstStyle/>
        <a:p>
          <a:endParaRPr lang="en-US"/>
        </a:p>
      </dgm:t>
    </dgm:pt>
    <dgm:pt modelId="{981EA87C-86E2-498E-A9FC-EB5FBC2497EA}" type="sibTrans" cxnId="{7A2BED3B-0AD0-4DFD-918F-2D80E6A503A7}">
      <dgm:prSet/>
      <dgm:spPr/>
      <dgm:t>
        <a:bodyPr/>
        <a:lstStyle/>
        <a:p>
          <a:endParaRPr lang="en-US"/>
        </a:p>
      </dgm:t>
    </dgm:pt>
    <dgm:pt modelId="{EEB1505E-D11E-4D1E-8EAC-A93C984F0AF6}">
      <dgm:prSet/>
      <dgm:spPr/>
      <dgm:t>
        <a:bodyPr/>
        <a:lstStyle/>
        <a:p>
          <a:r>
            <a:rPr lang="ru-RU" b="1" dirty="0"/>
            <a:t>Ресурсы (время, бюджет, кадры)</a:t>
          </a:r>
          <a:endParaRPr lang="en-US" dirty="0"/>
        </a:p>
      </dgm:t>
    </dgm:pt>
    <dgm:pt modelId="{73BCD3E7-D6C6-4BF9-8099-5AC55D8A0C32}" type="parTrans" cxnId="{D0F874DE-3487-42DD-964E-2A638FAA76B6}">
      <dgm:prSet/>
      <dgm:spPr/>
      <dgm:t>
        <a:bodyPr/>
        <a:lstStyle/>
        <a:p>
          <a:endParaRPr lang="en-US"/>
        </a:p>
      </dgm:t>
    </dgm:pt>
    <dgm:pt modelId="{8EACCF1D-3D79-4E76-AB0B-6D2DF5DF115E}" type="sibTrans" cxnId="{D0F874DE-3487-42DD-964E-2A638FAA76B6}">
      <dgm:prSet/>
      <dgm:spPr/>
      <dgm:t>
        <a:bodyPr/>
        <a:lstStyle/>
        <a:p>
          <a:endParaRPr lang="en-US"/>
        </a:p>
      </dgm:t>
    </dgm:pt>
    <dgm:pt modelId="{02D70E70-D489-4B49-84B2-7696B03FD141}" type="pres">
      <dgm:prSet presAssocID="{90072A0A-1B8A-4B21-8F71-998A8C006BD8}" presName="linear" presStyleCnt="0">
        <dgm:presLayoutVars>
          <dgm:dir/>
          <dgm:animLvl val="lvl"/>
          <dgm:resizeHandles val="exact"/>
        </dgm:presLayoutVars>
      </dgm:prSet>
      <dgm:spPr/>
    </dgm:pt>
    <dgm:pt modelId="{37E8302B-49BF-437B-9492-EDA41739E087}" type="pres">
      <dgm:prSet presAssocID="{F880E958-9093-4645-A6C2-716C5CECD05B}" presName="parentLin" presStyleCnt="0"/>
      <dgm:spPr/>
    </dgm:pt>
    <dgm:pt modelId="{E6DB5713-78A9-4EAB-8EAF-36CF620286CB}" type="pres">
      <dgm:prSet presAssocID="{F880E958-9093-4645-A6C2-716C5CECD05B}" presName="parentLeftMargin" presStyleLbl="node1" presStyleIdx="0" presStyleCnt="5"/>
      <dgm:spPr/>
    </dgm:pt>
    <dgm:pt modelId="{00A973F2-2E39-40F4-9057-673779F89D61}" type="pres">
      <dgm:prSet presAssocID="{F880E958-9093-4645-A6C2-716C5CECD05B}" presName="parentText" presStyleLbl="node1" presStyleIdx="0" presStyleCnt="5">
        <dgm:presLayoutVars>
          <dgm:chMax val="0"/>
          <dgm:bulletEnabled val="1"/>
        </dgm:presLayoutVars>
      </dgm:prSet>
      <dgm:spPr/>
    </dgm:pt>
    <dgm:pt modelId="{5C6E8DB8-4D4C-429E-B3A8-AC9739B103E5}" type="pres">
      <dgm:prSet presAssocID="{F880E958-9093-4645-A6C2-716C5CECD05B}" presName="negativeSpace" presStyleCnt="0"/>
      <dgm:spPr/>
    </dgm:pt>
    <dgm:pt modelId="{0579614E-C179-4A82-9630-15C0FD1AD7C1}" type="pres">
      <dgm:prSet presAssocID="{F880E958-9093-4645-A6C2-716C5CECD05B}" presName="childText" presStyleLbl="conFgAcc1" presStyleIdx="0" presStyleCnt="5">
        <dgm:presLayoutVars>
          <dgm:bulletEnabled val="1"/>
        </dgm:presLayoutVars>
      </dgm:prSet>
      <dgm:spPr/>
    </dgm:pt>
    <dgm:pt modelId="{349533BB-E1C0-438A-B572-5C2A19E66DE4}" type="pres">
      <dgm:prSet presAssocID="{88306623-ED86-49EE-8438-646F0951320F}" presName="spaceBetweenRectangles" presStyleCnt="0"/>
      <dgm:spPr/>
    </dgm:pt>
    <dgm:pt modelId="{657E9DE6-8B7C-4AE1-ADA5-74ECB0DCA1D6}" type="pres">
      <dgm:prSet presAssocID="{DEDEC122-07F0-4617-A61C-B6187918BDDC}" presName="parentLin" presStyleCnt="0"/>
      <dgm:spPr/>
    </dgm:pt>
    <dgm:pt modelId="{DB47A6F2-EF03-4933-AB31-7D5A17209203}" type="pres">
      <dgm:prSet presAssocID="{DEDEC122-07F0-4617-A61C-B6187918BDDC}" presName="parentLeftMargin" presStyleLbl="node1" presStyleIdx="0" presStyleCnt="5"/>
      <dgm:spPr/>
    </dgm:pt>
    <dgm:pt modelId="{BDFBDBDE-9743-47A6-A311-B1F2840761FE}" type="pres">
      <dgm:prSet presAssocID="{DEDEC122-07F0-4617-A61C-B6187918BDDC}" presName="parentText" presStyleLbl="node1" presStyleIdx="1" presStyleCnt="5">
        <dgm:presLayoutVars>
          <dgm:chMax val="0"/>
          <dgm:bulletEnabled val="1"/>
        </dgm:presLayoutVars>
      </dgm:prSet>
      <dgm:spPr/>
    </dgm:pt>
    <dgm:pt modelId="{A8597FBA-B218-46F6-9BE4-14B302BAC9B4}" type="pres">
      <dgm:prSet presAssocID="{DEDEC122-07F0-4617-A61C-B6187918BDDC}" presName="negativeSpace" presStyleCnt="0"/>
      <dgm:spPr/>
    </dgm:pt>
    <dgm:pt modelId="{BC188F97-C921-435B-8206-21E04A30DF08}" type="pres">
      <dgm:prSet presAssocID="{DEDEC122-07F0-4617-A61C-B6187918BDDC}" presName="childText" presStyleLbl="conFgAcc1" presStyleIdx="1" presStyleCnt="5">
        <dgm:presLayoutVars>
          <dgm:bulletEnabled val="1"/>
        </dgm:presLayoutVars>
      </dgm:prSet>
      <dgm:spPr/>
    </dgm:pt>
    <dgm:pt modelId="{86D00FAE-7912-4D6B-B4E4-A64A0817171A}" type="pres">
      <dgm:prSet presAssocID="{C9C2F254-8A17-4F21-9916-99806A56919F}" presName="spaceBetweenRectangles" presStyleCnt="0"/>
      <dgm:spPr/>
    </dgm:pt>
    <dgm:pt modelId="{FE10BFCA-B811-4FF3-8F8D-50448E93883B}" type="pres">
      <dgm:prSet presAssocID="{159B2A2B-7B21-4152-95E1-C4198D71EC59}" presName="parentLin" presStyleCnt="0"/>
      <dgm:spPr/>
    </dgm:pt>
    <dgm:pt modelId="{514C15A0-3658-44C5-BB21-B2F660CF2A48}" type="pres">
      <dgm:prSet presAssocID="{159B2A2B-7B21-4152-95E1-C4198D71EC59}" presName="parentLeftMargin" presStyleLbl="node1" presStyleIdx="1" presStyleCnt="5"/>
      <dgm:spPr/>
    </dgm:pt>
    <dgm:pt modelId="{9D8F6149-CFA7-4A9B-84A4-9809F7BE9785}" type="pres">
      <dgm:prSet presAssocID="{159B2A2B-7B21-4152-95E1-C4198D71EC59}" presName="parentText" presStyleLbl="node1" presStyleIdx="2" presStyleCnt="5">
        <dgm:presLayoutVars>
          <dgm:chMax val="0"/>
          <dgm:bulletEnabled val="1"/>
        </dgm:presLayoutVars>
      </dgm:prSet>
      <dgm:spPr/>
    </dgm:pt>
    <dgm:pt modelId="{A1973A2C-52BD-46E6-93A1-DCBE1803121C}" type="pres">
      <dgm:prSet presAssocID="{159B2A2B-7B21-4152-95E1-C4198D71EC59}" presName="negativeSpace" presStyleCnt="0"/>
      <dgm:spPr/>
    </dgm:pt>
    <dgm:pt modelId="{6865A2E5-10B7-4B48-9D90-7FDDAAD5D2BB}" type="pres">
      <dgm:prSet presAssocID="{159B2A2B-7B21-4152-95E1-C4198D71EC59}" presName="childText" presStyleLbl="conFgAcc1" presStyleIdx="2" presStyleCnt="5">
        <dgm:presLayoutVars>
          <dgm:bulletEnabled val="1"/>
        </dgm:presLayoutVars>
      </dgm:prSet>
      <dgm:spPr/>
    </dgm:pt>
    <dgm:pt modelId="{C58A5FE7-F144-4479-B0D7-684693113863}" type="pres">
      <dgm:prSet presAssocID="{C3545495-22F8-4C15-8F37-844677555B4D}" presName="spaceBetweenRectangles" presStyleCnt="0"/>
      <dgm:spPr/>
    </dgm:pt>
    <dgm:pt modelId="{77B3CEA6-E6F1-442B-B1B7-56F4C7A8F205}" type="pres">
      <dgm:prSet presAssocID="{3AD32FBA-19AC-401C-B8BB-40F4C725E5D2}" presName="parentLin" presStyleCnt="0"/>
      <dgm:spPr/>
    </dgm:pt>
    <dgm:pt modelId="{C4CE9FCD-8F03-4C74-9288-2DDC9BBE41E7}" type="pres">
      <dgm:prSet presAssocID="{3AD32FBA-19AC-401C-B8BB-40F4C725E5D2}" presName="parentLeftMargin" presStyleLbl="node1" presStyleIdx="2" presStyleCnt="5"/>
      <dgm:spPr/>
    </dgm:pt>
    <dgm:pt modelId="{3047DEBE-DDE7-463B-BF50-4104F8759787}" type="pres">
      <dgm:prSet presAssocID="{3AD32FBA-19AC-401C-B8BB-40F4C725E5D2}" presName="parentText" presStyleLbl="node1" presStyleIdx="3" presStyleCnt="5">
        <dgm:presLayoutVars>
          <dgm:chMax val="0"/>
          <dgm:bulletEnabled val="1"/>
        </dgm:presLayoutVars>
      </dgm:prSet>
      <dgm:spPr/>
    </dgm:pt>
    <dgm:pt modelId="{910C0F83-5DA7-4D3F-BEA0-4B2705082887}" type="pres">
      <dgm:prSet presAssocID="{3AD32FBA-19AC-401C-B8BB-40F4C725E5D2}" presName="negativeSpace" presStyleCnt="0"/>
      <dgm:spPr/>
    </dgm:pt>
    <dgm:pt modelId="{8CF8EDE0-B5F8-4C88-86AB-C90190CF6E48}" type="pres">
      <dgm:prSet presAssocID="{3AD32FBA-19AC-401C-B8BB-40F4C725E5D2}" presName="childText" presStyleLbl="conFgAcc1" presStyleIdx="3" presStyleCnt="5">
        <dgm:presLayoutVars>
          <dgm:bulletEnabled val="1"/>
        </dgm:presLayoutVars>
      </dgm:prSet>
      <dgm:spPr/>
    </dgm:pt>
    <dgm:pt modelId="{8F0C84D7-9CBA-4D9B-86ED-7801338458F0}" type="pres">
      <dgm:prSet presAssocID="{981EA87C-86E2-498E-A9FC-EB5FBC2497EA}" presName="spaceBetweenRectangles" presStyleCnt="0"/>
      <dgm:spPr/>
    </dgm:pt>
    <dgm:pt modelId="{ECB9C56B-F11E-426E-BEDA-535ECB9EE97A}" type="pres">
      <dgm:prSet presAssocID="{EEB1505E-D11E-4D1E-8EAC-A93C984F0AF6}" presName="parentLin" presStyleCnt="0"/>
      <dgm:spPr/>
    </dgm:pt>
    <dgm:pt modelId="{C411F878-93E1-4BDA-8F24-480C2986AE54}" type="pres">
      <dgm:prSet presAssocID="{EEB1505E-D11E-4D1E-8EAC-A93C984F0AF6}" presName="parentLeftMargin" presStyleLbl="node1" presStyleIdx="3" presStyleCnt="5"/>
      <dgm:spPr/>
    </dgm:pt>
    <dgm:pt modelId="{0F85EE0B-5F8D-41CF-B6CE-04F5AB749875}" type="pres">
      <dgm:prSet presAssocID="{EEB1505E-D11E-4D1E-8EAC-A93C984F0AF6}" presName="parentText" presStyleLbl="node1" presStyleIdx="4" presStyleCnt="5">
        <dgm:presLayoutVars>
          <dgm:chMax val="0"/>
          <dgm:bulletEnabled val="1"/>
        </dgm:presLayoutVars>
      </dgm:prSet>
      <dgm:spPr/>
    </dgm:pt>
    <dgm:pt modelId="{0198CBC9-5C57-4A2B-8628-4268743ACE6D}" type="pres">
      <dgm:prSet presAssocID="{EEB1505E-D11E-4D1E-8EAC-A93C984F0AF6}" presName="negativeSpace" presStyleCnt="0"/>
      <dgm:spPr/>
    </dgm:pt>
    <dgm:pt modelId="{A87C64A5-EEDA-4706-A283-D10DE114799F}" type="pres">
      <dgm:prSet presAssocID="{EEB1505E-D11E-4D1E-8EAC-A93C984F0AF6}" presName="childText" presStyleLbl="conFgAcc1" presStyleIdx="4" presStyleCnt="5">
        <dgm:presLayoutVars>
          <dgm:bulletEnabled val="1"/>
        </dgm:presLayoutVars>
      </dgm:prSet>
      <dgm:spPr/>
    </dgm:pt>
  </dgm:ptLst>
  <dgm:cxnLst>
    <dgm:cxn modelId="{CE872302-0557-44E3-B0C3-E1C9BFCC1EA3}" type="presOf" srcId="{F880E958-9093-4645-A6C2-716C5CECD05B}" destId="{00A973F2-2E39-40F4-9057-673779F89D61}" srcOrd="1" destOrd="0" presId="urn:microsoft.com/office/officeart/2005/8/layout/list1"/>
    <dgm:cxn modelId="{20FD9126-C447-4ACD-80AF-D0193F3052F6}" type="presOf" srcId="{159B2A2B-7B21-4152-95E1-C4198D71EC59}" destId="{9D8F6149-CFA7-4A9B-84A4-9809F7BE9785}" srcOrd="1" destOrd="0" presId="urn:microsoft.com/office/officeart/2005/8/layout/list1"/>
    <dgm:cxn modelId="{36979527-5F33-401E-BB98-6525BF4C7FFE}" type="presOf" srcId="{3AD32FBA-19AC-401C-B8BB-40F4C725E5D2}" destId="{C4CE9FCD-8F03-4C74-9288-2DDC9BBE41E7}" srcOrd="0" destOrd="0" presId="urn:microsoft.com/office/officeart/2005/8/layout/list1"/>
    <dgm:cxn modelId="{248FBC30-31B4-4B01-A071-55936BDBFC9B}" type="presOf" srcId="{DEDEC122-07F0-4617-A61C-B6187918BDDC}" destId="{BDFBDBDE-9743-47A6-A311-B1F2840761FE}" srcOrd="1" destOrd="0" presId="urn:microsoft.com/office/officeart/2005/8/layout/list1"/>
    <dgm:cxn modelId="{9CFDF032-7C17-4940-A723-EB604BCFD583}" srcId="{90072A0A-1B8A-4B21-8F71-998A8C006BD8}" destId="{F880E958-9093-4645-A6C2-716C5CECD05B}" srcOrd="0" destOrd="0" parTransId="{3B406702-0B53-4732-AB81-59252448E31F}" sibTransId="{88306623-ED86-49EE-8438-646F0951320F}"/>
    <dgm:cxn modelId="{7A2BED3B-0AD0-4DFD-918F-2D80E6A503A7}" srcId="{90072A0A-1B8A-4B21-8F71-998A8C006BD8}" destId="{3AD32FBA-19AC-401C-B8BB-40F4C725E5D2}" srcOrd="3" destOrd="0" parTransId="{83B0A4E8-FDC4-416A-B96E-3193DCD15590}" sibTransId="{981EA87C-86E2-498E-A9FC-EB5FBC2497EA}"/>
    <dgm:cxn modelId="{7BC5313F-4D35-474F-9F41-190BDDF47370}" type="presOf" srcId="{90072A0A-1B8A-4B21-8F71-998A8C006BD8}" destId="{02D70E70-D489-4B49-84B2-7696B03FD141}" srcOrd="0" destOrd="0" presId="urn:microsoft.com/office/officeart/2005/8/layout/list1"/>
    <dgm:cxn modelId="{50C28B84-92D7-4F08-95A9-031E438840B6}" type="presOf" srcId="{159B2A2B-7B21-4152-95E1-C4198D71EC59}" destId="{514C15A0-3658-44C5-BB21-B2F660CF2A48}" srcOrd="0" destOrd="0" presId="urn:microsoft.com/office/officeart/2005/8/layout/list1"/>
    <dgm:cxn modelId="{EF4799A2-0B77-4689-936B-CF9DAA6B855A}" type="presOf" srcId="{EEB1505E-D11E-4D1E-8EAC-A93C984F0AF6}" destId="{C411F878-93E1-4BDA-8F24-480C2986AE54}" srcOrd="0" destOrd="0" presId="urn:microsoft.com/office/officeart/2005/8/layout/list1"/>
    <dgm:cxn modelId="{F2A60CA9-C561-4B4F-BE9E-DE346E789733}" srcId="{90072A0A-1B8A-4B21-8F71-998A8C006BD8}" destId="{159B2A2B-7B21-4152-95E1-C4198D71EC59}" srcOrd="2" destOrd="0" parTransId="{6D73E710-C52C-4E8A-B658-333CF7F5B32A}" sibTransId="{C3545495-22F8-4C15-8F37-844677555B4D}"/>
    <dgm:cxn modelId="{49A540B5-9747-4552-8E8E-9C986D7B43FD}" type="presOf" srcId="{3AD32FBA-19AC-401C-B8BB-40F4C725E5D2}" destId="{3047DEBE-DDE7-463B-BF50-4104F8759787}" srcOrd="1" destOrd="0" presId="urn:microsoft.com/office/officeart/2005/8/layout/list1"/>
    <dgm:cxn modelId="{06E49AD9-86FE-4B3B-A073-664579842343}" srcId="{90072A0A-1B8A-4B21-8F71-998A8C006BD8}" destId="{DEDEC122-07F0-4617-A61C-B6187918BDDC}" srcOrd="1" destOrd="0" parTransId="{27959B35-FC1D-492B-A5D1-95BE37EFAFB1}" sibTransId="{C9C2F254-8A17-4F21-9916-99806A56919F}"/>
    <dgm:cxn modelId="{D0F874DE-3487-42DD-964E-2A638FAA76B6}" srcId="{90072A0A-1B8A-4B21-8F71-998A8C006BD8}" destId="{EEB1505E-D11E-4D1E-8EAC-A93C984F0AF6}" srcOrd="4" destOrd="0" parTransId="{73BCD3E7-D6C6-4BF9-8099-5AC55D8A0C32}" sibTransId="{8EACCF1D-3D79-4E76-AB0B-6D2DF5DF115E}"/>
    <dgm:cxn modelId="{7A98C2E4-5CE9-4D2E-A5E0-F0A8B0C43655}" type="presOf" srcId="{DEDEC122-07F0-4617-A61C-B6187918BDDC}" destId="{DB47A6F2-EF03-4933-AB31-7D5A17209203}" srcOrd="0" destOrd="0" presId="urn:microsoft.com/office/officeart/2005/8/layout/list1"/>
    <dgm:cxn modelId="{1D5189EA-970B-46F9-9FA8-DAA46B55EB6B}" type="presOf" srcId="{EEB1505E-D11E-4D1E-8EAC-A93C984F0AF6}" destId="{0F85EE0B-5F8D-41CF-B6CE-04F5AB749875}" srcOrd="1" destOrd="0" presId="urn:microsoft.com/office/officeart/2005/8/layout/list1"/>
    <dgm:cxn modelId="{75C422FE-F0B4-4507-8077-945BA63A2279}" type="presOf" srcId="{F880E958-9093-4645-A6C2-716C5CECD05B}" destId="{E6DB5713-78A9-4EAB-8EAF-36CF620286CB}" srcOrd="0" destOrd="0" presId="urn:microsoft.com/office/officeart/2005/8/layout/list1"/>
    <dgm:cxn modelId="{B6DB2D75-4926-44C3-B844-C5ACE165C619}" type="presParOf" srcId="{02D70E70-D489-4B49-84B2-7696B03FD141}" destId="{37E8302B-49BF-437B-9492-EDA41739E087}" srcOrd="0" destOrd="0" presId="urn:microsoft.com/office/officeart/2005/8/layout/list1"/>
    <dgm:cxn modelId="{41A5C681-CEE7-4050-883C-C45BF5486094}" type="presParOf" srcId="{37E8302B-49BF-437B-9492-EDA41739E087}" destId="{E6DB5713-78A9-4EAB-8EAF-36CF620286CB}" srcOrd="0" destOrd="0" presId="urn:microsoft.com/office/officeart/2005/8/layout/list1"/>
    <dgm:cxn modelId="{1559CA04-2DCB-4EF5-A31A-EA93A86EDC94}" type="presParOf" srcId="{37E8302B-49BF-437B-9492-EDA41739E087}" destId="{00A973F2-2E39-40F4-9057-673779F89D61}" srcOrd="1" destOrd="0" presId="urn:microsoft.com/office/officeart/2005/8/layout/list1"/>
    <dgm:cxn modelId="{E779B34C-70BA-4DF1-B498-A3377E56C7C3}" type="presParOf" srcId="{02D70E70-D489-4B49-84B2-7696B03FD141}" destId="{5C6E8DB8-4D4C-429E-B3A8-AC9739B103E5}" srcOrd="1" destOrd="0" presId="urn:microsoft.com/office/officeart/2005/8/layout/list1"/>
    <dgm:cxn modelId="{4FA2E70F-1306-48D6-A673-A1BD57A45904}" type="presParOf" srcId="{02D70E70-D489-4B49-84B2-7696B03FD141}" destId="{0579614E-C179-4A82-9630-15C0FD1AD7C1}" srcOrd="2" destOrd="0" presId="urn:microsoft.com/office/officeart/2005/8/layout/list1"/>
    <dgm:cxn modelId="{73B1668F-6CBE-4F48-A1D1-9D1220367870}" type="presParOf" srcId="{02D70E70-D489-4B49-84B2-7696B03FD141}" destId="{349533BB-E1C0-438A-B572-5C2A19E66DE4}" srcOrd="3" destOrd="0" presId="urn:microsoft.com/office/officeart/2005/8/layout/list1"/>
    <dgm:cxn modelId="{706EA668-20B0-46B2-B1CF-7C4BA2383047}" type="presParOf" srcId="{02D70E70-D489-4B49-84B2-7696B03FD141}" destId="{657E9DE6-8B7C-4AE1-ADA5-74ECB0DCA1D6}" srcOrd="4" destOrd="0" presId="urn:microsoft.com/office/officeart/2005/8/layout/list1"/>
    <dgm:cxn modelId="{1AABA96C-AB55-4585-81C8-CCD3D96F69F6}" type="presParOf" srcId="{657E9DE6-8B7C-4AE1-ADA5-74ECB0DCA1D6}" destId="{DB47A6F2-EF03-4933-AB31-7D5A17209203}" srcOrd="0" destOrd="0" presId="urn:microsoft.com/office/officeart/2005/8/layout/list1"/>
    <dgm:cxn modelId="{055A145F-F043-4D39-A05D-9B8D5C0C93A2}" type="presParOf" srcId="{657E9DE6-8B7C-4AE1-ADA5-74ECB0DCA1D6}" destId="{BDFBDBDE-9743-47A6-A311-B1F2840761FE}" srcOrd="1" destOrd="0" presId="urn:microsoft.com/office/officeart/2005/8/layout/list1"/>
    <dgm:cxn modelId="{291088BE-043A-4D7B-A910-841501FC7757}" type="presParOf" srcId="{02D70E70-D489-4B49-84B2-7696B03FD141}" destId="{A8597FBA-B218-46F6-9BE4-14B302BAC9B4}" srcOrd="5" destOrd="0" presId="urn:microsoft.com/office/officeart/2005/8/layout/list1"/>
    <dgm:cxn modelId="{EB29031F-832D-494A-AE55-E01C846571C2}" type="presParOf" srcId="{02D70E70-D489-4B49-84B2-7696B03FD141}" destId="{BC188F97-C921-435B-8206-21E04A30DF08}" srcOrd="6" destOrd="0" presId="urn:microsoft.com/office/officeart/2005/8/layout/list1"/>
    <dgm:cxn modelId="{3512CD5F-D350-4870-948A-BAEC0A139AF9}" type="presParOf" srcId="{02D70E70-D489-4B49-84B2-7696B03FD141}" destId="{86D00FAE-7912-4D6B-B4E4-A64A0817171A}" srcOrd="7" destOrd="0" presId="urn:microsoft.com/office/officeart/2005/8/layout/list1"/>
    <dgm:cxn modelId="{994D4A4A-6114-46D5-8F48-D4B77BB49FB5}" type="presParOf" srcId="{02D70E70-D489-4B49-84B2-7696B03FD141}" destId="{FE10BFCA-B811-4FF3-8F8D-50448E93883B}" srcOrd="8" destOrd="0" presId="urn:microsoft.com/office/officeart/2005/8/layout/list1"/>
    <dgm:cxn modelId="{0ABED8EA-E6B8-4502-AA10-768FE1A501E1}" type="presParOf" srcId="{FE10BFCA-B811-4FF3-8F8D-50448E93883B}" destId="{514C15A0-3658-44C5-BB21-B2F660CF2A48}" srcOrd="0" destOrd="0" presId="urn:microsoft.com/office/officeart/2005/8/layout/list1"/>
    <dgm:cxn modelId="{22E28AA9-1815-4782-B663-2ACED91E5F6A}" type="presParOf" srcId="{FE10BFCA-B811-4FF3-8F8D-50448E93883B}" destId="{9D8F6149-CFA7-4A9B-84A4-9809F7BE9785}" srcOrd="1" destOrd="0" presId="urn:microsoft.com/office/officeart/2005/8/layout/list1"/>
    <dgm:cxn modelId="{55B472C8-2345-49E7-A5FA-039358D0B734}" type="presParOf" srcId="{02D70E70-D489-4B49-84B2-7696B03FD141}" destId="{A1973A2C-52BD-46E6-93A1-DCBE1803121C}" srcOrd="9" destOrd="0" presId="urn:microsoft.com/office/officeart/2005/8/layout/list1"/>
    <dgm:cxn modelId="{D69CC69B-58A0-40AB-BD34-F8DD88F5453C}" type="presParOf" srcId="{02D70E70-D489-4B49-84B2-7696B03FD141}" destId="{6865A2E5-10B7-4B48-9D90-7FDDAAD5D2BB}" srcOrd="10" destOrd="0" presId="urn:microsoft.com/office/officeart/2005/8/layout/list1"/>
    <dgm:cxn modelId="{78E481A4-1DD7-45E3-820C-A6455E67759E}" type="presParOf" srcId="{02D70E70-D489-4B49-84B2-7696B03FD141}" destId="{C58A5FE7-F144-4479-B0D7-684693113863}" srcOrd="11" destOrd="0" presId="urn:microsoft.com/office/officeart/2005/8/layout/list1"/>
    <dgm:cxn modelId="{E10C8BF2-697F-4F77-B473-88A8EFF4CADA}" type="presParOf" srcId="{02D70E70-D489-4B49-84B2-7696B03FD141}" destId="{77B3CEA6-E6F1-442B-B1B7-56F4C7A8F205}" srcOrd="12" destOrd="0" presId="urn:microsoft.com/office/officeart/2005/8/layout/list1"/>
    <dgm:cxn modelId="{4A09D0B2-5C62-4323-B68A-BA146F8E67E3}" type="presParOf" srcId="{77B3CEA6-E6F1-442B-B1B7-56F4C7A8F205}" destId="{C4CE9FCD-8F03-4C74-9288-2DDC9BBE41E7}" srcOrd="0" destOrd="0" presId="urn:microsoft.com/office/officeart/2005/8/layout/list1"/>
    <dgm:cxn modelId="{2A9E9B16-D643-4097-8486-DCACF7C6BF06}" type="presParOf" srcId="{77B3CEA6-E6F1-442B-B1B7-56F4C7A8F205}" destId="{3047DEBE-DDE7-463B-BF50-4104F8759787}" srcOrd="1" destOrd="0" presId="urn:microsoft.com/office/officeart/2005/8/layout/list1"/>
    <dgm:cxn modelId="{EC187992-298D-421D-B61A-B6E9C8327C92}" type="presParOf" srcId="{02D70E70-D489-4B49-84B2-7696B03FD141}" destId="{910C0F83-5DA7-4D3F-BEA0-4B2705082887}" srcOrd="13" destOrd="0" presId="urn:microsoft.com/office/officeart/2005/8/layout/list1"/>
    <dgm:cxn modelId="{FB3C6918-49D0-4374-8465-1F840C58B2BA}" type="presParOf" srcId="{02D70E70-D489-4B49-84B2-7696B03FD141}" destId="{8CF8EDE0-B5F8-4C88-86AB-C90190CF6E48}" srcOrd="14" destOrd="0" presId="urn:microsoft.com/office/officeart/2005/8/layout/list1"/>
    <dgm:cxn modelId="{BBD470DC-A9D8-4E15-A79C-558C43B150B3}" type="presParOf" srcId="{02D70E70-D489-4B49-84B2-7696B03FD141}" destId="{8F0C84D7-9CBA-4D9B-86ED-7801338458F0}" srcOrd="15" destOrd="0" presId="urn:microsoft.com/office/officeart/2005/8/layout/list1"/>
    <dgm:cxn modelId="{90432483-89CC-4D5A-A836-F86276A2F62A}" type="presParOf" srcId="{02D70E70-D489-4B49-84B2-7696B03FD141}" destId="{ECB9C56B-F11E-426E-BEDA-535ECB9EE97A}" srcOrd="16" destOrd="0" presId="urn:microsoft.com/office/officeart/2005/8/layout/list1"/>
    <dgm:cxn modelId="{B09E88F9-13A1-46A4-BA12-0315B52B5848}" type="presParOf" srcId="{ECB9C56B-F11E-426E-BEDA-535ECB9EE97A}" destId="{C411F878-93E1-4BDA-8F24-480C2986AE54}" srcOrd="0" destOrd="0" presId="urn:microsoft.com/office/officeart/2005/8/layout/list1"/>
    <dgm:cxn modelId="{62EE8F49-00C3-491E-8612-F5C2D4874470}" type="presParOf" srcId="{ECB9C56B-F11E-426E-BEDA-535ECB9EE97A}" destId="{0F85EE0B-5F8D-41CF-B6CE-04F5AB749875}" srcOrd="1" destOrd="0" presId="urn:microsoft.com/office/officeart/2005/8/layout/list1"/>
    <dgm:cxn modelId="{304FECF6-4813-44A0-832A-959077BC438D}" type="presParOf" srcId="{02D70E70-D489-4B49-84B2-7696B03FD141}" destId="{0198CBC9-5C57-4A2B-8628-4268743ACE6D}" srcOrd="17" destOrd="0" presId="urn:microsoft.com/office/officeart/2005/8/layout/list1"/>
    <dgm:cxn modelId="{C1C4CA5F-DC44-44F7-A35F-71C9531F4CD3}" type="presParOf" srcId="{02D70E70-D489-4B49-84B2-7696B03FD141}" destId="{A87C64A5-EEDA-4706-A283-D10DE114799F}"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5E2782-9BA8-4785-96C6-E88E35A11D55}" type="doc">
      <dgm:prSet loTypeId="urn:microsoft.com/office/officeart/2016/7/layout/ChevronBlockProcess" loCatId="process" qsTypeId="urn:microsoft.com/office/officeart/2005/8/quickstyle/simple1" qsCatId="simple" csTypeId="urn:microsoft.com/office/officeart/2005/8/colors/accent1_2" csCatId="accent1" phldr="1"/>
      <dgm:spPr/>
      <dgm:t>
        <a:bodyPr/>
        <a:lstStyle/>
        <a:p>
          <a:endParaRPr lang="ru-RU"/>
        </a:p>
      </dgm:t>
    </dgm:pt>
    <dgm:pt modelId="{46E1AE01-0D5E-474E-994F-DE93601BA415}">
      <dgm:prSet phldrT="[Текст]" phldr="0"/>
      <dgm:spPr/>
      <dgm:t>
        <a:bodyPr/>
        <a:lstStyle/>
        <a:p>
          <a:pPr rtl="0"/>
          <a:r>
            <a:rPr lang="ru-RU" b="1"/>
            <a:t>Иерархия целей</a:t>
          </a:r>
          <a:endParaRPr lang="ru-RU"/>
        </a:p>
      </dgm:t>
    </dgm:pt>
    <dgm:pt modelId="{455D8FCA-D4EC-421D-8756-6C5050662AF0}" type="parTrans" cxnId="{7F3A0F38-59FB-4749-BCCB-0E4A5048C6B2}">
      <dgm:prSet/>
      <dgm:spPr/>
      <dgm:t>
        <a:bodyPr/>
        <a:lstStyle/>
        <a:p>
          <a:endParaRPr lang="ru-RU"/>
        </a:p>
      </dgm:t>
    </dgm:pt>
    <dgm:pt modelId="{78990B28-365A-4F58-845E-7E484176B6ED}" type="sibTrans" cxnId="{7F3A0F38-59FB-4749-BCCB-0E4A5048C6B2}">
      <dgm:prSet/>
      <dgm:spPr/>
      <dgm:t>
        <a:bodyPr/>
        <a:lstStyle/>
        <a:p>
          <a:endParaRPr lang="ru-RU"/>
        </a:p>
      </dgm:t>
    </dgm:pt>
    <dgm:pt modelId="{AB24E7C1-EA5B-4C84-9B94-2EF79891131A}">
      <dgm:prSet phldrT="[Текст]" phldr="0"/>
      <dgm:spPr/>
      <dgm:t>
        <a:bodyPr/>
        <a:lstStyle/>
        <a:p>
          <a:pPr rtl="0"/>
          <a:r>
            <a:rPr lang="ru-RU"/>
            <a:t>Главные цели делятся на подцели, которые, в свою очередь, имеют свои задачи. Например, для главной цели "Увеличение продаж" могут быть подцели, такие как "Увеличение клиентской базы" и "Повышение уровня обслуживания", каждая из которых имеет свои задачи.</a:t>
          </a:r>
        </a:p>
      </dgm:t>
    </dgm:pt>
    <dgm:pt modelId="{654261DF-B633-4C6C-A918-0E8B0444542D}" type="parTrans" cxnId="{F1AB0AA6-E1F9-47C8-9E69-2A560C1E9E8E}">
      <dgm:prSet/>
      <dgm:spPr/>
      <dgm:t>
        <a:bodyPr/>
        <a:lstStyle/>
        <a:p>
          <a:endParaRPr lang="ru-RU"/>
        </a:p>
      </dgm:t>
    </dgm:pt>
    <dgm:pt modelId="{410E4006-5824-4A7B-A34A-5B9CA2B12F75}" type="sibTrans" cxnId="{F1AB0AA6-E1F9-47C8-9E69-2A560C1E9E8E}">
      <dgm:prSet/>
      <dgm:spPr/>
      <dgm:t>
        <a:bodyPr/>
        <a:lstStyle/>
        <a:p>
          <a:endParaRPr lang="ru-RU"/>
        </a:p>
      </dgm:t>
    </dgm:pt>
    <dgm:pt modelId="{F7916207-63AC-43E7-B567-C60A255E756F}">
      <dgm:prSet phldrT="[Текст]" phldr="0"/>
      <dgm:spPr/>
      <dgm:t>
        <a:bodyPr/>
        <a:lstStyle/>
        <a:p>
          <a:pPr rtl="0"/>
          <a:r>
            <a:rPr lang="ru-RU" b="1"/>
            <a:t>Взаимодействие целей</a:t>
          </a:r>
          <a:endParaRPr lang="ru-RU">
            <a:latin typeface="Calibri Light" panose="020F0302020204030204"/>
          </a:endParaRPr>
        </a:p>
      </dgm:t>
    </dgm:pt>
    <dgm:pt modelId="{5DA8CC46-D5CB-42A6-9DEE-F1EE60ABC35D}" type="parTrans" cxnId="{4C50E0DE-7A73-462A-91BD-7A5795CA2002}">
      <dgm:prSet/>
      <dgm:spPr/>
      <dgm:t>
        <a:bodyPr/>
        <a:lstStyle/>
        <a:p>
          <a:endParaRPr lang="ru-RU"/>
        </a:p>
      </dgm:t>
    </dgm:pt>
    <dgm:pt modelId="{B5414517-C474-422A-942C-2947EE98C694}" type="sibTrans" cxnId="{4C50E0DE-7A73-462A-91BD-7A5795CA2002}">
      <dgm:prSet/>
      <dgm:spPr/>
      <dgm:t>
        <a:bodyPr/>
        <a:lstStyle/>
        <a:p>
          <a:endParaRPr lang="ru-RU"/>
        </a:p>
      </dgm:t>
    </dgm:pt>
    <dgm:pt modelId="{A9A6BCD2-643B-49D7-89D3-2947E9C5D9FC}">
      <dgm:prSet phldr="0"/>
      <dgm:spPr/>
      <dgm:t>
        <a:bodyPr/>
        <a:lstStyle/>
        <a:p>
          <a:pPr rtl="0"/>
          <a:r>
            <a:rPr lang="ru-RU" b="0"/>
            <a:t>важно учитывать, как цели взаимодействуют друг с другом. Некоторые цели могут быть взаимозависимыми, когда достижение одной цели зависит от успеха другой. Например, улучшение качества продукта может быть связано с повышением удовлетворённости клиентов.</a:t>
          </a:r>
        </a:p>
      </dgm:t>
    </dgm:pt>
    <dgm:pt modelId="{310DB0B3-7806-419A-86E3-C8FDCB72E2BA}" type="parTrans" cxnId="{11D0B05A-81FC-48D0-B729-5245491E6158}">
      <dgm:prSet/>
      <dgm:spPr/>
    </dgm:pt>
    <dgm:pt modelId="{8E6E192E-6771-47F6-989B-0CD41888E19A}" type="sibTrans" cxnId="{11D0B05A-81FC-48D0-B729-5245491E6158}">
      <dgm:prSet/>
      <dgm:spPr/>
    </dgm:pt>
    <dgm:pt modelId="{045BD5A9-4390-4594-BF8D-ABBECEBB9709}" type="pres">
      <dgm:prSet presAssocID="{455E2782-9BA8-4785-96C6-E88E35A11D55}" presName="Name0" presStyleCnt="0">
        <dgm:presLayoutVars>
          <dgm:dir/>
          <dgm:animLvl val="lvl"/>
          <dgm:resizeHandles val="exact"/>
        </dgm:presLayoutVars>
      </dgm:prSet>
      <dgm:spPr/>
    </dgm:pt>
    <dgm:pt modelId="{7015315E-A5E7-49F8-9BE5-314BAAA524A5}" type="pres">
      <dgm:prSet presAssocID="{46E1AE01-0D5E-474E-994F-DE93601BA415}" presName="composite" presStyleCnt="0"/>
      <dgm:spPr/>
    </dgm:pt>
    <dgm:pt modelId="{8BEAB66A-7C85-4C1D-875F-9CBCDF710118}" type="pres">
      <dgm:prSet presAssocID="{46E1AE01-0D5E-474E-994F-DE93601BA415}" presName="parTx" presStyleLbl="alignNode1" presStyleIdx="0" presStyleCnt="2">
        <dgm:presLayoutVars>
          <dgm:chMax val="0"/>
          <dgm:chPref val="0"/>
        </dgm:presLayoutVars>
      </dgm:prSet>
      <dgm:spPr/>
    </dgm:pt>
    <dgm:pt modelId="{A4982AC6-6667-4898-8264-926270883AEF}" type="pres">
      <dgm:prSet presAssocID="{46E1AE01-0D5E-474E-994F-DE93601BA415}" presName="desTx" presStyleLbl="alignAccFollowNode1" presStyleIdx="0" presStyleCnt="2">
        <dgm:presLayoutVars/>
      </dgm:prSet>
      <dgm:spPr/>
    </dgm:pt>
    <dgm:pt modelId="{CA76A1D4-BC78-44B9-9D94-43D36FBE5B97}" type="pres">
      <dgm:prSet presAssocID="{78990B28-365A-4F58-845E-7E484176B6ED}" presName="space" presStyleCnt="0"/>
      <dgm:spPr/>
    </dgm:pt>
    <dgm:pt modelId="{B61816A1-A9FC-419D-B76C-87E10E17141B}" type="pres">
      <dgm:prSet presAssocID="{F7916207-63AC-43E7-B567-C60A255E756F}" presName="composite" presStyleCnt="0"/>
      <dgm:spPr/>
    </dgm:pt>
    <dgm:pt modelId="{93A0E62F-4D03-4815-9B0B-398540A6D6C7}" type="pres">
      <dgm:prSet presAssocID="{F7916207-63AC-43E7-B567-C60A255E756F}" presName="parTx" presStyleLbl="alignNode1" presStyleIdx="1" presStyleCnt="2">
        <dgm:presLayoutVars>
          <dgm:chMax val="0"/>
          <dgm:chPref val="0"/>
        </dgm:presLayoutVars>
      </dgm:prSet>
      <dgm:spPr/>
    </dgm:pt>
    <dgm:pt modelId="{56E30ECA-99DF-4525-B364-723F6039FF19}" type="pres">
      <dgm:prSet presAssocID="{F7916207-63AC-43E7-B567-C60A255E756F}" presName="desTx" presStyleLbl="alignAccFollowNode1" presStyleIdx="1" presStyleCnt="2">
        <dgm:presLayoutVars/>
      </dgm:prSet>
      <dgm:spPr/>
    </dgm:pt>
  </dgm:ptLst>
  <dgm:cxnLst>
    <dgm:cxn modelId="{D305A428-8D14-4C4A-8B9D-897E555F0F61}" type="presOf" srcId="{455E2782-9BA8-4785-96C6-E88E35A11D55}" destId="{045BD5A9-4390-4594-BF8D-ABBECEBB9709}" srcOrd="0" destOrd="0" presId="urn:microsoft.com/office/officeart/2016/7/layout/ChevronBlockProcess"/>
    <dgm:cxn modelId="{7F3A0F38-59FB-4749-BCCB-0E4A5048C6B2}" srcId="{455E2782-9BA8-4785-96C6-E88E35A11D55}" destId="{46E1AE01-0D5E-474E-994F-DE93601BA415}" srcOrd="0" destOrd="0" parTransId="{455D8FCA-D4EC-421D-8756-6C5050662AF0}" sibTransId="{78990B28-365A-4F58-845E-7E484176B6ED}"/>
    <dgm:cxn modelId="{11D0B05A-81FC-48D0-B729-5245491E6158}" srcId="{F7916207-63AC-43E7-B567-C60A255E756F}" destId="{A9A6BCD2-643B-49D7-89D3-2947E9C5D9FC}" srcOrd="0" destOrd="0" parTransId="{310DB0B3-7806-419A-86E3-C8FDCB72E2BA}" sibTransId="{8E6E192E-6771-47F6-989B-0CD41888E19A}"/>
    <dgm:cxn modelId="{5598059C-1D86-4BEC-AB30-C6A1CE5B35B9}" type="presOf" srcId="{AB24E7C1-EA5B-4C84-9B94-2EF79891131A}" destId="{A4982AC6-6667-4898-8264-926270883AEF}" srcOrd="0" destOrd="0" presId="urn:microsoft.com/office/officeart/2016/7/layout/ChevronBlockProcess"/>
    <dgm:cxn modelId="{F1AB0AA6-E1F9-47C8-9E69-2A560C1E9E8E}" srcId="{46E1AE01-0D5E-474E-994F-DE93601BA415}" destId="{AB24E7C1-EA5B-4C84-9B94-2EF79891131A}" srcOrd="0" destOrd="0" parTransId="{654261DF-B633-4C6C-A918-0E8B0444542D}" sibTransId="{410E4006-5824-4A7B-A34A-5B9CA2B12F75}"/>
    <dgm:cxn modelId="{364E86B9-7673-47B4-BBEE-9B6134FF0F98}" type="presOf" srcId="{F7916207-63AC-43E7-B567-C60A255E756F}" destId="{93A0E62F-4D03-4815-9B0B-398540A6D6C7}" srcOrd="0" destOrd="0" presId="urn:microsoft.com/office/officeart/2016/7/layout/ChevronBlockProcess"/>
    <dgm:cxn modelId="{185A3EBB-D93D-4919-A54E-8DFDCC546007}" type="presOf" srcId="{A9A6BCD2-643B-49D7-89D3-2947E9C5D9FC}" destId="{56E30ECA-99DF-4525-B364-723F6039FF19}" srcOrd="0" destOrd="0" presId="urn:microsoft.com/office/officeart/2016/7/layout/ChevronBlockProcess"/>
    <dgm:cxn modelId="{D61E5BC5-EFAC-4509-B97C-C31863D9D88E}" type="presOf" srcId="{46E1AE01-0D5E-474E-994F-DE93601BA415}" destId="{8BEAB66A-7C85-4C1D-875F-9CBCDF710118}" srcOrd="0" destOrd="0" presId="urn:microsoft.com/office/officeart/2016/7/layout/ChevronBlockProcess"/>
    <dgm:cxn modelId="{4C50E0DE-7A73-462A-91BD-7A5795CA2002}" srcId="{455E2782-9BA8-4785-96C6-E88E35A11D55}" destId="{F7916207-63AC-43E7-B567-C60A255E756F}" srcOrd="1" destOrd="0" parTransId="{5DA8CC46-D5CB-42A6-9DEE-F1EE60ABC35D}" sibTransId="{B5414517-C474-422A-942C-2947EE98C694}"/>
    <dgm:cxn modelId="{4390B04A-B789-4476-8720-C34CB875108D}" type="presParOf" srcId="{045BD5A9-4390-4594-BF8D-ABBECEBB9709}" destId="{7015315E-A5E7-49F8-9BE5-314BAAA524A5}" srcOrd="0" destOrd="0" presId="urn:microsoft.com/office/officeart/2016/7/layout/ChevronBlockProcess"/>
    <dgm:cxn modelId="{9E0C6D8C-726D-4580-9707-0ED0620884CD}" type="presParOf" srcId="{7015315E-A5E7-49F8-9BE5-314BAAA524A5}" destId="{8BEAB66A-7C85-4C1D-875F-9CBCDF710118}" srcOrd="0" destOrd="0" presId="urn:microsoft.com/office/officeart/2016/7/layout/ChevronBlockProcess"/>
    <dgm:cxn modelId="{6D62660B-5810-4162-B86E-4FB47EC45A67}" type="presParOf" srcId="{7015315E-A5E7-49F8-9BE5-314BAAA524A5}" destId="{A4982AC6-6667-4898-8264-926270883AEF}" srcOrd="1" destOrd="0" presId="urn:microsoft.com/office/officeart/2016/7/layout/ChevronBlockProcess"/>
    <dgm:cxn modelId="{82BDD1EF-9319-4B88-9155-1B3C244F36A6}" type="presParOf" srcId="{045BD5A9-4390-4594-BF8D-ABBECEBB9709}" destId="{CA76A1D4-BC78-44B9-9D94-43D36FBE5B97}" srcOrd="1" destOrd="0" presId="urn:microsoft.com/office/officeart/2016/7/layout/ChevronBlockProcess"/>
    <dgm:cxn modelId="{F62AFFAD-4FCE-4330-AA88-1405E382D304}" type="presParOf" srcId="{045BD5A9-4390-4594-BF8D-ABBECEBB9709}" destId="{B61816A1-A9FC-419D-B76C-87E10E17141B}" srcOrd="2" destOrd="0" presId="urn:microsoft.com/office/officeart/2016/7/layout/ChevronBlockProcess"/>
    <dgm:cxn modelId="{0D62C898-1005-4E2F-BE0C-371D4DDFA069}" type="presParOf" srcId="{B61816A1-A9FC-419D-B76C-87E10E17141B}" destId="{93A0E62F-4D03-4815-9B0B-398540A6D6C7}" srcOrd="0" destOrd="0" presId="urn:microsoft.com/office/officeart/2016/7/layout/ChevronBlockProcess"/>
    <dgm:cxn modelId="{C7514642-73BD-4689-A596-AC792B552CC1}" type="presParOf" srcId="{B61816A1-A9FC-419D-B76C-87E10E17141B}" destId="{56E30ECA-99DF-4525-B364-723F6039FF19}" srcOrd="1" destOrd="0" presId="urn:microsoft.com/office/officeart/2016/7/layout/ChevronBlock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2E15FB7-1664-48C3-94E9-0800528EE7DE}" type="doc">
      <dgm:prSet loTypeId="urn:microsoft.com/office/officeart/2005/8/layout/hList3" loCatId="list" qsTypeId="urn:microsoft.com/office/officeart/2005/8/quickstyle/simple4" qsCatId="simple" csTypeId="urn:microsoft.com/office/officeart/2005/8/colors/accent6_2" csCatId="accent6" phldr="1"/>
      <dgm:spPr/>
      <dgm:t>
        <a:bodyPr/>
        <a:lstStyle/>
        <a:p>
          <a:endParaRPr lang="ru-RU"/>
        </a:p>
      </dgm:t>
    </dgm:pt>
    <dgm:pt modelId="{A6B9DC48-8C7D-48B7-BA55-1DE00717CDDB}">
      <dgm:prSet phldrT="[Текст]" phldr="0"/>
      <dgm:spPr/>
      <dgm:t>
        <a:bodyPr/>
        <a:lstStyle/>
        <a:p>
          <a:pPr rtl="0"/>
          <a:r>
            <a:rPr lang="ru-RU"/>
            <a:t>Преимущества единой целевой системы</a:t>
          </a:r>
        </a:p>
      </dgm:t>
    </dgm:pt>
    <dgm:pt modelId="{AC341F44-C970-4CA5-A8A6-B8E3959E0657}" type="parTrans" cxnId="{542E8F8C-562E-475B-8675-38D9DF24A056}">
      <dgm:prSet/>
      <dgm:spPr/>
      <dgm:t>
        <a:bodyPr/>
        <a:lstStyle/>
        <a:p>
          <a:endParaRPr lang="ru-RU"/>
        </a:p>
      </dgm:t>
    </dgm:pt>
    <dgm:pt modelId="{58BA4149-BE39-4522-A43D-4D668B1DEAB5}" type="sibTrans" cxnId="{542E8F8C-562E-475B-8675-38D9DF24A056}">
      <dgm:prSet/>
      <dgm:spPr/>
      <dgm:t>
        <a:bodyPr/>
        <a:lstStyle/>
        <a:p>
          <a:endParaRPr lang="ru-RU"/>
        </a:p>
      </dgm:t>
    </dgm:pt>
    <dgm:pt modelId="{F534021C-4558-477E-88B3-EC689167B784}">
      <dgm:prSet phldrT="[Текст]" phldr="0"/>
      <dgm:spPr/>
      <dgm:t>
        <a:bodyPr/>
        <a:lstStyle/>
        <a:p>
          <a:pPr rtl="0"/>
          <a:r>
            <a:rPr lang="ru-RU" b="1"/>
            <a:t>Улучшение координации</a:t>
          </a:r>
          <a:r>
            <a:rPr lang="ru-RU"/>
            <a:t>: Объединение целей в единую систему позволяет обеспечить согласованность действий всех участников проекта.</a:t>
          </a:r>
        </a:p>
      </dgm:t>
    </dgm:pt>
    <dgm:pt modelId="{3BCA7634-AA56-44EF-A0E5-94F53FE52729}" type="parTrans" cxnId="{CC6ABBF8-EDB0-48B5-ACF5-0382B5E5B1EC}">
      <dgm:prSet/>
      <dgm:spPr/>
      <dgm:t>
        <a:bodyPr/>
        <a:lstStyle/>
        <a:p>
          <a:endParaRPr lang="ru-RU"/>
        </a:p>
      </dgm:t>
    </dgm:pt>
    <dgm:pt modelId="{762338D3-C724-47C0-A2F9-DDB9A1A8F9BB}" type="sibTrans" cxnId="{CC6ABBF8-EDB0-48B5-ACF5-0382B5E5B1EC}">
      <dgm:prSet/>
      <dgm:spPr/>
      <dgm:t>
        <a:bodyPr/>
        <a:lstStyle/>
        <a:p>
          <a:endParaRPr lang="ru-RU"/>
        </a:p>
      </dgm:t>
    </dgm:pt>
    <dgm:pt modelId="{1AA52ED9-54D3-48E1-ABFC-9681D093E572}">
      <dgm:prSet phldrT="[Текст]" phldr="0"/>
      <dgm:spPr/>
      <dgm:t>
        <a:bodyPr/>
        <a:lstStyle/>
        <a:p>
          <a:pPr rtl="0"/>
          <a:r>
            <a:rPr lang="ru-RU" b="1"/>
            <a:t>Оптимизация ресурсов</a:t>
          </a:r>
          <a:r>
            <a:rPr lang="ru-RU"/>
            <a:t>: Система помогает более эффективно распределять ресурсы, минимизируя дублирование усилий.</a:t>
          </a:r>
        </a:p>
      </dgm:t>
    </dgm:pt>
    <dgm:pt modelId="{77A6212B-3A4D-4140-8A5C-8EA400F97697}" type="parTrans" cxnId="{2C541E45-6EE3-4256-A3E2-5521D2176ECC}">
      <dgm:prSet/>
      <dgm:spPr/>
      <dgm:t>
        <a:bodyPr/>
        <a:lstStyle/>
        <a:p>
          <a:endParaRPr lang="ru-RU"/>
        </a:p>
      </dgm:t>
    </dgm:pt>
    <dgm:pt modelId="{57B0DC84-FAD0-4AB8-9145-6FBFA59C5817}" type="sibTrans" cxnId="{2C541E45-6EE3-4256-A3E2-5521D2176ECC}">
      <dgm:prSet/>
      <dgm:spPr/>
      <dgm:t>
        <a:bodyPr/>
        <a:lstStyle/>
        <a:p>
          <a:endParaRPr lang="ru-RU"/>
        </a:p>
      </dgm:t>
    </dgm:pt>
    <dgm:pt modelId="{D10C6B1A-A41C-4F07-BDD0-DF5FFA1543D9}">
      <dgm:prSet phldrT="[Текст]" phldr="0"/>
      <dgm:spPr/>
      <dgm:t>
        <a:bodyPr/>
        <a:lstStyle/>
        <a:p>
          <a:pPr rtl="0"/>
          <a:r>
            <a:rPr lang="ru-RU" b="1"/>
            <a:t>Повышение гибкости</a:t>
          </a:r>
          <a:r>
            <a:rPr lang="ru-RU"/>
            <a:t>: Единая система позволяет быстрее реагировать на изменения внешней среды, корректируя цели и задачи по мере необходимости.</a:t>
          </a:r>
        </a:p>
      </dgm:t>
    </dgm:pt>
    <dgm:pt modelId="{1428641A-9B22-479C-929B-5968BC2128F9}" type="parTrans" cxnId="{C63F6951-BB4F-4AB5-943D-B46C88A7C80A}">
      <dgm:prSet/>
      <dgm:spPr/>
      <dgm:t>
        <a:bodyPr/>
        <a:lstStyle/>
        <a:p>
          <a:endParaRPr lang="ru-RU"/>
        </a:p>
      </dgm:t>
    </dgm:pt>
    <dgm:pt modelId="{FB4C980F-AE79-453C-968C-1DFEB105620C}" type="sibTrans" cxnId="{C63F6951-BB4F-4AB5-943D-B46C88A7C80A}">
      <dgm:prSet/>
      <dgm:spPr/>
      <dgm:t>
        <a:bodyPr/>
        <a:lstStyle/>
        <a:p>
          <a:endParaRPr lang="ru-RU"/>
        </a:p>
      </dgm:t>
    </dgm:pt>
    <dgm:pt modelId="{5FADB0EA-D279-46C0-BD08-10DB5A534A5A}" type="pres">
      <dgm:prSet presAssocID="{92E15FB7-1664-48C3-94E9-0800528EE7DE}" presName="composite" presStyleCnt="0">
        <dgm:presLayoutVars>
          <dgm:chMax val="1"/>
          <dgm:dir/>
          <dgm:resizeHandles val="exact"/>
        </dgm:presLayoutVars>
      </dgm:prSet>
      <dgm:spPr/>
    </dgm:pt>
    <dgm:pt modelId="{90FF5261-1DF5-4C08-9133-07E37CE79717}" type="pres">
      <dgm:prSet presAssocID="{A6B9DC48-8C7D-48B7-BA55-1DE00717CDDB}" presName="roof" presStyleLbl="dkBgShp" presStyleIdx="0" presStyleCnt="2"/>
      <dgm:spPr/>
    </dgm:pt>
    <dgm:pt modelId="{EC290374-7AB8-493A-983E-C40E6DCCAF67}" type="pres">
      <dgm:prSet presAssocID="{A6B9DC48-8C7D-48B7-BA55-1DE00717CDDB}" presName="pillars" presStyleCnt="0"/>
      <dgm:spPr/>
    </dgm:pt>
    <dgm:pt modelId="{6953DCEE-DBDD-4B28-931C-6FAB5AA17721}" type="pres">
      <dgm:prSet presAssocID="{A6B9DC48-8C7D-48B7-BA55-1DE00717CDDB}" presName="pillar1" presStyleLbl="node1" presStyleIdx="0" presStyleCnt="3">
        <dgm:presLayoutVars>
          <dgm:bulletEnabled val="1"/>
        </dgm:presLayoutVars>
      </dgm:prSet>
      <dgm:spPr/>
    </dgm:pt>
    <dgm:pt modelId="{8DBCFA51-81B6-4777-8CE0-BE64152B4BF0}" type="pres">
      <dgm:prSet presAssocID="{1AA52ED9-54D3-48E1-ABFC-9681D093E572}" presName="pillarX" presStyleLbl="node1" presStyleIdx="1" presStyleCnt="3">
        <dgm:presLayoutVars>
          <dgm:bulletEnabled val="1"/>
        </dgm:presLayoutVars>
      </dgm:prSet>
      <dgm:spPr/>
    </dgm:pt>
    <dgm:pt modelId="{B86A13A7-B33F-4608-81B4-B045054FA134}" type="pres">
      <dgm:prSet presAssocID="{D10C6B1A-A41C-4F07-BDD0-DF5FFA1543D9}" presName="pillarX" presStyleLbl="node1" presStyleIdx="2" presStyleCnt="3">
        <dgm:presLayoutVars>
          <dgm:bulletEnabled val="1"/>
        </dgm:presLayoutVars>
      </dgm:prSet>
      <dgm:spPr/>
    </dgm:pt>
    <dgm:pt modelId="{C3DE28CC-2A2D-4858-9088-C9EBED5A11B6}" type="pres">
      <dgm:prSet presAssocID="{A6B9DC48-8C7D-48B7-BA55-1DE00717CDDB}" presName="base" presStyleLbl="dkBgShp" presStyleIdx="1" presStyleCnt="2"/>
      <dgm:spPr/>
    </dgm:pt>
  </dgm:ptLst>
  <dgm:cxnLst>
    <dgm:cxn modelId="{2C541E45-6EE3-4256-A3E2-5521D2176ECC}" srcId="{A6B9DC48-8C7D-48B7-BA55-1DE00717CDDB}" destId="{1AA52ED9-54D3-48E1-ABFC-9681D093E572}" srcOrd="1" destOrd="0" parTransId="{77A6212B-3A4D-4140-8A5C-8EA400F97697}" sibTransId="{57B0DC84-FAD0-4AB8-9145-6FBFA59C5817}"/>
    <dgm:cxn modelId="{C63F6951-BB4F-4AB5-943D-B46C88A7C80A}" srcId="{A6B9DC48-8C7D-48B7-BA55-1DE00717CDDB}" destId="{D10C6B1A-A41C-4F07-BDD0-DF5FFA1543D9}" srcOrd="2" destOrd="0" parTransId="{1428641A-9B22-479C-929B-5968BC2128F9}" sibTransId="{FB4C980F-AE79-453C-968C-1DFEB105620C}"/>
    <dgm:cxn modelId="{F279FA82-232F-4002-9061-46983F39CD95}" type="presOf" srcId="{92E15FB7-1664-48C3-94E9-0800528EE7DE}" destId="{5FADB0EA-D279-46C0-BD08-10DB5A534A5A}" srcOrd="0" destOrd="0" presId="urn:microsoft.com/office/officeart/2005/8/layout/hList3"/>
    <dgm:cxn modelId="{542E8F8C-562E-475B-8675-38D9DF24A056}" srcId="{92E15FB7-1664-48C3-94E9-0800528EE7DE}" destId="{A6B9DC48-8C7D-48B7-BA55-1DE00717CDDB}" srcOrd="0" destOrd="0" parTransId="{AC341F44-C970-4CA5-A8A6-B8E3959E0657}" sibTransId="{58BA4149-BE39-4522-A43D-4D668B1DEAB5}"/>
    <dgm:cxn modelId="{A0AFA3A1-F88E-4824-9D6A-B0EC58AE0F7F}" type="presOf" srcId="{1AA52ED9-54D3-48E1-ABFC-9681D093E572}" destId="{8DBCFA51-81B6-4777-8CE0-BE64152B4BF0}" srcOrd="0" destOrd="0" presId="urn:microsoft.com/office/officeart/2005/8/layout/hList3"/>
    <dgm:cxn modelId="{33E02BDC-90B6-427F-BD8E-B1F5BCBF7DBC}" type="presOf" srcId="{F534021C-4558-477E-88B3-EC689167B784}" destId="{6953DCEE-DBDD-4B28-931C-6FAB5AA17721}" srcOrd="0" destOrd="0" presId="urn:microsoft.com/office/officeart/2005/8/layout/hList3"/>
    <dgm:cxn modelId="{2FE52AEB-19C3-4381-AE23-D9B1D48F3838}" type="presOf" srcId="{A6B9DC48-8C7D-48B7-BA55-1DE00717CDDB}" destId="{90FF5261-1DF5-4C08-9133-07E37CE79717}" srcOrd="0" destOrd="0" presId="urn:microsoft.com/office/officeart/2005/8/layout/hList3"/>
    <dgm:cxn modelId="{CC6ABBF8-EDB0-48B5-ACF5-0382B5E5B1EC}" srcId="{A6B9DC48-8C7D-48B7-BA55-1DE00717CDDB}" destId="{F534021C-4558-477E-88B3-EC689167B784}" srcOrd="0" destOrd="0" parTransId="{3BCA7634-AA56-44EF-A0E5-94F53FE52729}" sibTransId="{762338D3-C724-47C0-A2F9-DDB9A1A8F9BB}"/>
    <dgm:cxn modelId="{74C397FD-3A77-4D31-B444-F689563FF68D}" type="presOf" srcId="{D10C6B1A-A41C-4F07-BDD0-DF5FFA1543D9}" destId="{B86A13A7-B33F-4608-81B4-B045054FA134}" srcOrd="0" destOrd="0" presId="urn:microsoft.com/office/officeart/2005/8/layout/hList3"/>
    <dgm:cxn modelId="{02DA3C63-1AE7-4547-9BF2-9EB1048DF8DD}" type="presParOf" srcId="{5FADB0EA-D279-46C0-BD08-10DB5A534A5A}" destId="{90FF5261-1DF5-4C08-9133-07E37CE79717}" srcOrd="0" destOrd="0" presId="urn:microsoft.com/office/officeart/2005/8/layout/hList3"/>
    <dgm:cxn modelId="{1E047D40-0BB1-4795-B607-E08FB9DCA128}" type="presParOf" srcId="{5FADB0EA-D279-46C0-BD08-10DB5A534A5A}" destId="{EC290374-7AB8-493A-983E-C40E6DCCAF67}" srcOrd="1" destOrd="0" presId="urn:microsoft.com/office/officeart/2005/8/layout/hList3"/>
    <dgm:cxn modelId="{9B621042-A27D-4BAD-B09B-F293D4AEFDE2}" type="presParOf" srcId="{EC290374-7AB8-493A-983E-C40E6DCCAF67}" destId="{6953DCEE-DBDD-4B28-931C-6FAB5AA17721}" srcOrd="0" destOrd="0" presId="urn:microsoft.com/office/officeart/2005/8/layout/hList3"/>
    <dgm:cxn modelId="{FA3FD106-FCA4-4801-BAD5-46370DA96677}" type="presParOf" srcId="{EC290374-7AB8-493A-983E-C40E6DCCAF67}" destId="{8DBCFA51-81B6-4777-8CE0-BE64152B4BF0}" srcOrd="1" destOrd="0" presId="urn:microsoft.com/office/officeart/2005/8/layout/hList3"/>
    <dgm:cxn modelId="{5C79D6FB-D466-4F6D-826E-D9BAB6261FFE}" type="presParOf" srcId="{EC290374-7AB8-493A-983E-C40E6DCCAF67}" destId="{B86A13A7-B33F-4608-81B4-B045054FA134}" srcOrd="2" destOrd="0" presId="urn:microsoft.com/office/officeart/2005/8/layout/hList3"/>
    <dgm:cxn modelId="{8380FC94-0654-4701-A12E-D7F28B2F9951}" type="presParOf" srcId="{5FADB0EA-D279-46C0-BD08-10DB5A534A5A}" destId="{C3DE28CC-2A2D-4858-9088-C9EBED5A11B6}"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94794E2-6DC2-4166-A2B8-DD9925ED5933}"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ru-RU"/>
        </a:p>
      </dgm:t>
    </dgm:pt>
    <dgm:pt modelId="{FC7971CF-526A-47E6-A290-6E1DC4BF16C9}">
      <dgm:prSet phldr="0"/>
      <dgm:spPr/>
      <dgm:t>
        <a:bodyPr/>
        <a:lstStyle/>
        <a:p>
          <a:pPr rtl="0"/>
          <a:r>
            <a:rPr lang="ru-RU" b="0"/>
            <a:t>Формулирование </a:t>
          </a:r>
          <a:r>
            <a:rPr lang="ru-RU" b="0">
              <a:latin typeface="Calibri Light" panose="020F0302020204030204"/>
            </a:rPr>
            <a:t>целей:</a:t>
          </a:r>
          <a:r>
            <a:rPr lang="ru-RU">
              <a:latin typeface="Calibri Light" panose="020F0302020204030204"/>
            </a:rPr>
            <a:t> Определение</a:t>
          </a:r>
          <a:r>
            <a:rPr lang="ru-RU"/>
            <a:t> основных целей исследования, которые должны быть ясными, конкретными и измеримыми</a:t>
          </a:r>
          <a:endParaRPr lang="ru-RU">
            <a:latin typeface="Calibri Light" panose="020F0302020204030204"/>
          </a:endParaRPr>
        </a:p>
      </dgm:t>
    </dgm:pt>
    <dgm:pt modelId="{B0A2CAAA-66F0-42F1-BD67-918F6686758E}" type="parTrans" cxnId="{804B90CE-AECC-4611-A100-AE5EC3FB7BCF}">
      <dgm:prSet/>
      <dgm:spPr/>
    </dgm:pt>
    <dgm:pt modelId="{FB8C866F-DD0F-4047-939C-7CAD28B17008}" type="sibTrans" cxnId="{804B90CE-AECC-4611-A100-AE5EC3FB7BCF}">
      <dgm:prSet/>
      <dgm:spPr/>
      <dgm:t>
        <a:bodyPr/>
        <a:lstStyle/>
        <a:p>
          <a:endParaRPr lang="en-US"/>
        </a:p>
        <a:p>
          <a:endParaRPr lang="ru-RU"/>
        </a:p>
      </dgm:t>
    </dgm:pt>
    <dgm:pt modelId="{F0CD53C5-C091-4FB1-87D1-0E529E7DD3AF}">
      <dgm:prSet phldr="0"/>
      <dgm:spPr/>
      <dgm:t>
        <a:bodyPr/>
        <a:lstStyle/>
        <a:p>
          <a:pPr rtl="0"/>
          <a:r>
            <a:rPr lang="ru-RU" b="1"/>
            <a:t>Определение </a:t>
          </a:r>
          <a:r>
            <a:rPr lang="ru-RU" b="1">
              <a:latin typeface="Calibri Light" panose="020F0302020204030204"/>
            </a:rPr>
            <a:t>задач: </a:t>
          </a:r>
          <a:r>
            <a:rPr lang="ru-RU" b="0">
              <a:latin typeface="Calibri Light" panose="020F0302020204030204"/>
            </a:rPr>
            <a:t>Разработка</a:t>
          </a:r>
          <a:r>
            <a:rPr lang="ru-RU"/>
            <a:t> конкретных задач, необходимых для достижения </a:t>
          </a:r>
          <a:r>
            <a:rPr lang="ru-RU">
              <a:latin typeface="Calibri Light" panose="020F0302020204030204"/>
            </a:rPr>
            <a:t>целей. Задачи</a:t>
          </a:r>
          <a:r>
            <a:rPr lang="ru-RU"/>
            <a:t> должны быть разбиты на подзадачи для более эффективного выполнения.</a:t>
          </a:r>
          <a:endParaRPr lang="ru-RU">
            <a:latin typeface="Calibri Light" panose="020F0302020204030204"/>
          </a:endParaRPr>
        </a:p>
      </dgm:t>
    </dgm:pt>
    <dgm:pt modelId="{D714E8C8-ACB4-45AE-8CC0-5C68F1D21852}" type="parTrans" cxnId="{35BC1D17-F1C6-4BB5-907B-E62EDD06B5CC}">
      <dgm:prSet/>
      <dgm:spPr/>
    </dgm:pt>
    <dgm:pt modelId="{5109C36C-55E4-4DF0-930D-4B3DBEB50DE1}" type="sibTrans" cxnId="{35BC1D17-F1C6-4BB5-907B-E62EDD06B5CC}">
      <dgm:prSet/>
      <dgm:spPr/>
      <dgm:t>
        <a:bodyPr/>
        <a:lstStyle/>
        <a:p>
          <a:endParaRPr lang="en-US"/>
        </a:p>
        <a:p>
          <a:endParaRPr lang="ru-RU"/>
        </a:p>
      </dgm:t>
    </dgm:pt>
    <dgm:pt modelId="{6D03A6ED-0E36-4E73-9620-E5923745BAFE}">
      <dgm:prSet phldr="0"/>
      <dgm:spPr/>
      <dgm:t>
        <a:bodyPr/>
        <a:lstStyle/>
        <a:p>
          <a:pPr rtl="0"/>
          <a:r>
            <a:rPr lang="ru-RU" b="1"/>
            <a:t>Выбор методов исследования</a:t>
          </a:r>
          <a:r>
            <a:rPr lang="ru-RU" b="1">
              <a:latin typeface="Calibri Light"/>
              <a:ea typeface="Calibri Light"/>
              <a:cs typeface="Calibri Light"/>
            </a:rPr>
            <a:t>. </a:t>
          </a:r>
          <a:r>
            <a:rPr lang="ru-RU"/>
            <a:t>Определение методов, подходящих для достижения поставленных целей. Это могут быть количественные, качественные или смешанные методы.</a:t>
          </a:r>
          <a:endParaRPr lang="ru-RU">
            <a:latin typeface="Calibri"/>
            <a:ea typeface="Calibri"/>
            <a:cs typeface="Calibri"/>
          </a:endParaRPr>
        </a:p>
      </dgm:t>
    </dgm:pt>
    <dgm:pt modelId="{D1116EB1-0486-4DEB-B5E6-9AEEB09F2F92}" type="parTrans" cxnId="{D4566571-B282-4285-B77D-79B7D98469A6}">
      <dgm:prSet/>
      <dgm:spPr/>
    </dgm:pt>
    <dgm:pt modelId="{B196A40C-6314-4CE5-B3E1-3934039B28CD}" type="sibTrans" cxnId="{D4566571-B282-4285-B77D-79B7D98469A6}">
      <dgm:prSet/>
      <dgm:spPr/>
      <dgm:t>
        <a:bodyPr/>
        <a:lstStyle/>
        <a:p>
          <a:endParaRPr lang="en-US"/>
        </a:p>
        <a:p>
          <a:endParaRPr lang="ru-RU"/>
        </a:p>
      </dgm:t>
    </dgm:pt>
    <dgm:pt modelId="{4E24BA89-1CDC-41E0-8E6F-3B5E7496F4A0}">
      <dgm:prSet phldr="0"/>
      <dgm:spPr/>
      <dgm:t>
        <a:bodyPr/>
        <a:lstStyle/>
        <a:p>
          <a:pPr rtl="0"/>
          <a:r>
            <a:rPr lang="ru-RU" b="1"/>
            <a:t>Сбор данных. </a:t>
          </a:r>
          <a:r>
            <a:rPr lang="ru-RU"/>
            <a:t>Организация процесса сбора данных в соответствии с выбранными методами. Установление необходимых инструментов (анкеты, программное обеспечение и т.д.).</a:t>
          </a:r>
        </a:p>
      </dgm:t>
    </dgm:pt>
    <dgm:pt modelId="{BAE61A02-1B4E-4DAB-A3D6-AA4FD04EA7F0}" type="parTrans" cxnId="{BF8CD258-CBF3-44C1-B54E-21F2DB0235CC}">
      <dgm:prSet/>
      <dgm:spPr/>
    </dgm:pt>
    <dgm:pt modelId="{629AB669-9A11-4BC7-860A-FBB46D668B98}" type="sibTrans" cxnId="{BF8CD258-CBF3-44C1-B54E-21F2DB0235CC}">
      <dgm:prSet/>
      <dgm:spPr/>
      <dgm:t>
        <a:bodyPr/>
        <a:lstStyle/>
        <a:p>
          <a:endParaRPr lang="en-US"/>
        </a:p>
        <a:p>
          <a:endParaRPr lang="ru-RU"/>
        </a:p>
      </dgm:t>
    </dgm:pt>
    <dgm:pt modelId="{C81648E4-F4EC-4ADA-8BDF-28BA82B98994}">
      <dgm:prSet phldr="0"/>
      <dgm:spPr/>
      <dgm:t>
        <a:bodyPr/>
        <a:lstStyle/>
        <a:p>
          <a:pPr rtl="0"/>
          <a:r>
            <a:rPr lang="ru-RU" b="1"/>
            <a:t>Анализ данных. </a:t>
          </a:r>
          <a:r>
            <a:rPr lang="ru-RU"/>
            <a:t>Обработка </a:t>
          </a:r>
          <a:r>
            <a:rPr lang="ru-RU">
              <a:latin typeface="Calibri Light" panose="020F0302020204030204"/>
            </a:rPr>
            <a:t>собранных</a:t>
          </a:r>
          <a:r>
            <a:rPr lang="ru-RU"/>
            <a:t> данных с использованием статистических и аналитических методов. Выявление тенденций, зависимостей и паттернов, которые помогут в интерпретации результатов.</a:t>
          </a:r>
        </a:p>
      </dgm:t>
    </dgm:pt>
    <dgm:pt modelId="{5D2E8BAC-21F8-412D-B380-90D217D48143}" type="parTrans" cxnId="{510EE878-F7AD-4F79-BD4F-66C7641029C1}">
      <dgm:prSet/>
      <dgm:spPr/>
    </dgm:pt>
    <dgm:pt modelId="{7F9A6FA9-A9DB-4712-9047-3A9C1B0613D5}" type="sibTrans" cxnId="{510EE878-F7AD-4F79-BD4F-66C7641029C1}">
      <dgm:prSet/>
      <dgm:spPr/>
      <dgm:t>
        <a:bodyPr/>
        <a:lstStyle/>
        <a:p>
          <a:endParaRPr lang="en-US"/>
        </a:p>
        <a:p>
          <a:endParaRPr lang="ru-RU"/>
        </a:p>
      </dgm:t>
    </dgm:pt>
    <dgm:pt modelId="{AA59FB47-AD9A-42E5-A34E-798A16F84F46}">
      <dgm:prSet phldr="0"/>
      <dgm:spPr/>
      <dgm:t>
        <a:bodyPr/>
        <a:lstStyle/>
        <a:p>
          <a:pPr rtl="0"/>
          <a:r>
            <a:rPr lang="ru-RU" b="1"/>
            <a:t>Интерпретация </a:t>
          </a:r>
          <a:r>
            <a:rPr lang="ru-RU" b="1">
              <a:latin typeface="Calibri Light"/>
              <a:ea typeface="Calibri Light"/>
              <a:cs typeface="Calibri Light"/>
            </a:rPr>
            <a:t>результатов. </a:t>
          </a:r>
          <a:r>
            <a:rPr lang="ru-RU" b="0">
              <a:latin typeface="Calibri Light"/>
              <a:ea typeface="Calibri Light"/>
              <a:cs typeface="Calibri Light"/>
            </a:rPr>
            <a:t>Оценка</a:t>
          </a:r>
          <a:r>
            <a:rPr lang="ru-RU"/>
            <a:t> результатов в контексте поставленных целей и задач.</a:t>
          </a:r>
          <a:r>
            <a:rPr lang="ru-RU">
              <a:latin typeface="Calibri Light" panose="020F0302020204030204"/>
            </a:rPr>
            <a:t> </a:t>
          </a:r>
          <a:r>
            <a:rPr lang="ru-RU"/>
            <a:t>Выявление успехов и возможных проблем, а также формулирование выводов.</a:t>
          </a:r>
          <a:endParaRPr lang="ru-RU">
            <a:latin typeface="Calibri"/>
            <a:ea typeface="Calibri"/>
            <a:cs typeface="Calibri"/>
          </a:endParaRPr>
        </a:p>
      </dgm:t>
    </dgm:pt>
    <dgm:pt modelId="{A9B28EDA-110A-4A47-9BD9-316245F7052F}" type="parTrans" cxnId="{F4DE3672-64C1-4D54-857D-6283E02F2784}">
      <dgm:prSet/>
      <dgm:spPr/>
    </dgm:pt>
    <dgm:pt modelId="{37BF6110-8DF6-46AE-B9E5-6DD850293170}" type="sibTrans" cxnId="{F4DE3672-64C1-4D54-857D-6283E02F2784}">
      <dgm:prSet/>
      <dgm:spPr/>
      <dgm:t>
        <a:bodyPr/>
        <a:lstStyle/>
        <a:p>
          <a:endParaRPr lang="en-US"/>
        </a:p>
        <a:p>
          <a:endParaRPr lang="ru-RU"/>
        </a:p>
      </dgm:t>
    </dgm:pt>
    <dgm:pt modelId="{4E0AAA1C-8D4E-4385-BF10-75CAA5845E46}">
      <dgm:prSet phldr="0"/>
      <dgm:spPr/>
      <dgm:t>
        <a:bodyPr/>
        <a:lstStyle/>
        <a:p>
          <a:pPr rtl="0"/>
          <a:r>
            <a:rPr lang="ru-RU" b="1"/>
            <a:t>Подготовка рекомендаций</a:t>
          </a:r>
          <a:r>
            <a:rPr lang="ru-RU" b="1">
              <a:latin typeface="Calibri Light"/>
              <a:ea typeface="Calibri Light"/>
              <a:cs typeface="Calibri Light"/>
            </a:rPr>
            <a:t>. </a:t>
          </a:r>
          <a:r>
            <a:rPr lang="ru-RU"/>
            <a:t>На основе анализа и интерпретации данных разработка рекомендаций для дальнейших действий.</a:t>
          </a:r>
          <a:r>
            <a:rPr lang="ru-RU">
              <a:latin typeface="Calibri Light" panose="020F0302020204030204"/>
            </a:rPr>
            <a:t> </a:t>
          </a:r>
          <a:r>
            <a:rPr lang="ru-RU"/>
            <a:t>Рекомендации должны быть реалистичными и ориентированными на практическое применение.</a:t>
          </a:r>
          <a:endParaRPr lang="ru-RU">
            <a:latin typeface="Calibri"/>
            <a:ea typeface="Calibri"/>
            <a:cs typeface="Calibri"/>
          </a:endParaRPr>
        </a:p>
      </dgm:t>
    </dgm:pt>
    <dgm:pt modelId="{4C49D7EA-CE8B-4A19-A840-B7C555E67EE6}" type="parTrans" cxnId="{4E2A6239-1AF0-485D-8654-31EB8D2F0AE3}">
      <dgm:prSet/>
      <dgm:spPr/>
    </dgm:pt>
    <dgm:pt modelId="{82B986FD-1BD1-4FD6-98B9-640382208686}" type="sibTrans" cxnId="{4E2A6239-1AF0-485D-8654-31EB8D2F0AE3}">
      <dgm:prSet/>
      <dgm:spPr/>
      <dgm:t>
        <a:bodyPr/>
        <a:lstStyle/>
        <a:p>
          <a:endParaRPr lang="en-US"/>
        </a:p>
        <a:p>
          <a:endParaRPr lang="ru-RU"/>
        </a:p>
      </dgm:t>
    </dgm:pt>
    <dgm:pt modelId="{06E2EF05-AF31-44AC-9408-73FFFE82E70B}">
      <dgm:prSet phldr="0"/>
      <dgm:spPr/>
      <dgm:t>
        <a:bodyPr/>
        <a:lstStyle/>
        <a:p>
          <a:pPr rtl="0"/>
          <a:r>
            <a:rPr lang="ru-RU" b="1"/>
            <a:t>Оценка и </a:t>
          </a:r>
          <a:r>
            <a:rPr lang="ru-RU" b="1">
              <a:latin typeface="Calibri Light"/>
              <a:ea typeface="Calibri Light"/>
              <a:cs typeface="Calibri Light"/>
            </a:rPr>
            <a:t>корректировка. </a:t>
          </a:r>
          <a:r>
            <a:rPr lang="ru-RU">
              <a:latin typeface="Calibri Light"/>
              <a:ea typeface="Calibri Light"/>
              <a:cs typeface="Calibri Light"/>
            </a:rPr>
            <a:t>Оценка</a:t>
          </a:r>
          <a:r>
            <a:rPr lang="ru-RU"/>
            <a:t> эффективности проведенного исследования и его влияния на достигнутые цели.</a:t>
          </a:r>
          <a:r>
            <a:rPr lang="ru-RU">
              <a:latin typeface="Calibri Light" panose="020F0302020204030204"/>
            </a:rPr>
            <a:t> </a:t>
          </a:r>
          <a:r>
            <a:rPr lang="ru-RU"/>
            <a:t>Корректировка целей и задач на основе полученных данных и рекомендаций.</a:t>
          </a:r>
          <a:endParaRPr lang="ru-RU">
            <a:latin typeface="Calibri"/>
            <a:ea typeface="Calibri"/>
            <a:cs typeface="Calibri"/>
          </a:endParaRPr>
        </a:p>
      </dgm:t>
    </dgm:pt>
    <dgm:pt modelId="{BD4B46C9-8CBC-4C46-8990-FDD67272AA80}" type="parTrans" cxnId="{F46EF0EB-D3D9-4892-8D9F-2EFC3029AD15}">
      <dgm:prSet/>
      <dgm:spPr/>
    </dgm:pt>
    <dgm:pt modelId="{3001A9D0-CD3D-4742-B35E-31AB57D62803}" type="sibTrans" cxnId="{F46EF0EB-D3D9-4892-8D9F-2EFC3029AD15}">
      <dgm:prSet/>
      <dgm:spPr/>
    </dgm:pt>
    <dgm:pt modelId="{2227A33E-2D54-4C62-A7BB-AEAF3C52BD94}" type="pres">
      <dgm:prSet presAssocID="{794794E2-6DC2-4166-A2B8-DD9925ED5933}" presName="Name0" presStyleCnt="0">
        <dgm:presLayoutVars>
          <dgm:dir/>
          <dgm:resizeHandles val="exact"/>
        </dgm:presLayoutVars>
      </dgm:prSet>
      <dgm:spPr/>
    </dgm:pt>
    <dgm:pt modelId="{3D24A746-4141-42C3-916F-84140ACEEF8F}" type="pres">
      <dgm:prSet presAssocID="{FC7971CF-526A-47E6-A290-6E1DC4BF16C9}" presName="node" presStyleLbl="node1" presStyleIdx="0" presStyleCnt="8">
        <dgm:presLayoutVars>
          <dgm:bulletEnabled val="1"/>
        </dgm:presLayoutVars>
      </dgm:prSet>
      <dgm:spPr/>
    </dgm:pt>
    <dgm:pt modelId="{278D0410-9EA5-4460-93DF-312D265DB181}" type="pres">
      <dgm:prSet presAssocID="{FB8C866F-DD0F-4047-939C-7CAD28B17008}" presName="sibTrans" presStyleLbl="sibTrans1D1" presStyleIdx="0" presStyleCnt="7"/>
      <dgm:spPr/>
    </dgm:pt>
    <dgm:pt modelId="{2BE7B1B2-D5DF-48F4-8D89-3ECB5D699565}" type="pres">
      <dgm:prSet presAssocID="{FB8C866F-DD0F-4047-939C-7CAD28B17008}" presName="connectorText" presStyleLbl="sibTrans1D1" presStyleIdx="0" presStyleCnt="7"/>
      <dgm:spPr/>
    </dgm:pt>
    <dgm:pt modelId="{889FA67D-8106-4210-A6E1-63E0B3D7F930}" type="pres">
      <dgm:prSet presAssocID="{F0CD53C5-C091-4FB1-87D1-0E529E7DD3AF}" presName="node" presStyleLbl="node1" presStyleIdx="1" presStyleCnt="8">
        <dgm:presLayoutVars>
          <dgm:bulletEnabled val="1"/>
        </dgm:presLayoutVars>
      </dgm:prSet>
      <dgm:spPr/>
    </dgm:pt>
    <dgm:pt modelId="{93F7E108-10FE-4597-98D5-185B7A347283}" type="pres">
      <dgm:prSet presAssocID="{5109C36C-55E4-4DF0-930D-4B3DBEB50DE1}" presName="sibTrans" presStyleLbl="sibTrans1D1" presStyleIdx="1" presStyleCnt="7"/>
      <dgm:spPr/>
    </dgm:pt>
    <dgm:pt modelId="{9F710BC5-F936-486C-891F-F681955D2FDA}" type="pres">
      <dgm:prSet presAssocID="{5109C36C-55E4-4DF0-930D-4B3DBEB50DE1}" presName="connectorText" presStyleLbl="sibTrans1D1" presStyleIdx="1" presStyleCnt="7"/>
      <dgm:spPr/>
    </dgm:pt>
    <dgm:pt modelId="{47ADBAAC-DD2E-4BB0-A544-6FB4E838C578}" type="pres">
      <dgm:prSet presAssocID="{6D03A6ED-0E36-4E73-9620-E5923745BAFE}" presName="node" presStyleLbl="node1" presStyleIdx="2" presStyleCnt="8">
        <dgm:presLayoutVars>
          <dgm:bulletEnabled val="1"/>
        </dgm:presLayoutVars>
      </dgm:prSet>
      <dgm:spPr/>
    </dgm:pt>
    <dgm:pt modelId="{5FCFC97D-95C5-43B0-97B1-E504936CEFB1}" type="pres">
      <dgm:prSet presAssocID="{B196A40C-6314-4CE5-B3E1-3934039B28CD}" presName="sibTrans" presStyleLbl="sibTrans1D1" presStyleIdx="2" presStyleCnt="7"/>
      <dgm:spPr/>
    </dgm:pt>
    <dgm:pt modelId="{3F463FFC-2C9F-4A11-9CEF-CDFA5A79C7D4}" type="pres">
      <dgm:prSet presAssocID="{B196A40C-6314-4CE5-B3E1-3934039B28CD}" presName="connectorText" presStyleLbl="sibTrans1D1" presStyleIdx="2" presStyleCnt="7"/>
      <dgm:spPr/>
    </dgm:pt>
    <dgm:pt modelId="{DA5A2382-507A-4A81-BBA9-6B027C095D67}" type="pres">
      <dgm:prSet presAssocID="{4E24BA89-1CDC-41E0-8E6F-3B5E7496F4A0}" presName="node" presStyleLbl="node1" presStyleIdx="3" presStyleCnt="8">
        <dgm:presLayoutVars>
          <dgm:bulletEnabled val="1"/>
        </dgm:presLayoutVars>
      </dgm:prSet>
      <dgm:spPr/>
    </dgm:pt>
    <dgm:pt modelId="{BD96F87C-289B-468A-958B-3BBED9C54119}" type="pres">
      <dgm:prSet presAssocID="{629AB669-9A11-4BC7-860A-FBB46D668B98}" presName="sibTrans" presStyleLbl="sibTrans1D1" presStyleIdx="3" presStyleCnt="7"/>
      <dgm:spPr/>
    </dgm:pt>
    <dgm:pt modelId="{6481600F-5768-42E6-870D-3E38BFF5EC9D}" type="pres">
      <dgm:prSet presAssocID="{629AB669-9A11-4BC7-860A-FBB46D668B98}" presName="connectorText" presStyleLbl="sibTrans1D1" presStyleIdx="3" presStyleCnt="7"/>
      <dgm:spPr/>
    </dgm:pt>
    <dgm:pt modelId="{A8BAB38C-3790-4A49-90FC-024AF29D61A5}" type="pres">
      <dgm:prSet presAssocID="{C81648E4-F4EC-4ADA-8BDF-28BA82B98994}" presName="node" presStyleLbl="node1" presStyleIdx="4" presStyleCnt="8">
        <dgm:presLayoutVars>
          <dgm:bulletEnabled val="1"/>
        </dgm:presLayoutVars>
      </dgm:prSet>
      <dgm:spPr/>
    </dgm:pt>
    <dgm:pt modelId="{F4DCC1D3-E2B0-4A8F-8B4F-E74E9CD34D0E}" type="pres">
      <dgm:prSet presAssocID="{7F9A6FA9-A9DB-4712-9047-3A9C1B0613D5}" presName="sibTrans" presStyleLbl="sibTrans1D1" presStyleIdx="4" presStyleCnt="7"/>
      <dgm:spPr/>
    </dgm:pt>
    <dgm:pt modelId="{8697CF15-58F4-42D1-A480-239B8ED7D753}" type="pres">
      <dgm:prSet presAssocID="{7F9A6FA9-A9DB-4712-9047-3A9C1B0613D5}" presName="connectorText" presStyleLbl="sibTrans1D1" presStyleIdx="4" presStyleCnt="7"/>
      <dgm:spPr/>
    </dgm:pt>
    <dgm:pt modelId="{CF897017-E31D-484E-A5A4-FA93D4F4F67A}" type="pres">
      <dgm:prSet presAssocID="{AA59FB47-AD9A-42E5-A34E-798A16F84F46}" presName="node" presStyleLbl="node1" presStyleIdx="5" presStyleCnt="8">
        <dgm:presLayoutVars>
          <dgm:bulletEnabled val="1"/>
        </dgm:presLayoutVars>
      </dgm:prSet>
      <dgm:spPr/>
    </dgm:pt>
    <dgm:pt modelId="{165DDE22-04B2-408B-8AF8-3040375A7E73}" type="pres">
      <dgm:prSet presAssocID="{37BF6110-8DF6-46AE-B9E5-6DD850293170}" presName="sibTrans" presStyleLbl="sibTrans1D1" presStyleIdx="5" presStyleCnt="7"/>
      <dgm:spPr/>
    </dgm:pt>
    <dgm:pt modelId="{8D12369F-1442-4DDF-8BBE-50CC03A9B62A}" type="pres">
      <dgm:prSet presAssocID="{37BF6110-8DF6-46AE-B9E5-6DD850293170}" presName="connectorText" presStyleLbl="sibTrans1D1" presStyleIdx="5" presStyleCnt="7"/>
      <dgm:spPr/>
    </dgm:pt>
    <dgm:pt modelId="{5026AD4E-6013-41FF-AAAC-6F059141B682}" type="pres">
      <dgm:prSet presAssocID="{4E0AAA1C-8D4E-4385-BF10-75CAA5845E46}" presName="node" presStyleLbl="node1" presStyleIdx="6" presStyleCnt="8">
        <dgm:presLayoutVars>
          <dgm:bulletEnabled val="1"/>
        </dgm:presLayoutVars>
      </dgm:prSet>
      <dgm:spPr/>
    </dgm:pt>
    <dgm:pt modelId="{1506170F-BCF0-41D3-AB18-861DB9BF5DAA}" type="pres">
      <dgm:prSet presAssocID="{82B986FD-1BD1-4FD6-98B9-640382208686}" presName="sibTrans" presStyleLbl="sibTrans1D1" presStyleIdx="6" presStyleCnt="7"/>
      <dgm:spPr/>
    </dgm:pt>
    <dgm:pt modelId="{5029E1F9-E191-4E7D-9FFF-5A0705A72ADA}" type="pres">
      <dgm:prSet presAssocID="{82B986FD-1BD1-4FD6-98B9-640382208686}" presName="connectorText" presStyleLbl="sibTrans1D1" presStyleIdx="6" presStyleCnt="7"/>
      <dgm:spPr/>
    </dgm:pt>
    <dgm:pt modelId="{974946C8-55C3-4731-992A-53EE91AFA8FB}" type="pres">
      <dgm:prSet presAssocID="{06E2EF05-AF31-44AC-9408-73FFFE82E70B}" presName="node" presStyleLbl="node1" presStyleIdx="7" presStyleCnt="8">
        <dgm:presLayoutVars>
          <dgm:bulletEnabled val="1"/>
        </dgm:presLayoutVars>
      </dgm:prSet>
      <dgm:spPr/>
    </dgm:pt>
  </dgm:ptLst>
  <dgm:cxnLst>
    <dgm:cxn modelId="{41490105-5656-49DE-BC94-6B89D3F44817}" type="presOf" srcId="{6D03A6ED-0E36-4E73-9620-E5923745BAFE}" destId="{47ADBAAC-DD2E-4BB0-A544-6FB4E838C578}" srcOrd="0" destOrd="0" presId="urn:microsoft.com/office/officeart/2016/7/layout/RepeatingBendingProcessNew"/>
    <dgm:cxn modelId="{35BC1D17-F1C6-4BB5-907B-E62EDD06B5CC}" srcId="{794794E2-6DC2-4166-A2B8-DD9925ED5933}" destId="{F0CD53C5-C091-4FB1-87D1-0E529E7DD3AF}" srcOrd="1" destOrd="0" parTransId="{D714E8C8-ACB4-45AE-8CC0-5C68F1D21852}" sibTransId="{5109C36C-55E4-4DF0-930D-4B3DBEB50DE1}"/>
    <dgm:cxn modelId="{5E114C28-1866-4342-9908-7C58D23D0CB4}" type="presOf" srcId="{7F9A6FA9-A9DB-4712-9047-3A9C1B0613D5}" destId="{F4DCC1D3-E2B0-4A8F-8B4F-E74E9CD34D0E}" srcOrd="0" destOrd="0" presId="urn:microsoft.com/office/officeart/2016/7/layout/RepeatingBendingProcessNew"/>
    <dgm:cxn modelId="{1133612C-5675-474C-890E-AF8444CE5320}" type="presOf" srcId="{4E24BA89-1CDC-41E0-8E6F-3B5E7496F4A0}" destId="{DA5A2382-507A-4A81-BBA9-6B027C095D67}" srcOrd="0" destOrd="0" presId="urn:microsoft.com/office/officeart/2016/7/layout/RepeatingBendingProcessNew"/>
    <dgm:cxn modelId="{88AA892C-AC17-4BB9-8A82-780B5B044E19}" type="presOf" srcId="{06E2EF05-AF31-44AC-9408-73FFFE82E70B}" destId="{974946C8-55C3-4731-992A-53EE91AFA8FB}" srcOrd="0" destOrd="0" presId="urn:microsoft.com/office/officeart/2016/7/layout/RepeatingBendingProcessNew"/>
    <dgm:cxn modelId="{4E2A6239-1AF0-485D-8654-31EB8D2F0AE3}" srcId="{794794E2-6DC2-4166-A2B8-DD9925ED5933}" destId="{4E0AAA1C-8D4E-4385-BF10-75CAA5845E46}" srcOrd="6" destOrd="0" parTransId="{4C49D7EA-CE8B-4A19-A840-B7C555E67EE6}" sibTransId="{82B986FD-1BD1-4FD6-98B9-640382208686}"/>
    <dgm:cxn modelId="{93C8A33A-16C0-4C66-9E64-CD34D7645E0C}" type="presOf" srcId="{C81648E4-F4EC-4ADA-8BDF-28BA82B98994}" destId="{A8BAB38C-3790-4A49-90FC-024AF29D61A5}" srcOrd="0" destOrd="0" presId="urn:microsoft.com/office/officeart/2016/7/layout/RepeatingBendingProcessNew"/>
    <dgm:cxn modelId="{4E44605D-B4C2-4DAE-8348-254819E3BC38}" type="presOf" srcId="{FB8C866F-DD0F-4047-939C-7CAD28B17008}" destId="{2BE7B1B2-D5DF-48F4-8D89-3ECB5D699565}" srcOrd="1" destOrd="0" presId="urn:microsoft.com/office/officeart/2016/7/layout/RepeatingBendingProcessNew"/>
    <dgm:cxn modelId="{3CBF236B-CBA4-45E2-88C4-BE2D903B9AEF}" type="presOf" srcId="{5109C36C-55E4-4DF0-930D-4B3DBEB50DE1}" destId="{9F710BC5-F936-486C-891F-F681955D2FDA}" srcOrd="1" destOrd="0" presId="urn:microsoft.com/office/officeart/2016/7/layout/RepeatingBendingProcessNew"/>
    <dgm:cxn modelId="{E4198A50-5FF4-4FD4-8FAF-72328E4AB5D2}" type="presOf" srcId="{4E0AAA1C-8D4E-4385-BF10-75CAA5845E46}" destId="{5026AD4E-6013-41FF-AAAC-6F059141B682}" srcOrd="0" destOrd="0" presId="urn:microsoft.com/office/officeart/2016/7/layout/RepeatingBendingProcessNew"/>
    <dgm:cxn modelId="{D4566571-B282-4285-B77D-79B7D98469A6}" srcId="{794794E2-6DC2-4166-A2B8-DD9925ED5933}" destId="{6D03A6ED-0E36-4E73-9620-E5923745BAFE}" srcOrd="2" destOrd="0" parTransId="{D1116EB1-0486-4DEB-B5E6-9AEEB09F2F92}" sibTransId="{B196A40C-6314-4CE5-B3E1-3934039B28CD}"/>
    <dgm:cxn modelId="{F4DE3672-64C1-4D54-857D-6283E02F2784}" srcId="{794794E2-6DC2-4166-A2B8-DD9925ED5933}" destId="{AA59FB47-AD9A-42E5-A34E-798A16F84F46}" srcOrd="5" destOrd="0" parTransId="{A9B28EDA-110A-4A47-9BD9-316245F7052F}" sibTransId="{37BF6110-8DF6-46AE-B9E5-6DD850293170}"/>
    <dgm:cxn modelId="{BF8CD258-CBF3-44C1-B54E-21F2DB0235CC}" srcId="{794794E2-6DC2-4166-A2B8-DD9925ED5933}" destId="{4E24BA89-1CDC-41E0-8E6F-3B5E7496F4A0}" srcOrd="3" destOrd="0" parTransId="{BAE61A02-1B4E-4DAB-A3D6-AA4FD04EA7F0}" sibTransId="{629AB669-9A11-4BC7-860A-FBB46D668B98}"/>
    <dgm:cxn modelId="{510EE878-F7AD-4F79-BD4F-66C7641029C1}" srcId="{794794E2-6DC2-4166-A2B8-DD9925ED5933}" destId="{C81648E4-F4EC-4ADA-8BDF-28BA82B98994}" srcOrd="4" destOrd="0" parTransId="{5D2E8BAC-21F8-412D-B380-90D217D48143}" sibTransId="{7F9A6FA9-A9DB-4712-9047-3A9C1B0613D5}"/>
    <dgm:cxn modelId="{39750881-6FE0-408F-9D01-7F74A40029F4}" type="presOf" srcId="{FB8C866F-DD0F-4047-939C-7CAD28B17008}" destId="{278D0410-9EA5-4460-93DF-312D265DB181}" srcOrd="0" destOrd="0" presId="urn:microsoft.com/office/officeart/2016/7/layout/RepeatingBendingProcessNew"/>
    <dgm:cxn modelId="{28490687-6C67-42C5-AD3B-96C4DAAFD9FE}" type="presOf" srcId="{82B986FD-1BD1-4FD6-98B9-640382208686}" destId="{5029E1F9-E191-4E7D-9FFF-5A0705A72ADA}" srcOrd="1" destOrd="0" presId="urn:microsoft.com/office/officeart/2016/7/layout/RepeatingBendingProcessNew"/>
    <dgm:cxn modelId="{64790188-BC94-4521-BB1C-95C51017EE8A}" type="presOf" srcId="{629AB669-9A11-4BC7-860A-FBB46D668B98}" destId="{6481600F-5768-42E6-870D-3E38BFF5EC9D}" srcOrd="1" destOrd="0" presId="urn:microsoft.com/office/officeart/2016/7/layout/RepeatingBendingProcessNew"/>
    <dgm:cxn modelId="{82981095-25A6-481F-83B1-13DF4D0A29DA}" type="presOf" srcId="{7F9A6FA9-A9DB-4712-9047-3A9C1B0613D5}" destId="{8697CF15-58F4-42D1-A480-239B8ED7D753}" srcOrd="1" destOrd="0" presId="urn:microsoft.com/office/officeart/2016/7/layout/RepeatingBendingProcessNew"/>
    <dgm:cxn modelId="{5CD8AE99-5232-4D3C-85D2-11C83051991B}" type="presOf" srcId="{FC7971CF-526A-47E6-A290-6E1DC4BF16C9}" destId="{3D24A746-4141-42C3-916F-84140ACEEF8F}" srcOrd="0" destOrd="0" presId="urn:microsoft.com/office/officeart/2016/7/layout/RepeatingBendingProcessNew"/>
    <dgm:cxn modelId="{108D0F9B-3028-41A2-9766-DDC104146024}" type="presOf" srcId="{AA59FB47-AD9A-42E5-A34E-798A16F84F46}" destId="{CF897017-E31D-484E-A5A4-FA93D4F4F67A}" srcOrd="0" destOrd="0" presId="urn:microsoft.com/office/officeart/2016/7/layout/RepeatingBendingProcessNew"/>
    <dgm:cxn modelId="{7BC2749B-7EB6-4EBB-BB7F-F46BD35B7614}" type="presOf" srcId="{B196A40C-6314-4CE5-B3E1-3934039B28CD}" destId="{3F463FFC-2C9F-4A11-9CEF-CDFA5A79C7D4}" srcOrd="1" destOrd="0" presId="urn:microsoft.com/office/officeart/2016/7/layout/RepeatingBendingProcessNew"/>
    <dgm:cxn modelId="{B7117FAD-682F-410F-92E9-13CA6F606507}" type="presOf" srcId="{794794E2-6DC2-4166-A2B8-DD9925ED5933}" destId="{2227A33E-2D54-4C62-A7BB-AEAF3C52BD94}" srcOrd="0" destOrd="0" presId="urn:microsoft.com/office/officeart/2016/7/layout/RepeatingBendingProcessNew"/>
    <dgm:cxn modelId="{384FE4B6-8001-4B0C-80F9-AC8637B3162A}" type="presOf" srcId="{82B986FD-1BD1-4FD6-98B9-640382208686}" destId="{1506170F-BCF0-41D3-AB18-861DB9BF5DAA}" srcOrd="0" destOrd="0" presId="urn:microsoft.com/office/officeart/2016/7/layout/RepeatingBendingProcessNew"/>
    <dgm:cxn modelId="{6E95C6C7-90C5-4B5E-89E3-8394978EE8C8}" type="presOf" srcId="{37BF6110-8DF6-46AE-B9E5-6DD850293170}" destId="{165DDE22-04B2-408B-8AF8-3040375A7E73}" srcOrd="0" destOrd="0" presId="urn:microsoft.com/office/officeart/2016/7/layout/RepeatingBendingProcessNew"/>
    <dgm:cxn modelId="{28C5D7CD-9B95-4BE5-8E2D-203F22F98D3C}" type="presOf" srcId="{B196A40C-6314-4CE5-B3E1-3934039B28CD}" destId="{5FCFC97D-95C5-43B0-97B1-E504936CEFB1}" srcOrd="0" destOrd="0" presId="urn:microsoft.com/office/officeart/2016/7/layout/RepeatingBendingProcessNew"/>
    <dgm:cxn modelId="{804B90CE-AECC-4611-A100-AE5EC3FB7BCF}" srcId="{794794E2-6DC2-4166-A2B8-DD9925ED5933}" destId="{FC7971CF-526A-47E6-A290-6E1DC4BF16C9}" srcOrd="0" destOrd="0" parTransId="{B0A2CAAA-66F0-42F1-BD67-918F6686758E}" sibTransId="{FB8C866F-DD0F-4047-939C-7CAD28B17008}"/>
    <dgm:cxn modelId="{A94A67D9-51C9-49E0-9882-B1D80E4CC5A4}" type="presOf" srcId="{37BF6110-8DF6-46AE-B9E5-6DD850293170}" destId="{8D12369F-1442-4DDF-8BBE-50CC03A9B62A}" srcOrd="1" destOrd="0" presId="urn:microsoft.com/office/officeart/2016/7/layout/RepeatingBendingProcessNew"/>
    <dgm:cxn modelId="{E147D0DA-BE46-41FB-B098-930020475158}" type="presOf" srcId="{629AB669-9A11-4BC7-860A-FBB46D668B98}" destId="{BD96F87C-289B-468A-958B-3BBED9C54119}" srcOrd="0" destOrd="0" presId="urn:microsoft.com/office/officeart/2016/7/layout/RepeatingBendingProcessNew"/>
    <dgm:cxn modelId="{A8FA05E1-43A3-44B4-A96E-2953A818DB92}" type="presOf" srcId="{F0CD53C5-C091-4FB1-87D1-0E529E7DD3AF}" destId="{889FA67D-8106-4210-A6E1-63E0B3D7F930}" srcOrd="0" destOrd="0" presId="urn:microsoft.com/office/officeart/2016/7/layout/RepeatingBendingProcessNew"/>
    <dgm:cxn modelId="{F46EF0EB-D3D9-4892-8D9F-2EFC3029AD15}" srcId="{794794E2-6DC2-4166-A2B8-DD9925ED5933}" destId="{06E2EF05-AF31-44AC-9408-73FFFE82E70B}" srcOrd="7" destOrd="0" parTransId="{BD4B46C9-8CBC-4C46-8990-FDD67272AA80}" sibTransId="{3001A9D0-CD3D-4742-B35E-31AB57D62803}"/>
    <dgm:cxn modelId="{F8D0E4F6-6200-4D5E-AAED-842A8901120C}" type="presOf" srcId="{5109C36C-55E4-4DF0-930D-4B3DBEB50DE1}" destId="{93F7E108-10FE-4597-98D5-185B7A347283}" srcOrd="0" destOrd="0" presId="urn:microsoft.com/office/officeart/2016/7/layout/RepeatingBendingProcessNew"/>
    <dgm:cxn modelId="{3BF1549A-02F5-4B9E-BCE3-D66A0C516F9F}" type="presParOf" srcId="{2227A33E-2D54-4C62-A7BB-AEAF3C52BD94}" destId="{3D24A746-4141-42C3-916F-84140ACEEF8F}" srcOrd="0" destOrd="0" presId="urn:microsoft.com/office/officeart/2016/7/layout/RepeatingBendingProcessNew"/>
    <dgm:cxn modelId="{23A17FB6-F21F-43C3-8BCB-880964CCAEFD}" type="presParOf" srcId="{2227A33E-2D54-4C62-A7BB-AEAF3C52BD94}" destId="{278D0410-9EA5-4460-93DF-312D265DB181}" srcOrd="1" destOrd="0" presId="urn:microsoft.com/office/officeart/2016/7/layout/RepeatingBendingProcessNew"/>
    <dgm:cxn modelId="{AF9CFF38-E849-4AFA-ADE5-3FA2889E4162}" type="presParOf" srcId="{278D0410-9EA5-4460-93DF-312D265DB181}" destId="{2BE7B1B2-D5DF-48F4-8D89-3ECB5D699565}" srcOrd="0" destOrd="0" presId="urn:microsoft.com/office/officeart/2016/7/layout/RepeatingBendingProcessNew"/>
    <dgm:cxn modelId="{FD402FC6-1477-4FA4-AC1E-BD32D472EC34}" type="presParOf" srcId="{2227A33E-2D54-4C62-A7BB-AEAF3C52BD94}" destId="{889FA67D-8106-4210-A6E1-63E0B3D7F930}" srcOrd="2" destOrd="0" presId="urn:microsoft.com/office/officeart/2016/7/layout/RepeatingBendingProcessNew"/>
    <dgm:cxn modelId="{60524957-1184-4DE4-9E4D-BE9FC2837429}" type="presParOf" srcId="{2227A33E-2D54-4C62-A7BB-AEAF3C52BD94}" destId="{93F7E108-10FE-4597-98D5-185B7A347283}" srcOrd="3" destOrd="0" presId="urn:microsoft.com/office/officeart/2016/7/layout/RepeatingBendingProcessNew"/>
    <dgm:cxn modelId="{A0580216-0010-4576-A1BD-3DF70D08536B}" type="presParOf" srcId="{93F7E108-10FE-4597-98D5-185B7A347283}" destId="{9F710BC5-F936-486C-891F-F681955D2FDA}" srcOrd="0" destOrd="0" presId="urn:microsoft.com/office/officeart/2016/7/layout/RepeatingBendingProcessNew"/>
    <dgm:cxn modelId="{96CC9554-91B5-4BA8-8D6E-16E86FBB868B}" type="presParOf" srcId="{2227A33E-2D54-4C62-A7BB-AEAF3C52BD94}" destId="{47ADBAAC-DD2E-4BB0-A544-6FB4E838C578}" srcOrd="4" destOrd="0" presId="urn:microsoft.com/office/officeart/2016/7/layout/RepeatingBendingProcessNew"/>
    <dgm:cxn modelId="{9EC6AF33-5ED8-4685-96B7-661D80A1BAC4}" type="presParOf" srcId="{2227A33E-2D54-4C62-A7BB-AEAF3C52BD94}" destId="{5FCFC97D-95C5-43B0-97B1-E504936CEFB1}" srcOrd="5" destOrd="0" presId="urn:microsoft.com/office/officeart/2016/7/layout/RepeatingBendingProcessNew"/>
    <dgm:cxn modelId="{5541312E-8671-4F3F-BE95-C11284B6B41A}" type="presParOf" srcId="{5FCFC97D-95C5-43B0-97B1-E504936CEFB1}" destId="{3F463FFC-2C9F-4A11-9CEF-CDFA5A79C7D4}" srcOrd="0" destOrd="0" presId="urn:microsoft.com/office/officeart/2016/7/layout/RepeatingBendingProcessNew"/>
    <dgm:cxn modelId="{7C4968E4-04E7-4D5C-89E9-257CA40FE5B3}" type="presParOf" srcId="{2227A33E-2D54-4C62-A7BB-AEAF3C52BD94}" destId="{DA5A2382-507A-4A81-BBA9-6B027C095D67}" srcOrd="6" destOrd="0" presId="urn:microsoft.com/office/officeart/2016/7/layout/RepeatingBendingProcessNew"/>
    <dgm:cxn modelId="{F35B4EFD-4593-4805-8083-B072EE812B9D}" type="presParOf" srcId="{2227A33E-2D54-4C62-A7BB-AEAF3C52BD94}" destId="{BD96F87C-289B-468A-958B-3BBED9C54119}" srcOrd="7" destOrd="0" presId="urn:microsoft.com/office/officeart/2016/7/layout/RepeatingBendingProcessNew"/>
    <dgm:cxn modelId="{06FBD533-FBAD-47A3-BD31-28D099088746}" type="presParOf" srcId="{BD96F87C-289B-468A-958B-3BBED9C54119}" destId="{6481600F-5768-42E6-870D-3E38BFF5EC9D}" srcOrd="0" destOrd="0" presId="urn:microsoft.com/office/officeart/2016/7/layout/RepeatingBendingProcessNew"/>
    <dgm:cxn modelId="{7CCF17E1-2CD7-481E-89A9-AA9C388D4009}" type="presParOf" srcId="{2227A33E-2D54-4C62-A7BB-AEAF3C52BD94}" destId="{A8BAB38C-3790-4A49-90FC-024AF29D61A5}" srcOrd="8" destOrd="0" presId="urn:microsoft.com/office/officeart/2016/7/layout/RepeatingBendingProcessNew"/>
    <dgm:cxn modelId="{280CC579-BF61-40E8-ABFD-F1F7E0EB2B37}" type="presParOf" srcId="{2227A33E-2D54-4C62-A7BB-AEAF3C52BD94}" destId="{F4DCC1D3-E2B0-4A8F-8B4F-E74E9CD34D0E}" srcOrd="9" destOrd="0" presId="urn:microsoft.com/office/officeart/2016/7/layout/RepeatingBendingProcessNew"/>
    <dgm:cxn modelId="{369381F8-94EB-4A90-95E4-9E266DB59F2D}" type="presParOf" srcId="{F4DCC1D3-E2B0-4A8F-8B4F-E74E9CD34D0E}" destId="{8697CF15-58F4-42D1-A480-239B8ED7D753}" srcOrd="0" destOrd="0" presId="urn:microsoft.com/office/officeart/2016/7/layout/RepeatingBendingProcessNew"/>
    <dgm:cxn modelId="{FFDCA1EF-FE91-402B-A3F8-286268D9724F}" type="presParOf" srcId="{2227A33E-2D54-4C62-A7BB-AEAF3C52BD94}" destId="{CF897017-E31D-484E-A5A4-FA93D4F4F67A}" srcOrd="10" destOrd="0" presId="urn:microsoft.com/office/officeart/2016/7/layout/RepeatingBendingProcessNew"/>
    <dgm:cxn modelId="{7F9002EC-B6E0-40AA-90CC-073774E82B39}" type="presParOf" srcId="{2227A33E-2D54-4C62-A7BB-AEAF3C52BD94}" destId="{165DDE22-04B2-408B-8AF8-3040375A7E73}" srcOrd="11" destOrd="0" presId="urn:microsoft.com/office/officeart/2016/7/layout/RepeatingBendingProcessNew"/>
    <dgm:cxn modelId="{7FC414A7-E420-4B0E-97FD-0B9B84C8F3C5}" type="presParOf" srcId="{165DDE22-04B2-408B-8AF8-3040375A7E73}" destId="{8D12369F-1442-4DDF-8BBE-50CC03A9B62A}" srcOrd="0" destOrd="0" presId="urn:microsoft.com/office/officeart/2016/7/layout/RepeatingBendingProcessNew"/>
    <dgm:cxn modelId="{FB26B2AF-2B22-4C92-8C8D-A13BAAB29F4E}" type="presParOf" srcId="{2227A33E-2D54-4C62-A7BB-AEAF3C52BD94}" destId="{5026AD4E-6013-41FF-AAAC-6F059141B682}" srcOrd="12" destOrd="0" presId="urn:microsoft.com/office/officeart/2016/7/layout/RepeatingBendingProcessNew"/>
    <dgm:cxn modelId="{46E75A72-CEE6-4205-9A2A-0F765A75ED8D}" type="presParOf" srcId="{2227A33E-2D54-4C62-A7BB-AEAF3C52BD94}" destId="{1506170F-BCF0-41D3-AB18-861DB9BF5DAA}" srcOrd="13" destOrd="0" presId="urn:microsoft.com/office/officeart/2016/7/layout/RepeatingBendingProcessNew"/>
    <dgm:cxn modelId="{5B0D0BAF-E901-4B6E-B544-C4EFF3800180}" type="presParOf" srcId="{1506170F-BCF0-41D3-AB18-861DB9BF5DAA}" destId="{5029E1F9-E191-4E7D-9FFF-5A0705A72ADA}" srcOrd="0" destOrd="0" presId="urn:microsoft.com/office/officeart/2016/7/layout/RepeatingBendingProcessNew"/>
    <dgm:cxn modelId="{5E6CACA9-8023-440E-B218-C327EA3AB6D8}" type="presParOf" srcId="{2227A33E-2D54-4C62-A7BB-AEAF3C52BD94}" destId="{974946C8-55C3-4731-992A-53EE91AFA8FB}"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6B2125F-85D9-4F88-B522-B4F9705F8BD5}" type="doc">
      <dgm:prSet loTypeId="urn:microsoft.com/office/officeart/2005/8/layout/process1" loCatId="process" qsTypeId="urn:microsoft.com/office/officeart/2005/8/quickstyle/simple1" qsCatId="simple" csTypeId="urn:microsoft.com/office/officeart/2005/8/colors/colorful2" csCatId="colorful"/>
      <dgm:spPr/>
      <dgm:t>
        <a:bodyPr/>
        <a:lstStyle/>
        <a:p>
          <a:endParaRPr lang="en-US"/>
        </a:p>
      </dgm:t>
    </dgm:pt>
    <dgm:pt modelId="{15526406-D24E-4B31-8988-3D1E71E30F51}">
      <dgm:prSet/>
      <dgm:spPr/>
      <dgm:t>
        <a:bodyPr/>
        <a:lstStyle/>
        <a:p>
          <a:r>
            <a:rPr lang="en-US" b="1" dirty="0" err="1"/>
            <a:t>Статистические</a:t>
          </a:r>
          <a:r>
            <a:rPr lang="en-US" b="1" dirty="0"/>
            <a:t> </a:t>
          </a:r>
          <a:r>
            <a:rPr lang="en-US" b="1" dirty="0" err="1"/>
            <a:t>методы</a:t>
          </a:r>
          <a:endParaRPr lang="en-US" dirty="0"/>
        </a:p>
      </dgm:t>
    </dgm:pt>
    <dgm:pt modelId="{029CF953-0E24-4824-871C-34085353A527}" type="parTrans" cxnId="{D00BC9A8-9E14-4FFA-AD2C-D77BFC1DE050}">
      <dgm:prSet/>
      <dgm:spPr/>
      <dgm:t>
        <a:bodyPr/>
        <a:lstStyle/>
        <a:p>
          <a:endParaRPr lang="en-US"/>
        </a:p>
      </dgm:t>
    </dgm:pt>
    <dgm:pt modelId="{1EAD3862-86CF-4B8E-AF00-49B95A459B52}" type="sibTrans" cxnId="{D00BC9A8-9E14-4FFA-AD2C-D77BFC1DE050}">
      <dgm:prSet/>
      <dgm:spPr/>
      <dgm:t>
        <a:bodyPr/>
        <a:lstStyle/>
        <a:p>
          <a:endParaRPr lang="en-US"/>
        </a:p>
      </dgm:t>
    </dgm:pt>
    <dgm:pt modelId="{E31E65C9-A115-4A71-B98B-9FBAFA037656}">
      <dgm:prSet/>
      <dgm:spPr/>
      <dgm:t>
        <a:bodyPr/>
        <a:lstStyle/>
        <a:p>
          <a:r>
            <a:rPr lang="en-US" dirty="0"/>
            <a:t>Применение </a:t>
          </a:r>
          <a:r>
            <a:rPr lang="en-US" dirty="0" err="1"/>
            <a:t>методов</a:t>
          </a:r>
          <a:r>
            <a:rPr lang="en-US" dirty="0"/>
            <a:t> </a:t>
          </a:r>
          <a:r>
            <a:rPr lang="en-US" dirty="0" err="1"/>
            <a:t>статистического</a:t>
          </a:r>
          <a:r>
            <a:rPr lang="en-US" dirty="0"/>
            <a:t> </a:t>
          </a:r>
          <a:r>
            <a:rPr lang="en-US" dirty="0" err="1"/>
            <a:t>анализа</a:t>
          </a:r>
          <a:r>
            <a:rPr lang="en-US" dirty="0"/>
            <a:t> </a:t>
          </a:r>
          <a:r>
            <a:rPr lang="en-US" dirty="0" err="1"/>
            <a:t>для</a:t>
          </a:r>
          <a:r>
            <a:rPr lang="en-US" dirty="0"/>
            <a:t> </a:t>
          </a:r>
          <a:r>
            <a:rPr lang="en-US" dirty="0" err="1"/>
            <a:t>выявления</a:t>
          </a:r>
          <a:r>
            <a:rPr lang="en-US" dirty="0"/>
            <a:t> </a:t>
          </a:r>
          <a:r>
            <a:rPr lang="en-US" dirty="0" err="1"/>
            <a:t>закономерностей</a:t>
          </a:r>
          <a:r>
            <a:rPr lang="en-US" dirty="0"/>
            <a:t> в </a:t>
          </a:r>
          <a:r>
            <a:rPr lang="en-US" dirty="0" err="1"/>
            <a:t>данных</a:t>
          </a:r>
          <a:r>
            <a:rPr lang="en-US" dirty="0"/>
            <a:t>.</a:t>
          </a:r>
        </a:p>
      </dgm:t>
    </dgm:pt>
    <dgm:pt modelId="{D5A34898-EACA-4A00-B118-8A1185A05B69}" type="parTrans" cxnId="{2B91B72E-29A5-41CD-B256-95F52F5CB05F}">
      <dgm:prSet/>
      <dgm:spPr/>
      <dgm:t>
        <a:bodyPr/>
        <a:lstStyle/>
        <a:p>
          <a:endParaRPr lang="en-US"/>
        </a:p>
      </dgm:t>
    </dgm:pt>
    <dgm:pt modelId="{4E6CD04D-7FEC-4627-B4B4-68278F7E3C04}" type="sibTrans" cxnId="{2B91B72E-29A5-41CD-B256-95F52F5CB05F}">
      <dgm:prSet/>
      <dgm:spPr/>
      <dgm:t>
        <a:bodyPr/>
        <a:lstStyle/>
        <a:p>
          <a:endParaRPr lang="en-US"/>
        </a:p>
      </dgm:t>
    </dgm:pt>
    <dgm:pt modelId="{F50B0CC9-EAEE-46E4-BC1F-32C55B965738}">
      <dgm:prSet/>
      <dgm:spPr/>
      <dgm:t>
        <a:bodyPr/>
        <a:lstStyle/>
        <a:p>
          <a:r>
            <a:rPr lang="en-US" dirty="0" err="1"/>
            <a:t>Использование</a:t>
          </a:r>
          <a:r>
            <a:rPr lang="en-US" dirty="0"/>
            <a:t> </a:t>
          </a:r>
          <a:r>
            <a:rPr lang="en-US" dirty="0" err="1"/>
            <a:t>программного</a:t>
          </a:r>
          <a:r>
            <a:rPr lang="en-US" dirty="0"/>
            <a:t> </a:t>
          </a:r>
          <a:r>
            <a:rPr lang="en-US" dirty="0" err="1"/>
            <a:t>обеспечения</a:t>
          </a:r>
          <a:r>
            <a:rPr lang="en-US" dirty="0"/>
            <a:t> (</a:t>
          </a:r>
          <a:r>
            <a:rPr lang="en-US" dirty="0" err="1"/>
            <a:t>например</a:t>
          </a:r>
          <a:r>
            <a:rPr lang="en-US" dirty="0"/>
            <a:t>, SPSS, R, Excel) </a:t>
          </a:r>
          <a:r>
            <a:rPr lang="en-US" dirty="0" err="1"/>
            <a:t>для</a:t>
          </a:r>
          <a:r>
            <a:rPr lang="en-US" dirty="0"/>
            <a:t> </a:t>
          </a:r>
          <a:r>
            <a:rPr lang="en-US" dirty="0" err="1"/>
            <a:t>обработки</a:t>
          </a:r>
          <a:r>
            <a:rPr lang="en-US" dirty="0"/>
            <a:t> </a:t>
          </a:r>
          <a:r>
            <a:rPr lang="en-US" dirty="0" err="1"/>
            <a:t>данных</a:t>
          </a:r>
          <a:r>
            <a:rPr lang="en-US" dirty="0"/>
            <a:t>.</a:t>
          </a:r>
        </a:p>
      </dgm:t>
    </dgm:pt>
    <dgm:pt modelId="{C115800C-7F59-45BA-BCC2-6A54BFF8C59B}" type="parTrans" cxnId="{A214316F-8BF4-4F50-BFAD-61F66FC11510}">
      <dgm:prSet/>
      <dgm:spPr/>
      <dgm:t>
        <a:bodyPr/>
        <a:lstStyle/>
        <a:p>
          <a:endParaRPr lang="en-US"/>
        </a:p>
      </dgm:t>
    </dgm:pt>
    <dgm:pt modelId="{F28AC1B8-3847-439C-AA71-44A06E28F2E4}" type="sibTrans" cxnId="{A214316F-8BF4-4F50-BFAD-61F66FC11510}">
      <dgm:prSet/>
      <dgm:spPr/>
      <dgm:t>
        <a:bodyPr/>
        <a:lstStyle/>
        <a:p>
          <a:endParaRPr lang="en-US"/>
        </a:p>
      </dgm:t>
    </dgm:pt>
    <dgm:pt modelId="{0AA75D3A-4819-4898-9647-FEB57BADDB8B}">
      <dgm:prSet/>
      <dgm:spPr/>
      <dgm:t>
        <a:bodyPr/>
        <a:lstStyle/>
        <a:p>
          <a:r>
            <a:rPr lang="en-US" b="1" dirty="0"/>
            <a:t>2.   </a:t>
          </a:r>
          <a:r>
            <a:rPr lang="en-US" b="1" dirty="0" err="1"/>
            <a:t>Качественные</a:t>
          </a:r>
          <a:r>
            <a:rPr lang="en-US" b="1" dirty="0"/>
            <a:t> </a:t>
          </a:r>
          <a:r>
            <a:rPr lang="en-US" b="1" dirty="0" err="1"/>
            <a:t>методы</a:t>
          </a:r>
          <a:endParaRPr lang="en-US" dirty="0" err="1"/>
        </a:p>
      </dgm:t>
    </dgm:pt>
    <dgm:pt modelId="{42071676-F647-4C03-8E4E-A71FBF1BC2AF}" type="parTrans" cxnId="{2E11D60A-F2FC-4B2F-BB69-D8C908AC5D0E}">
      <dgm:prSet/>
      <dgm:spPr/>
      <dgm:t>
        <a:bodyPr/>
        <a:lstStyle/>
        <a:p>
          <a:endParaRPr lang="en-US"/>
        </a:p>
      </dgm:t>
    </dgm:pt>
    <dgm:pt modelId="{717D97C1-A624-4957-848A-A6CA69A9D045}" type="sibTrans" cxnId="{2E11D60A-F2FC-4B2F-BB69-D8C908AC5D0E}">
      <dgm:prSet/>
      <dgm:spPr/>
      <dgm:t>
        <a:bodyPr/>
        <a:lstStyle/>
        <a:p>
          <a:endParaRPr lang="en-US"/>
        </a:p>
      </dgm:t>
    </dgm:pt>
    <dgm:pt modelId="{40186ED3-6528-4ABE-AA7E-5D8032011005}">
      <dgm:prSet/>
      <dgm:spPr/>
      <dgm:t>
        <a:bodyPr/>
        <a:lstStyle/>
        <a:p>
          <a:r>
            <a:rPr lang="en-US" dirty="0" err="1"/>
            <a:t>Проведение</a:t>
          </a:r>
          <a:r>
            <a:rPr lang="en-US" dirty="0"/>
            <a:t> </a:t>
          </a:r>
          <a:r>
            <a:rPr lang="en-US" dirty="0" err="1"/>
            <a:t>глубинных</a:t>
          </a:r>
          <a:r>
            <a:rPr lang="en-US" dirty="0"/>
            <a:t> </a:t>
          </a:r>
          <a:r>
            <a:rPr lang="en-US" dirty="0" err="1"/>
            <a:t>интервью</a:t>
          </a:r>
          <a:r>
            <a:rPr lang="en-US" dirty="0"/>
            <a:t>, </a:t>
          </a:r>
          <a:r>
            <a:rPr lang="en-US" dirty="0" err="1"/>
            <a:t>фокус-групп</a:t>
          </a:r>
          <a:r>
            <a:rPr lang="en-US" dirty="0"/>
            <a:t> </a:t>
          </a:r>
          <a:r>
            <a:rPr lang="en-US" dirty="0" err="1"/>
            <a:t>или</a:t>
          </a:r>
          <a:r>
            <a:rPr lang="en-US" dirty="0"/>
            <a:t> </a:t>
          </a:r>
          <a:r>
            <a:rPr lang="en-US" dirty="0" err="1"/>
            <a:t>контент-анализа</a:t>
          </a:r>
          <a:r>
            <a:rPr lang="en-US" dirty="0"/>
            <a:t> </a:t>
          </a:r>
          <a:r>
            <a:rPr lang="en-US" dirty="0" err="1"/>
            <a:t>для</a:t>
          </a:r>
          <a:r>
            <a:rPr lang="en-US" dirty="0"/>
            <a:t> </a:t>
          </a:r>
          <a:r>
            <a:rPr lang="en-US" dirty="0" err="1"/>
            <a:t>получения</a:t>
          </a:r>
          <a:r>
            <a:rPr lang="en-US" dirty="0"/>
            <a:t> </a:t>
          </a:r>
          <a:r>
            <a:rPr lang="en-US" dirty="0" err="1"/>
            <a:t>более</a:t>
          </a:r>
          <a:r>
            <a:rPr lang="en-US" dirty="0"/>
            <a:t> </a:t>
          </a:r>
          <a:r>
            <a:rPr lang="en-US" dirty="0" err="1"/>
            <a:t>глубокого</a:t>
          </a:r>
          <a:r>
            <a:rPr lang="en-US" dirty="0"/>
            <a:t>    </a:t>
          </a:r>
          <a:r>
            <a:rPr lang="en-US" dirty="0" err="1"/>
            <a:t>понимания</a:t>
          </a:r>
          <a:r>
            <a:rPr lang="en-US" dirty="0"/>
            <a:t> </a:t>
          </a:r>
          <a:r>
            <a:rPr lang="en-US" dirty="0" err="1"/>
            <a:t>ситуации</a:t>
          </a:r>
          <a:r>
            <a:rPr lang="en-US" dirty="0"/>
            <a:t>.</a:t>
          </a:r>
        </a:p>
      </dgm:t>
    </dgm:pt>
    <dgm:pt modelId="{3E18BC3F-747C-425C-A0AD-46D0146C6025}" type="parTrans" cxnId="{8C9E9C60-983A-4DFA-95EC-3E10302F2758}">
      <dgm:prSet/>
      <dgm:spPr/>
      <dgm:t>
        <a:bodyPr/>
        <a:lstStyle/>
        <a:p>
          <a:endParaRPr lang="en-US"/>
        </a:p>
      </dgm:t>
    </dgm:pt>
    <dgm:pt modelId="{C186903E-C8BD-4170-A79E-F2355C850014}" type="sibTrans" cxnId="{8C9E9C60-983A-4DFA-95EC-3E10302F2758}">
      <dgm:prSet/>
      <dgm:spPr/>
      <dgm:t>
        <a:bodyPr/>
        <a:lstStyle/>
        <a:p>
          <a:endParaRPr lang="en-US"/>
        </a:p>
      </dgm:t>
    </dgm:pt>
    <dgm:pt modelId="{297AF344-86F2-41C2-9C54-BED5F7F36DB1}">
      <dgm:prSet/>
      <dgm:spPr/>
      <dgm:t>
        <a:bodyPr/>
        <a:lstStyle/>
        <a:p>
          <a:r>
            <a:rPr lang="en-US" b="1" dirty="0"/>
            <a:t>3.  SWOT-</a:t>
          </a:r>
          <a:r>
            <a:rPr lang="en-US" b="1" dirty="0" err="1"/>
            <a:t>анализ</a:t>
          </a:r>
          <a:endParaRPr lang="en-US" dirty="0" err="1"/>
        </a:p>
      </dgm:t>
    </dgm:pt>
    <dgm:pt modelId="{C42910E3-E2F2-4043-83EC-C829604AD355}" type="parTrans" cxnId="{7FCCFEA9-8EC3-4399-BA87-AE53BDEBE8D0}">
      <dgm:prSet/>
      <dgm:spPr/>
      <dgm:t>
        <a:bodyPr/>
        <a:lstStyle/>
        <a:p>
          <a:endParaRPr lang="en-US"/>
        </a:p>
      </dgm:t>
    </dgm:pt>
    <dgm:pt modelId="{C3895AE5-5963-454F-8192-1ABFC9C49056}" type="sibTrans" cxnId="{7FCCFEA9-8EC3-4399-BA87-AE53BDEBE8D0}">
      <dgm:prSet/>
      <dgm:spPr/>
      <dgm:t>
        <a:bodyPr/>
        <a:lstStyle/>
        <a:p>
          <a:endParaRPr lang="en-US"/>
        </a:p>
      </dgm:t>
    </dgm:pt>
    <dgm:pt modelId="{D7942898-90EF-4248-9AFB-6418A15CF4B7}">
      <dgm:prSet/>
      <dgm:spPr/>
      <dgm:t>
        <a:bodyPr/>
        <a:lstStyle/>
        <a:p>
          <a:r>
            <a:rPr lang="en-US" dirty="0" err="1"/>
            <a:t>Использование</a:t>
          </a:r>
          <a:r>
            <a:rPr lang="en-US" dirty="0"/>
            <a:t> SWOT-</a:t>
          </a:r>
          <a:r>
            <a:rPr lang="en-US" dirty="0" err="1"/>
            <a:t>анализа</a:t>
          </a:r>
          <a:r>
            <a:rPr lang="en-US" dirty="0"/>
            <a:t> (</a:t>
          </a:r>
          <a:r>
            <a:rPr lang="en-US" dirty="0" err="1"/>
            <a:t>сильные</a:t>
          </a:r>
          <a:r>
            <a:rPr lang="en-US" dirty="0"/>
            <a:t> и </a:t>
          </a:r>
          <a:r>
            <a:rPr lang="en-US" dirty="0" err="1"/>
            <a:t>слабые</a:t>
          </a:r>
          <a:r>
            <a:rPr lang="en-US" dirty="0"/>
            <a:t> </a:t>
          </a:r>
          <a:r>
            <a:rPr lang="en-US" dirty="0" err="1"/>
            <a:t>стороны</a:t>
          </a:r>
          <a:r>
            <a:rPr lang="en-US" dirty="0"/>
            <a:t>, </a:t>
          </a:r>
          <a:r>
            <a:rPr lang="en-US" dirty="0" err="1"/>
            <a:t>возможности</a:t>
          </a:r>
          <a:r>
            <a:rPr lang="en-US" dirty="0"/>
            <a:t> и </a:t>
          </a:r>
          <a:r>
            <a:rPr lang="en-US" dirty="0" err="1"/>
            <a:t>угрозы</a:t>
          </a:r>
          <a:r>
            <a:rPr lang="en-US" dirty="0"/>
            <a:t>) </a:t>
          </a:r>
          <a:r>
            <a:rPr lang="en-US" dirty="0" err="1"/>
            <a:t>для</a:t>
          </a:r>
          <a:r>
            <a:rPr lang="en-US" dirty="0"/>
            <a:t> </a:t>
          </a:r>
          <a:r>
            <a:rPr lang="en-US" dirty="0" err="1"/>
            <a:t>оценки</a:t>
          </a:r>
          <a:r>
            <a:rPr lang="en-US" dirty="0"/>
            <a:t> </a:t>
          </a:r>
          <a:r>
            <a:rPr lang="en-US" dirty="0" err="1"/>
            <a:t>текущей</a:t>
          </a:r>
          <a:r>
            <a:rPr lang="en-US" dirty="0"/>
            <a:t> </a:t>
          </a:r>
          <a:r>
            <a:rPr lang="en-US" dirty="0" err="1"/>
            <a:t>ситуации</a:t>
          </a:r>
          <a:r>
            <a:rPr lang="en-US" dirty="0"/>
            <a:t> и </a:t>
          </a:r>
          <a:r>
            <a:rPr lang="en-US" dirty="0" err="1"/>
            <a:t>формирования</a:t>
          </a:r>
          <a:r>
            <a:rPr lang="en-US" dirty="0"/>
            <a:t> </a:t>
          </a:r>
          <a:r>
            <a:rPr lang="en-US" dirty="0" err="1"/>
            <a:t>стратегий</a:t>
          </a:r>
          <a:r>
            <a:rPr lang="en-US" dirty="0"/>
            <a:t>.</a:t>
          </a:r>
        </a:p>
      </dgm:t>
    </dgm:pt>
    <dgm:pt modelId="{277ADCAF-DE08-4AF5-AE73-DFC5AC6EE997}" type="parTrans" cxnId="{E9C33F2F-59D8-46C4-B34B-866AB95641B6}">
      <dgm:prSet/>
      <dgm:spPr/>
      <dgm:t>
        <a:bodyPr/>
        <a:lstStyle/>
        <a:p>
          <a:endParaRPr lang="en-US"/>
        </a:p>
      </dgm:t>
    </dgm:pt>
    <dgm:pt modelId="{57B1AD28-0787-4A52-A05F-68E7BE95F5C4}" type="sibTrans" cxnId="{E9C33F2F-59D8-46C4-B34B-866AB95641B6}">
      <dgm:prSet/>
      <dgm:spPr/>
      <dgm:t>
        <a:bodyPr/>
        <a:lstStyle/>
        <a:p>
          <a:endParaRPr lang="en-US"/>
        </a:p>
      </dgm:t>
    </dgm:pt>
    <dgm:pt modelId="{28F57C11-60F1-4DF9-86CB-558B4A022303}">
      <dgm:prSet/>
      <dgm:spPr/>
      <dgm:t>
        <a:bodyPr/>
        <a:lstStyle/>
        <a:p>
          <a:r>
            <a:rPr lang="en-US" b="1" dirty="0"/>
            <a:t>4.  </a:t>
          </a:r>
          <a:r>
            <a:rPr lang="en-US" b="1" dirty="0" err="1"/>
            <a:t>Диаграммы</a:t>
          </a:r>
          <a:r>
            <a:rPr lang="en-US" b="1" dirty="0"/>
            <a:t> и </a:t>
          </a:r>
          <a:r>
            <a:rPr lang="en-US" b="1" dirty="0" err="1"/>
            <a:t>модели</a:t>
          </a:r>
          <a:endParaRPr lang="en-US" dirty="0" err="1"/>
        </a:p>
      </dgm:t>
    </dgm:pt>
    <dgm:pt modelId="{ED2B4AEC-66DB-450B-AA3C-E921C69FFB07}" type="parTrans" cxnId="{5DB0FC3F-E6A7-44E2-A5D3-7B21D02DECE7}">
      <dgm:prSet/>
      <dgm:spPr/>
      <dgm:t>
        <a:bodyPr/>
        <a:lstStyle/>
        <a:p>
          <a:endParaRPr lang="en-US"/>
        </a:p>
      </dgm:t>
    </dgm:pt>
    <dgm:pt modelId="{F43D6285-ED5F-470D-AC0C-FECF10D75401}" type="sibTrans" cxnId="{5DB0FC3F-E6A7-44E2-A5D3-7B21D02DECE7}">
      <dgm:prSet/>
      <dgm:spPr/>
      <dgm:t>
        <a:bodyPr/>
        <a:lstStyle/>
        <a:p>
          <a:endParaRPr lang="en-US"/>
        </a:p>
      </dgm:t>
    </dgm:pt>
    <dgm:pt modelId="{08BDCB53-3005-4A95-A756-3CC3D9654973}">
      <dgm:prSet/>
      <dgm:spPr/>
      <dgm:t>
        <a:bodyPr/>
        <a:lstStyle/>
        <a:p>
          <a:r>
            <a:rPr lang="en-US" dirty="0" err="1"/>
            <a:t>Визуализация</a:t>
          </a:r>
          <a:r>
            <a:rPr lang="en-US" dirty="0"/>
            <a:t> </a:t>
          </a:r>
          <a:r>
            <a:rPr lang="en-US" dirty="0" err="1"/>
            <a:t>данных</a:t>
          </a:r>
          <a:r>
            <a:rPr lang="en-US" dirty="0"/>
            <a:t> и </a:t>
          </a:r>
          <a:r>
            <a:rPr lang="en-US" dirty="0" err="1"/>
            <a:t>логических</a:t>
          </a:r>
          <a:r>
            <a:rPr lang="en-US" dirty="0"/>
            <a:t> </a:t>
          </a:r>
          <a:r>
            <a:rPr lang="en-US" dirty="0" err="1"/>
            <a:t>связей</a:t>
          </a:r>
          <a:r>
            <a:rPr lang="en-US" dirty="0"/>
            <a:t> с </a:t>
          </a:r>
          <a:r>
            <a:rPr lang="en-US" dirty="0" err="1"/>
            <a:t>помощью</a:t>
          </a:r>
          <a:r>
            <a:rPr lang="en-US" dirty="0"/>
            <a:t> </a:t>
          </a:r>
          <a:r>
            <a:rPr lang="en-US" dirty="0" err="1"/>
            <a:t>диаграмм</a:t>
          </a:r>
          <a:r>
            <a:rPr lang="en-US" dirty="0"/>
            <a:t> (</a:t>
          </a:r>
          <a:r>
            <a:rPr lang="en-US" dirty="0" err="1"/>
            <a:t>например</a:t>
          </a:r>
          <a:r>
            <a:rPr lang="en-US" dirty="0"/>
            <a:t>, </a:t>
          </a:r>
          <a:r>
            <a:rPr lang="en-US" dirty="0" err="1"/>
            <a:t>диаграмм</a:t>
          </a:r>
          <a:r>
            <a:rPr lang="en-US" dirty="0"/>
            <a:t> </a:t>
          </a:r>
          <a:r>
            <a:rPr lang="en-US" dirty="0" err="1"/>
            <a:t>Ганта</a:t>
          </a:r>
          <a:r>
            <a:rPr lang="en-US" dirty="0"/>
            <a:t>, </a:t>
          </a:r>
          <a:r>
            <a:rPr lang="en-US" dirty="0" err="1"/>
            <a:t>иерархических</a:t>
          </a:r>
          <a:r>
            <a:rPr lang="en-US" dirty="0"/>
            <a:t>          </a:t>
          </a:r>
          <a:r>
            <a:rPr lang="en-US" dirty="0" err="1"/>
            <a:t>структур</a:t>
          </a:r>
          <a:r>
            <a:rPr lang="en-US" dirty="0"/>
            <a:t>).</a:t>
          </a:r>
        </a:p>
      </dgm:t>
    </dgm:pt>
    <dgm:pt modelId="{1F9A4050-FE64-44E9-A120-26F08F3F9E3C}" type="parTrans" cxnId="{9A07A179-0F4C-4923-B114-36FF2366FAA5}">
      <dgm:prSet/>
      <dgm:spPr/>
      <dgm:t>
        <a:bodyPr/>
        <a:lstStyle/>
        <a:p>
          <a:endParaRPr lang="en-US"/>
        </a:p>
      </dgm:t>
    </dgm:pt>
    <dgm:pt modelId="{8A729073-5610-40D1-81BB-048DD7A71322}" type="sibTrans" cxnId="{9A07A179-0F4C-4923-B114-36FF2366FAA5}">
      <dgm:prSet/>
      <dgm:spPr/>
      <dgm:t>
        <a:bodyPr/>
        <a:lstStyle/>
        <a:p>
          <a:endParaRPr lang="en-US"/>
        </a:p>
      </dgm:t>
    </dgm:pt>
    <dgm:pt modelId="{91E43D66-BF26-4BF4-AAFF-9FC871BFFAA4}" type="pres">
      <dgm:prSet presAssocID="{16B2125F-85D9-4F88-B522-B4F9705F8BD5}" presName="Name0" presStyleCnt="0">
        <dgm:presLayoutVars>
          <dgm:dir/>
          <dgm:resizeHandles val="exact"/>
        </dgm:presLayoutVars>
      </dgm:prSet>
      <dgm:spPr/>
    </dgm:pt>
    <dgm:pt modelId="{48551E44-6352-4C0D-8165-A4FAC37A8A9C}" type="pres">
      <dgm:prSet presAssocID="{15526406-D24E-4B31-8988-3D1E71E30F51}" presName="node" presStyleLbl="node1" presStyleIdx="0" presStyleCnt="4">
        <dgm:presLayoutVars>
          <dgm:bulletEnabled val="1"/>
        </dgm:presLayoutVars>
      </dgm:prSet>
      <dgm:spPr/>
    </dgm:pt>
    <dgm:pt modelId="{27641B90-11C9-42CD-BC10-68893E3DF51C}" type="pres">
      <dgm:prSet presAssocID="{1EAD3862-86CF-4B8E-AF00-49B95A459B52}" presName="sibTrans" presStyleLbl="sibTrans2D1" presStyleIdx="0" presStyleCnt="3"/>
      <dgm:spPr/>
    </dgm:pt>
    <dgm:pt modelId="{EFD9ED62-6C17-4BFF-BBBE-58F35BA33158}" type="pres">
      <dgm:prSet presAssocID="{1EAD3862-86CF-4B8E-AF00-49B95A459B52}" presName="connectorText" presStyleLbl="sibTrans2D1" presStyleIdx="0" presStyleCnt="3"/>
      <dgm:spPr/>
    </dgm:pt>
    <dgm:pt modelId="{5C4C4E92-5B3F-40D2-94C0-FEB201C4F5C0}" type="pres">
      <dgm:prSet presAssocID="{0AA75D3A-4819-4898-9647-FEB57BADDB8B}" presName="node" presStyleLbl="node1" presStyleIdx="1" presStyleCnt="4">
        <dgm:presLayoutVars>
          <dgm:bulletEnabled val="1"/>
        </dgm:presLayoutVars>
      </dgm:prSet>
      <dgm:spPr/>
    </dgm:pt>
    <dgm:pt modelId="{726BCF18-68EE-4309-B42A-F003FEB3E714}" type="pres">
      <dgm:prSet presAssocID="{717D97C1-A624-4957-848A-A6CA69A9D045}" presName="sibTrans" presStyleLbl="sibTrans2D1" presStyleIdx="1" presStyleCnt="3"/>
      <dgm:spPr/>
    </dgm:pt>
    <dgm:pt modelId="{E5AA4404-61B1-4F3A-8FE0-DADCA50A6613}" type="pres">
      <dgm:prSet presAssocID="{717D97C1-A624-4957-848A-A6CA69A9D045}" presName="connectorText" presStyleLbl="sibTrans2D1" presStyleIdx="1" presStyleCnt="3"/>
      <dgm:spPr/>
    </dgm:pt>
    <dgm:pt modelId="{98F40338-A58A-431C-A1C8-8361D256E13A}" type="pres">
      <dgm:prSet presAssocID="{297AF344-86F2-41C2-9C54-BED5F7F36DB1}" presName="node" presStyleLbl="node1" presStyleIdx="2" presStyleCnt="4">
        <dgm:presLayoutVars>
          <dgm:bulletEnabled val="1"/>
        </dgm:presLayoutVars>
      </dgm:prSet>
      <dgm:spPr/>
    </dgm:pt>
    <dgm:pt modelId="{B1695B31-EF37-4F0B-8162-E7515F8D54B8}" type="pres">
      <dgm:prSet presAssocID="{C3895AE5-5963-454F-8192-1ABFC9C49056}" presName="sibTrans" presStyleLbl="sibTrans2D1" presStyleIdx="2" presStyleCnt="3"/>
      <dgm:spPr/>
    </dgm:pt>
    <dgm:pt modelId="{053ABAE7-E694-4C39-914B-B201C2285F55}" type="pres">
      <dgm:prSet presAssocID="{C3895AE5-5963-454F-8192-1ABFC9C49056}" presName="connectorText" presStyleLbl="sibTrans2D1" presStyleIdx="2" presStyleCnt="3"/>
      <dgm:spPr/>
    </dgm:pt>
    <dgm:pt modelId="{87F2FDF8-3AB7-4EF5-B9D6-06353F99FBD7}" type="pres">
      <dgm:prSet presAssocID="{28F57C11-60F1-4DF9-86CB-558B4A022303}" presName="node" presStyleLbl="node1" presStyleIdx="3" presStyleCnt="4">
        <dgm:presLayoutVars>
          <dgm:bulletEnabled val="1"/>
        </dgm:presLayoutVars>
      </dgm:prSet>
      <dgm:spPr/>
    </dgm:pt>
  </dgm:ptLst>
  <dgm:cxnLst>
    <dgm:cxn modelId="{D6397601-7DAA-450F-90AB-19C17922EAAA}" type="presOf" srcId="{40186ED3-6528-4ABE-AA7E-5D8032011005}" destId="{5C4C4E92-5B3F-40D2-94C0-FEB201C4F5C0}" srcOrd="0" destOrd="1" presId="urn:microsoft.com/office/officeart/2005/8/layout/process1"/>
    <dgm:cxn modelId="{2E11D60A-F2FC-4B2F-BB69-D8C908AC5D0E}" srcId="{16B2125F-85D9-4F88-B522-B4F9705F8BD5}" destId="{0AA75D3A-4819-4898-9647-FEB57BADDB8B}" srcOrd="1" destOrd="0" parTransId="{42071676-F647-4C03-8E4E-A71FBF1BC2AF}" sibTransId="{717D97C1-A624-4957-848A-A6CA69A9D045}"/>
    <dgm:cxn modelId="{2B91B72E-29A5-41CD-B256-95F52F5CB05F}" srcId="{15526406-D24E-4B31-8988-3D1E71E30F51}" destId="{E31E65C9-A115-4A71-B98B-9FBAFA037656}" srcOrd="0" destOrd="0" parTransId="{D5A34898-EACA-4A00-B118-8A1185A05B69}" sibTransId="{4E6CD04D-7FEC-4627-B4B4-68278F7E3C04}"/>
    <dgm:cxn modelId="{E9C33F2F-59D8-46C4-B34B-866AB95641B6}" srcId="{297AF344-86F2-41C2-9C54-BED5F7F36DB1}" destId="{D7942898-90EF-4248-9AFB-6418A15CF4B7}" srcOrd="0" destOrd="0" parTransId="{277ADCAF-DE08-4AF5-AE73-DFC5AC6EE997}" sibTransId="{57B1AD28-0787-4A52-A05F-68E7BE95F5C4}"/>
    <dgm:cxn modelId="{60B1A43A-B7BB-434B-AE46-4473B91511FD}" type="presOf" srcId="{15526406-D24E-4B31-8988-3D1E71E30F51}" destId="{48551E44-6352-4C0D-8165-A4FAC37A8A9C}" srcOrd="0" destOrd="0" presId="urn:microsoft.com/office/officeart/2005/8/layout/process1"/>
    <dgm:cxn modelId="{5DB0FC3F-E6A7-44E2-A5D3-7B21D02DECE7}" srcId="{16B2125F-85D9-4F88-B522-B4F9705F8BD5}" destId="{28F57C11-60F1-4DF9-86CB-558B4A022303}" srcOrd="3" destOrd="0" parTransId="{ED2B4AEC-66DB-450B-AA3C-E921C69FFB07}" sibTransId="{F43D6285-ED5F-470D-AC0C-FECF10D75401}"/>
    <dgm:cxn modelId="{8C9E9C60-983A-4DFA-95EC-3E10302F2758}" srcId="{0AA75D3A-4819-4898-9647-FEB57BADDB8B}" destId="{40186ED3-6528-4ABE-AA7E-5D8032011005}" srcOrd="0" destOrd="0" parTransId="{3E18BC3F-747C-425C-A0AD-46D0146C6025}" sibTransId="{C186903E-C8BD-4170-A79E-F2355C850014}"/>
    <dgm:cxn modelId="{D059D266-F221-4849-A884-8B5882CBA598}" type="presOf" srcId="{717D97C1-A624-4957-848A-A6CA69A9D045}" destId="{E5AA4404-61B1-4F3A-8FE0-DADCA50A6613}" srcOrd="1" destOrd="0" presId="urn:microsoft.com/office/officeart/2005/8/layout/process1"/>
    <dgm:cxn modelId="{A214316F-8BF4-4F50-BFAD-61F66FC11510}" srcId="{15526406-D24E-4B31-8988-3D1E71E30F51}" destId="{F50B0CC9-EAEE-46E4-BC1F-32C55B965738}" srcOrd="1" destOrd="0" parTransId="{C115800C-7F59-45BA-BCC2-6A54BFF8C59B}" sibTransId="{F28AC1B8-3847-439C-AA71-44A06E28F2E4}"/>
    <dgm:cxn modelId="{EAFE494F-3D4B-40FF-AB2A-DCAA08100680}" type="presOf" srcId="{F50B0CC9-EAEE-46E4-BC1F-32C55B965738}" destId="{48551E44-6352-4C0D-8165-A4FAC37A8A9C}" srcOrd="0" destOrd="2" presId="urn:microsoft.com/office/officeart/2005/8/layout/process1"/>
    <dgm:cxn modelId="{F2856953-0C44-46E0-8888-2F84BFEEF3FE}" type="presOf" srcId="{28F57C11-60F1-4DF9-86CB-558B4A022303}" destId="{87F2FDF8-3AB7-4EF5-B9D6-06353F99FBD7}" srcOrd="0" destOrd="0" presId="urn:microsoft.com/office/officeart/2005/8/layout/process1"/>
    <dgm:cxn modelId="{EEF4FB75-EC58-453D-A469-88D8D06842EB}" type="presOf" srcId="{16B2125F-85D9-4F88-B522-B4F9705F8BD5}" destId="{91E43D66-BF26-4BF4-AAFF-9FC871BFFAA4}" srcOrd="0" destOrd="0" presId="urn:microsoft.com/office/officeart/2005/8/layout/process1"/>
    <dgm:cxn modelId="{3C6B7B56-3B4A-4843-A883-858B7D5248D7}" type="presOf" srcId="{0AA75D3A-4819-4898-9647-FEB57BADDB8B}" destId="{5C4C4E92-5B3F-40D2-94C0-FEB201C4F5C0}" srcOrd="0" destOrd="0" presId="urn:microsoft.com/office/officeart/2005/8/layout/process1"/>
    <dgm:cxn modelId="{9A07A179-0F4C-4923-B114-36FF2366FAA5}" srcId="{28F57C11-60F1-4DF9-86CB-558B4A022303}" destId="{08BDCB53-3005-4A95-A756-3CC3D9654973}" srcOrd="0" destOrd="0" parTransId="{1F9A4050-FE64-44E9-A120-26F08F3F9E3C}" sibTransId="{8A729073-5610-40D1-81BB-048DD7A71322}"/>
    <dgm:cxn modelId="{8B2BA97A-9D82-475B-BB80-474C6C397135}" type="presOf" srcId="{E31E65C9-A115-4A71-B98B-9FBAFA037656}" destId="{48551E44-6352-4C0D-8165-A4FAC37A8A9C}" srcOrd="0" destOrd="1" presId="urn:microsoft.com/office/officeart/2005/8/layout/process1"/>
    <dgm:cxn modelId="{AA696086-44CF-48E7-A2A5-9385C1F7EA8B}" type="presOf" srcId="{C3895AE5-5963-454F-8192-1ABFC9C49056}" destId="{053ABAE7-E694-4C39-914B-B201C2285F55}" srcOrd="1" destOrd="0" presId="urn:microsoft.com/office/officeart/2005/8/layout/process1"/>
    <dgm:cxn modelId="{D00BC9A8-9E14-4FFA-AD2C-D77BFC1DE050}" srcId="{16B2125F-85D9-4F88-B522-B4F9705F8BD5}" destId="{15526406-D24E-4B31-8988-3D1E71E30F51}" srcOrd="0" destOrd="0" parTransId="{029CF953-0E24-4824-871C-34085353A527}" sibTransId="{1EAD3862-86CF-4B8E-AF00-49B95A459B52}"/>
    <dgm:cxn modelId="{7FCCFEA9-8EC3-4399-BA87-AE53BDEBE8D0}" srcId="{16B2125F-85D9-4F88-B522-B4F9705F8BD5}" destId="{297AF344-86F2-41C2-9C54-BED5F7F36DB1}" srcOrd="2" destOrd="0" parTransId="{C42910E3-E2F2-4043-83EC-C829604AD355}" sibTransId="{C3895AE5-5963-454F-8192-1ABFC9C49056}"/>
    <dgm:cxn modelId="{000596C5-8153-4009-8C7C-A614EE49A09B}" type="presOf" srcId="{717D97C1-A624-4957-848A-A6CA69A9D045}" destId="{726BCF18-68EE-4309-B42A-F003FEB3E714}" srcOrd="0" destOrd="0" presId="urn:microsoft.com/office/officeart/2005/8/layout/process1"/>
    <dgm:cxn modelId="{9AA4D5DF-A688-417C-A3E5-2A2D9C19BB61}" type="presOf" srcId="{08BDCB53-3005-4A95-A756-3CC3D9654973}" destId="{87F2FDF8-3AB7-4EF5-B9D6-06353F99FBD7}" srcOrd="0" destOrd="1" presId="urn:microsoft.com/office/officeart/2005/8/layout/process1"/>
    <dgm:cxn modelId="{F00571E1-15D1-479C-BC20-3114428BEF96}" type="presOf" srcId="{C3895AE5-5963-454F-8192-1ABFC9C49056}" destId="{B1695B31-EF37-4F0B-8162-E7515F8D54B8}" srcOrd="0" destOrd="0" presId="urn:microsoft.com/office/officeart/2005/8/layout/process1"/>
    <dgm:cxn modelId="{F4179DE7-AC94-404A-BE73-DC7CDE488F27}" type="presOf" srcId="{297AF344-86F2-41C2-9C54-BED5F7F36DB1}" destId="{98F40338-A58A-431C-A1C8-8361D256E13A}" srcOrd="0" destOrd="0" presId="urn:microsoft.com/office/officeart/2005/8/layout/process1"/>
    <dgm:cxn modelId="{6F6B6CF0-7AE4-4219-A9F6-0B455A3DE3BA}" type="presOf" srcId="{1EAD3862-86CF-4B8E-AF00-49B95A459B52}" destId="{EFD9ED62-6C17-4BFF-BBBE-58F35BA33158}" srcOrd="1" destOrd="0" presId="urn:microsoft.com/office/officeart/2005/8/layout/process1"/>
    <dgm:cxn modelId="{2C9B70F5-95C4-4958-89EB-2FAEBB2BDF4D}" type="presOf" srcId="{D7942898-90EF-4248-9AFB-6418A15CF4B7}" destId="{98F40338-A58A-431C-A1C8-8361D256E13A}" srcOrd="0" destOrd="1" presId="urn:microsoft.com/office/officeart/2005/8/layout/process1"/>
    <dgm:cxn modelId="{185C3CFB-CF0D-47F3-9B65-B03BD02200D1}" type="presOf" srcId="{1EAD3862-86CF-4B8E-AF00-49B95A459B52}" destId="{27641B90-11C9-42CD-BC10-68893E3DF51C}" srcOrd="0" destOrd="0" presId="urn:microsoft.com/office/officeart/2005/8/layout/process1"/>
    <dgm:cxn modelId="{6542DA83-12FD-457F-9C8C-EF56C5E3D633}" type="presParOf" srcId="{91E43D66-BF26-4BF4-AAFF-9FC871BFFAA4}" destId="{48551E44-6352-4C0D-8165-A4FAC37A8A9C}" srcOrd="0" destOrd="0" presId="urn:microsoft.com/office/officeart/2005/8/layout/process1"/>
    <dgm:cxn modelId="{ECDBFDA5-BE45-4584-B519-B0F0514D8104}" type="presParOf" srcId="{91E43D66-BF26-4BF4-AAFF-9FC871BFFAA4}" destId="{27641B90-11C9-42CD-BC10-68893E3DF51C}" srcOrd="1" destOrd="0" presId="urn:microsoft.com/office/officeart/2005/8/layout/process1"/>
    <dgm:cxn modelId="{4E6E0B2A-C14D-4713-ABC4-AAAC94115196}" type="presParOf" srcId="{27641B90-11C9-42CD-BC10-68893E3DF51C}" destId="{EFD9ED62-6C17-4BFF-BBBE-58F35BA33158}" srcOrd="0" destOrd="0" presId="urn:microsoft.com/office/officeart/2005/8/layout/process1"/>
    <dgm:cxn modelId="{7C1EF0DA-0D90-4270-93DA-9EB55A27A34E}" type="presParOf" srcId="{91E43D66-BF26-4BF4-AAFF-9FC871BFFAA4}" destId="{5C4C4E92-5B3F-40D2-94C0-FEB201C4F5C0}" srcOrd="2" destOrd="0" presId="urn:microsoft.com/office/officeart/2005/8/layout/process1"/>
    <dgm:cxn modelId="{47802D30-2AA4-4940-9F87-35EF51F8A14E}" type="presParOf" srcId="{91E43D66-BF26-4BF4-AAFF-9FC871BFFAA4}" destId="{726BCF18-68EE-4309-B42A-F003FEB3E714}" srcOrd="3" destOrd="0" presId="urn:microsoft.com/office/officeart/2005/8/layout/process1"/>
    <dgm:cxn modelId="{D77777A5-5597-4C75-8D44-E58CC4719017}" type="presParOf" srcId="{726BCF18-68EE-4309-B42A-F003FEB3E714}" destId="{E5AA4404-61B1-4F3A-8FE0-DADCA50A6613}" srcOrd="0" destOrd="0" presId="urn:microsoft.com/office/officeart/2005/8/layout/process1"/>
    <dgm:cxn modelId="{B9748C37-D1EE-401F-AFB1-83FF9BE65C5F}" type="presParOf" srcId="{91E43D66-BF26-4BF4-AAFF-9FC871BFFAA4}" destId="{98F40338-A58A-431C-A1C8-8361D256E13A}" srcOrd="4" destOrd="0" presId="urn:microsoft.com/office/officeart/2005/8/layout/process1"/>
    <dgm:cxn modelId="{24058153-8F94-41C9-BF76-46CFBB37D8E8}" type="presParOf" srcId="{91E43D66-BF26-4BF4-AAFF-9FC871BFFAA4}" destId="{B1695B31-EF37-4F0B-8162-E7515F8D54B8}" srcOrd="5" destOrd="0" presId="urn:microsoft.com/office/officeart/2005/8/layout/process1"/>
    <dgm:cxn modelId="{71947062-DFDC-4B47-B748-74BE9640CB1C}" type="presParOf" srcId="{B1695B31-EF37-4F0B-8162-E7515F8D54B8}" destId="{053ABAE7-E694-4C39-914B-B201C2285F55}" srcOrd="0" destOrd="0" presId="urn:microsoft.com/office/officeart/2005/8/layout/process1"/>
    <dgm:cxn modelId="{E5AECF0C-9CBA-4420-AF36-BE1CD62C37EE}" type="presParOf" srcId="{91E43D66-BF26-4BF4-AAFF-9FC871BFFAA4}" destId="{87F2FDF8-3AB7-4EF5-B9D6-06353F99FBD7}"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E30B46E-67FB-4FA7-8DC0-D863369DA4A2}"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96BBC9D5-96C1-4399-B467-6F9207D8B78A}">
      <dgm:prSet phldrT="[Текст]" phldr="0"/>
      <dgm:spPr/>
      <dgm:t>
        <a:bodyPr/>
        <a:lstStyle/>
        <a:p>
          <a:pPr rtl="0"/>
          <a:r>
            <a:rPr lang="ru-RU" dirty="0"/>
            <a:t>Этап 1: Определение стратегических целей</a:t>
          </a:r>
        </a:p>
      </dgm:t>
    </dgm:pt>
    <dgm:pt modelId="{29557B56-A92D-4010-B8CC-5DECC296B8D5}" type="parTrans" cxnId="{748E49BA-D47A-4542-9E85-F2537D2BCCCF}">
      <dgm:prSet/>
      <dgm:spPr/>
      <dgm:t>
        <a:bodyPr/>
        <a:lstStyle/>
        <a:p>
          <a:endParaRPr lang="ru-RU"/>
        </a:p>
      </dgm:t>
    </dgm:pt>
    <dgm:pt modelId="{095E9AE7-EC26-4C93-8784-4CCE842AABE2}" type="sibTrans" cxnId="{748E49BA-D47A-4542-9E85-F2537D2BCCCF}">
      <dgm:prSet/>
      <dgm:spPr/>
      <dgm:t>
        <a:bodyPr/>
        <a:lstStyle/>
        <a:p>
          <a:endParaRPr lang="ru-RU"/>
        </a:p>
      </dgm:t>
    </dgm:pt>
    <dgm:pt modelId="{9E6B7875-F24D-4643-BCDB-C6D4C774244D}">
      <dgm:prSet phldrT="[Текст]" phldr="0"/>
      <dgm:spPr/>
      <dgm:t>
        <a:bodyPr/>
        <a:lstStyle/>
        <a:p>
          <a:pPr rtl="0"/>
          <a:r>
            <a:rPr lang="ru-RU" dirty="0"/>
            <a:t>Увеличить рыночную долю в сегменте умных устройств на 15% в течение следующих двух лет</a:t>
          </a:r>
        </a:p>
      </dgm:t>
    </dgm:pt>
    <dgm:pt modelId="{9F5156EC-FA1B-440F-A893-6295FE3EE8B6}" type="parTrans" cxnId="{10922F55-1FCB-43C5-A04C-FB06A2263CE2}">
      <dgm:prSet/>
      <dgm:spPr/>
      <dgm:t>
        <a:bodyPr/>
        <a:lstStyle/>
        <a:p>
          <a:endParaRPr lang="ru-RU"/>
        </a:p>
      </dgm:t>
    </dgm:pt>
    <dgm:pt modelId="{38357AFF-A5D3-461B-8CE2-A73B423022B0}" type="sibTrans" cxnId="{10922F55-1FCB-43C5-A04C-FB06A2263CE2}">
      <dgm:prSet/>
      <dgm:spPr/>
      <dgm:t>
        <a:bodyPr/>
        <a:lstStyle/>
        <a:p>
          <a:endParaRPr lang="ru-RU"/>
        </a:p>
      </dgm:t>
    </dgm:pt>
    <dgm:pt modelId="{037277C4-9A8A-4087-A349-AA06143843BA}">
      <dgm:prSet phldrT="[Текст]" phldr="0"/>
      <dgm:spPr/>
      <dgm:t>
        <a:bodyPr/>
        <a:lstStyle/>
        <a:p>
          <a:pPr rtl="0"/>
          <a:r>
            <a:rPr lang="ru-RU" dirty="0"/>
            <a:t>Этап 2: Установление тактических целей</a:t>
          </a:r>
        </a:p>
      </dgm:t>
    </dgm:pt>
    <dgm:pt modelId="{EFF7306F-859F-4CC4-BD80-916E073AC655}" type="parTrans" cxnId="{BEFC8392-DC9C-4E7A-B5F8-E3952CF67B29}">
      <dgm:prSet/>
      <dgm:spPr/>
      <dgm:t>
        <a:bodyPr/>
        <a:lstStyle/>
        <a:p>
          <a:endParaRPr lang="ru-RU"/>
        </a:p>
      </dgm:t>
    </dgm:pt>
    <dgm:pt modelId="{9E243437-5426-414E-81C2-649EA05B90B9}" type="sibTrans" cxnId="{BEFC8392-DC9C-4E7A-B5F8-E3952CF67B29}">
      <dgm:prSet/>
      <dgm:spPr/>
      <dgm:t>
        <a:bodyPr/>
        <a:lstStyle/>
        <a:p>
          <a:endParaRPr lang="ru-RU"/>
        </a:p>
      </dgm:t>
    </dgm:pt>
    <dgm:pt modelId="{1FE7E700-88CC-4EA0-BDED-12676AE9FA31}">
      <dgm:prSet phldrT="[Текст]" phldr="0"/>
      <dgm:spPr/>
      <dgm:t>
        <a:bodyPr/>
        <a:lstStyle/>
        <a:p>
          <a:pPr rtl="0"/>
          <a:r>
            <a:rPr lang="ru-RU" dirty="0"/>
            <a:t>Разработка продукта: Завершить разработку прототипа до конца первого квартала. </a:t>
          </a:r>
        </a:p>
      </dgm:t>
    </dgm:pt>
    <dgm:pt modelId="{58A2D6FF-1EC2-4831-AE84-141FCF5278EB}" type="parTrans" cxnId="{067487A4-05E8-4EC2-AABB-5FFC6D4326F3}">
      <dgm:prSet/>
      <dgm:spPr/>
      <dgm:t>
        <a:bodyPr/>
        <a:lstStyle/>
        <a:p>
          <a:endParaRPr lang="ru-RU"/>
        </a:p>
      </dgm:t>
    </dgm:pt>
    <dgm:pt modelId="{6E45F998-CDEA-4A53-9DF1-AE64D1A7FBAB}" type="sibTrans" cxnId="{067487A4-05E8-4EC2-AABB-5FFC6D4326F3}">
      <dgm:prSet/>
      <dgm:spPr/>
      <dgm:t>
        <a:bodyPr/>
        <a:lstStyle/>
        <a:p>
          <a:endParaRPr lang="ru-RU"/>
        </a:p>
      </dgm:t>
    </dgm:pt>
    <dgm:pt modelId="{0F3A84EF-A378-4E5E-B5C7-BA9CCE72CA3D}">
      <dgm:prSet phldrT="[Текст]" phldr="0"/>
      <dgm:spPr/>
      <dgm:t>
        <a:bodyPr/>
        <a:lstStyle/>
        <a:p>
          <a:pPr rtl="0"/>
          <a:r>
            <a:rPr lang="ru-RU" dirty="0"/>
            <a:t>Маркетинговое исследование: Провести исследование рынка для выявления потребительских предпочтений до конца второго квартала. </a:t>
          </a:r>
        </a:p>
      </dgm:t>
    </dgm:pt>
    <dgm:pt modelId="{49BE2F16-8172-4F4E-9798-69E87C61A85E}" type="parTrans" cxnId="{4DC41D1D-CE93-4B92-81FE-E5A488BD212F}">
      <dgm:prSet/>
      <dgm:spPr/>
      <dgm:t>
        <a:bodyPr/>
        <a:lstStyle/>
        <a:p>
          <a:endParaRPr lang="ru-RU"/>
        </a:p>
      </dgm:t>
    </dgm:pt>
    <dgm:pt modelId="{23F85D7F-4A56-4EA3-9018-6BB9D0F1623C}" type="sibTrans" cxnId="{4DC41D1D-CE93-4B92-81FE-E5A488BD212F}">
      <dgm:prSet/>
      <dgm:spPr/>
      <dgm:t>
        <a:bodyPr/>
        <a:lstStyle/>
        <a:p>
          <a:endParaRPr lang="ru-RU"/>
        </a:p>
      </dgm:t>
    </dgm:pt>
    <dgm:pt modelId="{E58D114A-0D27-4089-83CB-2196B43C16AC}">
      <dgm:prSet phldr="0"/>
      <dgm:spPr/>
      <dgm:t>
        <a:bodyPr/>
        <a:lstStyle/>
        <a:p>
          <a:pPr rtl="0"/>
          <a:r>
            <a:rPr lang="ru-RU" dirty="0"/>
            <a:t>Этап 3: Определение операционных задач</a:t>
          </a:r>
          <a:endParaRPr lang="ru-RU" dirty="0">
            <a:latin typeface="Calibri Light" panose="020F0302020204030204"/>
          </a:endParaRPr>
        </a:p>
      </dgm:t>
    </dgm:pt>
    <dgm:pt modelId="{4F4C6293-A58B-4AC3-95E6-FB2A3A550B63}" type="parTrans" cxnId="{2881A898-66ED-4FD3-9E5A-A2D1C86360B9}">
      <dgm:prSet/>
      <dgm:spPr/>
    </dgm:pt>
    <dgm:pt modelId="{8F048F31-6E6E-4433-9F20-947F46B78930}" type="sibTrans" cxnId="{2881A898-66ED-4FD3-9E5A-A2D1C86360B9}">
      <dgm:prSet/>
      <dgm:spPr/>
    </dgm:pt>
    <dgm:pt modelId="{F7264F48-1516-4421-97D5-3263AC31F802}">
      <dgm:prSet phldr="0"/>
      <dgm:spPr/>
      <dgm:t>
        <a:bodyPr/>
        <a:lstStyle/>
        <a:p>
          <a:pPr rtl="0"/>
          <a:r>
            <a:rPr lang="ru-RU" dirty="0"/>
            <a:t>Запуск рекламной кампании: Подготовить и запустить рекламную кампанию за три месяца до выхода на рынок.</a:t>
          </a:r>
          <a:endParaRPr lang="ru-RU" dirty="0">
            <a:latin typeface="Calibri Light" panose="020F0302020204030204"/>
          </a:endParaRPr>
        </a:p>
      </dgm:t>
    </dgm:pt>
    <dgm:pt modelId="{5AABE98F-3AAB-412B-B936-D6A95920CC0B}" type="parTrans" cxnId="{9B4338D4-F531-43A5-AD76-CAEED524123F}">
      <dgm:prSet/>
      <dgm:spPr/>
    </dgm:pt>
    <dgm:pt modelId="{7975A864-CA5D-4FFA-B23A-6A018B2D2877}" type="sibTrans" cxnId="{9B4338D4-F531-43A5-AD76-CAEED524123F}">
      <dgm:prSet/>
      <dgm:spPr/>
    </dgm:pt>
    <dgm:pt modelId="{EE50AC09-1888-40FB-B9D4-F5C3028ED9C0}">
      <dgm:prSet phldr="0"/>
      <dgm:spPr/>
      <dgm:t>
        <a:bodyPr/>
        <a:lstStyle/>
        <a:p>
          <a:pPr rtl="0"/>
          <a:r>
            <a:rPr lang="ru-RU" dirty="0"/>
            <a:t>Исследование рынка: Провести опросы и фокус-группы среди потенциальных клиентов.</a:t>
          </a:r>
          <a:endParaRPr lang="ru-RU" dirty="0">
            <a:latin typeface="Calibri Light" panose="020F0302020204030204"/>
          </a:endParaRPr>
        </a:p>
      </dgm:t>
    </dgm:pt>
    <dgm:pt modelId="{5835E35B-4831-4E7E-BFC9-3364410773D4}" type="parTrans" cxnId="{E2DB331B-315D-4534-8FB2-48C20AA6E3AC}">
      <dgm:prSet/>
      <dgm:spPr/>
    </dgm:pt>
    <dgm:pt modelId="{121BB3BA-135D-41E5-9C4D-1F28B03B9672}" type="sibTrans" cxnId="{E2DB331B-315D-4534-8FB2-48C20AA6E3AC}">
      <dgm:prSet/>
      <dgm:spPr/>
    </dgm:pt>
    <dgm:pt modelId="{1E80B068-2EAB-4B03-8198-C4176F7144F2}">
      <dgm:prSet phldr="0"/>
      <dgm:spPr/>
      <dgm:t>
        <a:bodyPr/>
        <a:lstStyle/>
        <a:p>
          <a:pPr rtl="0"/>
          <a:r>
            <a:rPr lang="ru-RU" dirty="0"/>
            <a:t>Разработка прототипа: Собрать команду разработчиков и установить сроки выполнения задач по проекту. </a:t>
          </a:r>
          <a:endParaRPr lang="ru-RU" dirty="0">
            <a:latin typeface="Calibri Light" panose="020F0302020204030204"/>
          </a:endParaRPr>
        </a:p>
      </dgm:t>
    </dgm:pt>
    <dgm:pt modelId="{3CC6D159-A7F5-484D-BFFE-7BFB228A0510}" type="parTrans" cxnId="{BADD3BBD-0C53-402B-BDCB-5445DE385A50}">
      <dgm:prSet/>
      <dgm:spPr/>
    </dgm:pt>
    <dgm:pt modelId="{EADFC2DF-7776-4894-A587-E9190518E343}" type="sibTrans" cxnId="{BADD3BBD-0C53-402B-BDCB-5445DE385A50}">
      <dgm:prSet/>
      <dgm:spPr/>
    </dgm:pt>
    <dgm:pt modelId="{CED2047F-2532-4D9D-AE04-EA585007551B}">
      <dgm:prSet phldr="0"/>
      <dgm:spPr/>
      <dgm:t>
        <a:bodyPr/>
        <a:lstStyle/>
        <a:p>
          <a:pPr rtl="0"/>
          <a:r>
            <a:rPr lang="ru-RU" dirty="0"/>
            <a:t>Рекламные материалы: Создать визуальные и текстовые материалы для продвижения</a:t>
          </a:r>
        </a:p>
      </dgm:t>
    </dgm:pt>
    <dgm:pt modelId="{35418B8C-04EE-48ED-A612-3ED685642E28}" type="parTrans" cxnId="{339D50F8-CA42-4512-8A6B-95924CBEA540}">
      <dgm:prSet/>
      <dgm:spPr/>
    </dgm:pt>
    <dgm:pt modelId="{C1CF5147-CA10-4790-B57A-A51F992F348C}" type="sibTrans" cxnId="{339D50F8-CA42-4512-8A6B-95924CBEA540}">
      <dgm:prSet/>
      <dgm:spPr/>
    </dgm:pt>
    <dgm:pt modelId="{39A83B6F-5677-46C9-B80D-F7B4ADB1CB95}">
      <dgm:prSet phldr="0"/>
      <dgm:spPr/>
      <dgm:t>
        <a:bodyPr/>
        <a:lstStyle/>
        <a:p>
          <a:pPr rtl="0"/>
          <a:r>
            <a:rPr lang="ru-RU" dirty="0"/>
            <a:t>Этап 4: Логические связи</a:t>
          </a:r>
        </a:p>
      </dgm:t>
    </dgm:pt>
    <dgm:pt modelId="{3BC54625-9E46-4611-BFC6-4DD05743E3FF}" type="parTrans" cxnId="{55376686-0DC1-4DD6-AB8C-15469EE795FA}">
      <dgm:prSet/>
      <dgm:spPr/>
    </dgm:pt>
    <dgm:pt modelId="{3F3598BD-66C6-44A2-A514-F497DA927878}" type="sibTrans" cxnId="{55376686-0DC1-4DD6-AB8C-15469EE795FA}">
      <dgm:prSet/>
      <dgm:spPr/>
    </dgm:pt>
    <dgm:pt modelId="{13DC9C77-3283-453D-B69C-4B404882A28D}">
      <dgm:prSet phldr="0"/>
      <dgm:spPr/>
      <dgm:t>
        <a:bodyPr/>
        <a:lstStyle/>
        <a:p>
          <a:pPr rtl="0"/>
          <a:r>
            <a:rPr lang="ru-RU" dirty="0"/>
            <a:t>Например, успешное завершение маркетингового исследования (тактическая цель) влияет на эффективность рекламной кампании (другая тактическая цель).</a:t>
          </a:r>
        </a:p>
      </dgm:t>
    </dgm:pt>
    <dgm:pt modelId="{99818062-13A9-4149-BA16-46F827327281}" type="parTrans" cxnId="{BA64F9AA-A690-408A-8596-62D1308E4F6C}">
      <dgm:prSet/>
      <dgm:spPr/>
    </dgm:pt>
    <dgm:pt modelId="{C0F365BF-4AEE-4FA4-9AD2-3693D5443EF2}" type="sibTrans" cxnId="{BA64F9AA-A690-408A-8596-62D1308E4F6C}">
      <dgm:prSet/>
      <dgm:spPr/>
    </dgm:pt>
    <dgm:pt modelId="{17F1658E-A7AC-47AF-979D-67666DF28B03}">
      <dgm:prSet phldr="0"/>
      <dgm:spPr/>
      <dgm:t>
        <a:bodyPr/>
        <a:lstStyle/>
        <a:p>
          <a:pPr rtl="0"/>
          <a:r>
            <a:rPr lang="ru-RU" dirty="0"/>
            <a:t>Каждая тактическая цель имеет конкретные операционные задачи, которые ведут к выполнению стратегической цели.</a:t>
          </a:r>
          <a:endParaRPr lang="ru-RU" dirty="0">
            <a:latin typeface="Calibri Light" panose="020F0302020204030204"/>
          </a:endParaRPr>
        </a:p>
      </dgm:t>
    </dgm:pt>
    <dgm:pt modelId="{19F7182F-B1F8-4980-9115-5B164C011144}" type="parTrans" cxnId="{0CB4BF87-75CB-4258-BC62-F8B900DA28DA}">
      <dgm:prSet/>
      <dgm:spPr/>
    </dgm:pt>
    <dgm:pt modelId="{4FE17881-F3E9-4193-94EB-F987F4893A1E}" type="sibTrans" cxnId="{0CB4BF87-75CB-4258-BC62-F8B900DA28DA}">
      <dgm:prSet/>
      <dgm:spPr/>
    </dgm:pt>
    <dgm:pt modelId="{8761182F-F337-4ACD-9FCC-894487D52ACE}">
      <dgm:prSet phldr="0"/>
      <dgm:spPr/>
      <dgm:t>
        <a:bodyPr/>
        <a:lstStyle/>
        <a:p>
          <a:pPr rtl="0"/>
          <a:r>
            <a:rPr lang="ru-RU" dirty="0"/>
            <a:t>Этап 5: Регулярный мониторинг и корректировка</a:t>
          </a:r>
        </a:p>
      </dgm:t>
    </dgm:pt>
    <dgm:pt modelId="{761931A2-C231-40D6-B640-D11FCA06AA71}" type="parTrans" cxnId="{0265E310-383F-4429-A175-16D3F6BECD01}">
      <dgm:prSet/>
      <dgm:spPr/>
    </dgm:pt>
    <dgm:pt modelId="{07475255-7ECC-47F2-A29D-3637D2C793FE}" type="sibTrans" cxnId="{0265E310-383F-4429-A175-16D3F6BECD01}">
      <dgm:prSet/>
      <dgm:spPr/>
    </dgm:pt>
    <dgm:pt modelId="{C4AEE6D8-1FCB-4B6B-9096-4F3D3AADE7ED}">
      <dgm:prSet phldr="0"/>
      <dgm:spPr/>
      <dgm:t>
        <a:bodyPr/>
        <a:lstStyle/>
        <a:p>
          <a:pPr rtl="0"/>
          <a:r>
            <a:rPr lang="ru-RU" dirty="0"/>
            <a:t>Ежемесячные отчёты о выполнении задач и достижении KPI, таких как завершение разработки прототипа и результаты маркетингового исследования.</a:t>
          </a:r>
        </a:p>
      </dgm:t>
    </dgm:pt>
    <dgm:pt modelId="{7B400757-3F18-4F7E-844C-BF9EC4A5FBEA}" type="parTrans" cxnId="{A441A3CB-A0A0-4D02-8E99-89CB9E1CD726}">
      <dgm:prSet/>
      <dgm:spPr/>
    </dgm:pt>
    <dgm:pt modelId="{22A4A2F8-0231-491F-BAB2-486BC7D65C87}" type="sibTrans" cxnId="{A441A3CB-A0A0-4D02-8E99-89CB9E1CD726}">
      <dgm:prSet/>
      <dgm:spPr/>
    </dgm:pt>
    <dgm:pt modelId="{8BF6D8F3-A8D7-4732-99B5-4C13B1D8D3AF}">
      <dgm:prSet phldr="0"/>
      <dgm:spPr/>
      <dgm:t>
        <a:bodyPr/>
        <a:lstStyle/>
        <a:p>
          <a:pPr rtl="0"/>
          <a:r>
            <a:rPr lang="ru-RU" dirty="0"/>
            <a:t>В случае выявления отклонений от плана, например, задержка в разработке, необходимо пересмотреть сроки или перераспределить ресурсы.</a:t>
          </a:r>
        </a:p>
      </dgm:t>
    </dgm:pt>
    <dgm:pt modelId="{117AE1CB-D8A8-48AD-9601-606D3B931BCF}" type="parTrans" cxnId="{F9CE0B92-F783-479B-A7EC-B0035BC4F2B1}">
      <dgm:prSet/>
      <dgm:spPr/>
    </dgm:pt>
    <dgm:pt modelId="{78077776-8F3E-4BBF-9A7A-95A81366ED90}" type="sibTrans" cxnId="{F9CE0B92-F783-479B-A7EC-B0035BC4F2B1}">
      <dgm:prSet/>
      <dgm:spPr/>
    </dgm:pt>
    <dgm:pt modelId="{8E71AE42-9064-4B28-9A9D-B3AE880D8148}" type="pres">
      <dgm:prSet presAssocID="{0E30B46E-67FB-4FA7-8DC0-D863369DA4A2}" presName="linearFlow" presStyleCnt="0">
        <dgm:presLayoutVars>
          <dgm:dir/>
          <dgm:animLvl val="lvl"/>
          <dgm:resizeHandles val="exact"/>
        </dgm:presLayoutVars>
      </dgm:prSet>
      <dgm:spPr/>
    </dgm:pt>
    <dgm:pt modelId="{F99E0397-457D-47BA-905F-F41FF9784389}" type="pres">
      <dgm:prSet presAssocID="{96BBC9D5-96C1-4399-B467-6F9207D8B78A}" presName="composite" presStyleCnt="0"/>
      <dgm:spPr/>
    </dgm:pt>
    <dgm:pt modelId="{FE2DED16-ED6B-4FB4-8F45-88274AF75255}" type="pres">
      <dgm:prSet presAssocID="{96BBC9D5-96C1-4399-B467-6F9207D8B78A}" presName="parentText" presStyleLbl="alignNode1" presStyleIdx="0" presStyleCnt="5">
        <dgm:presLayoutVars>
          <dgm:chMax val="1"/>
          <dgm:bulletEnabled val="1"/>
        </dgm:presLayoutVars>
      </dgm:prSet>
      <dgm:spPr/>
    </dgm:pt>
    <dgm:pt modelId="{FA59FC28-7AB3-46AE-B643-C78BE31945F3}" type="pres">
      <dgm:prSet presAssocID="{96BBC9D5-96C1-4399-B467-6F9207D8B78A}" presName="descendantText" presStyleLbl="alignAcc1" presStyleIdx="0" presStyleCnt="5">
        <dgm:presLayoutVars>
          <dgm:bulletEnabled val="1"/>
        </dgm:presLayoutVars>
      </dgm:prSet>
      <dgm:spPr/>
    </dgm:pt>
    <dgm:pt modelId="{0C33F76B-4B55-4B6E-ABB6-DF4CCBF8A8DB}" type="pres">
      <dgm:prSet presAssocID="{095E9AE7-EC26-4C93-8784-4CCE842AABE2}" presName="sp" presStyleCnt="0"/>
      <dgm:spPr/>
    </dgm:pt>
    <dgm:pt modelId="{82940288-F488-4242-99ED-9D0E8037BDD4}" type="pres">
      <dgm:prSet presAssocID="{037277C4-9A8A-4087-A349-AA06143843BA}" presName="composite" presStyleCnt="0"/>
      <dgm:spPr/>
    </dgm:pt>
    <dgm:pt modelId="{737AB8F7-8CEF-4424-839E-26717385E90A}" type="pres">
      <dgm:prSet presAssocID="{037277C4-9A8A-4087-A349-AA06143843BA}" presName="parentText" presStyleLbl="alignNode1" presStyleIdx="1" presStyleCnt="5">
        <dgm:presLayoutVars>
          <dgm:chMax val="1"/>
          <dgm:bulletEnabled val="1"/>
        </dgm:presLayoutVars>
      </dgm:prSet>
      <dgm:spPr/>
    </dgm:pt>
    <dgm:pt modelId="{600C7221-3153-4E02-9A75-BA8923FB7E34}" type="pres">
      <dgm:prSet presAssocID="{037277C4-9A8A-4087-A349-AA06143843BA}" presName="descendantText" presStyleLbl="alignAcc1" presStyleIdx="1" presStyleCnt="5">
        <dgm:presLayoutVars>
          <dgm:bulletEnabled val="1"/>
        </dgm:presLayoutVars>
      </dgm:prSet>
      <dgm:spPr/>
    </dgm:pt>
    <dgm:pt modelId="{8469C444-56B6-4A7F-80B4-04D0FEE0EEAC}" type="pres">
      <dgm:prSet presAssocID="{9E243437-5426-414E-81C2-649EA05B90B9}" presName="sp" presStyleCnt="0"/>
      <dgm:spPr/>
    </dgm:pt>
    <dgm:pt modelId="{46CA6E2A-15B4-4818-A4D6-FC2299256961}" type="pres">
      <dgm:prSet presAssocID="{E58D114A-0D27-4089-83CB-2196B43C16AC}" presName="composite" presStyleCnt="0"/>
      <dgm:spPr/>
    </dgm:pt>
    <dgm:pt modelId="{CEC71FE4-86D1-4347-A5A0-E7620E0C596D}" type="pres">
      <dgm:prSet presAssocID="{E58D114A-0D27-4089-83CB-2196B43C16AC}" presName="parentText" presStyleLbl="alignNode1" presStyleIdx="2" presStyleCnt="5">
        <dgm:presLayoutVars>
          <dgm:chMax val="1"/>
          <dgm:bulletEnabled val="1"/>
        </dgm:presLayoutVars>
      </dgm:prSet>
      <dgm:spPr/>
    </dgm:pt>
    <dgm:pt modelId="{ED752326-7FBB-4106-A5CA-3A7A0208A66F}" type="pres">
      <dgm:prSet presAssocID="{E58D114A-0D27-4089-83CB-2196B43C16AC}" presName="descendantText" presStyleLbl="alignAcc1" presStyleIdx="2" presStyleCnt="5">
        <dgm:presLayoutVars>
          <dgm:bulletEnabled val="1"/>
        </dgm:presLayoutVars>
      </dgm:prSet>
      <dgm:spPr/>
    </dgm:pt>
    <dgm:pt modelId="{40470E77-B037-4CCD-A6E4-0B936DB95E70}" type="pres">
      <dgm:prSet presAssocID="{8F048F31-6E6E-4433-9F20-947F46B78930}" presName="sp" presStyleCnt="0"/>
      <dgm:spPr/>
    </dgm:pt>
    <dgm:pt modelId="{8A176666-5AE9-4ADA-BB98-166B02F6CC43}" type="pres">
      <dgm:prSet presAssocID="{39A83B6F-5677-46C9-B80D-F7B4ADB1CB95}" presName="composite" presStyleCnt="0"/>
      <dgm:spPr/>
    </dgm:pt>
    <dgm:pt modelId="{C42C4930-CE3F-4326-967C-DF941BF71FEE}" type="pres">
      <dgm:prSet presAssocID="{39A83B6F-5677-46C9-B80D-F7B4ADB1CB95}" presName="parentText" presStyleLbl="alignNode1" presStyleIdx="3" presStyleCnt="5">
        <dgm:presLayoutVars>
          <dgm:chMax val="1"/>
          <dgm:bulletEnabled val="1"/>
        </dgm:presLayoutVars>
      </dgm:prSet>
      <dgm:spPr/>
    </dgm:pt>
    <dgm:pt modelId="{F633F91F-C802-49EB-B1C9-627C267E9591}" type="pres">
      <dgm:prSet presAssocID="{39A83B6F-5677-46C9-B80D-F7B4ADB1CB95}" presName="descendantText" presStyleLbl="alignAcc1" presStyleIdx="3" presStyleCnt="5">
        <dgm:presLayoutVars>
          <dgm:bulletEnabled val="1"/>
        </dgm:presLayoutVars>
      </dgm:prSet>
      <dgm:spPr/>
    </dgm:pt>
    <dgm:pt modelId="{DA46A704-5E80-45CA-AA53-10A59E79FD18}" type="pres">
      <dgm:prSet presAssocID="{3F3598BD-66C6-44A2-A514-F497DA927878}" presName="sp" presStyleCnt="0"/>
      <dgm:spPr/>
    </dgm:pt>
    <dgm:pt modelId="{3DB5E209-3F57-41EF-B671-00FCE06B9077}" type="pres">
      <dgm:prSet presAssocID="{8761182F-F337-4ACD-9FCC-894487D52ACE}" presName="composite" presStyleCnt="0"/>
      <dgm:spPr/>
    </dgm:pt>
    <dgm:pt modelId="{CBFADE07-2854-460F-A5F6-AF2D672C933B}" type="pres">
      <dgm:prSet presAssocID="{8761182F-F337-4ACD-9FCC-894487D52ACE}" presName="parentText" presStyleLbl="alignNode1" presStyleIdx="4" presStyleCnt="5">
        <dgm:presLayoutVars>
          <dgm:chMax val="1"/>
          <dgm:bulletEnabled val="1"/>
        </dgm:presLayoutVars>
      </dgm:prSet>
      <dgm:spPr/>
    </dgm:pt>
    <dgm:pt modelId="{D8781972-ACB9-4639-B11E-210A5F415153}" type="pres">
      <dgm:prSet presAssocID="{8761182F-F337-4ACD-9FCC-894487D52ACE}" presName="descendantText" presStyleLbl="alignAcc1" presStyleIdx="4" presStyleCnt="5">
        <dgm:presLayoutVars>
          <dgm:bulletEnabled val="1"/>
        </dgm:presLayoutVars>
      </dgm:prSet>
      <dgm:spPr/>
    </dgm:pt>
  </dgm:ptLst>
  <dgm:cxnLst>
    <dgm:cxn modelId="{09915B08-600F-4A1B-AAE5-B72FCF1A58C4}" type="presOf" srcId="{0E30B46E-67FB-4FA7-8DC0-D863369DA4A2}" destId="{8E71AE42-9064-4B28-9A9D-B3AE880D8148}" srcOrd="0" destOrd="0" presId="urn:microsoft.com/office/officeart/2005/8/layout/chevron2"/>
    <dgm:cxn modelId="{0265E310-383F-4429-A175-16D3F6BECD01}" srcId="{0E30B46E-67FB-4FA7-8DC0-D863369DA4A2}" destId="{8761182F-F337-4ACD-9FCC-894487D52ACE}" srcOrd="4" destOrd="0" parTransId="{761931A2-C231-40D6-B640-D11FCA06AA71}" sibTransId="{07475255-7ECC-47F2-A29D-3637D2C793FE}"/>
    <dgm:cxn modelId="{FFE4B817-E3DC-4939-9787-7B9AB6B1AE47}" type="presOf" srcId="{E58D114A-0D27-4089-83CB-2196B43C16AC}" destId="{CEC71FE4-86D1-4347-A5A0-E7620E0C596D}" srcOrd="0" destOrd="0" presId="urn:microsoft.com/office/officeart/2005/8/layout/chevron2"/>
    <dgm:cxn modelId="{E2DB331B-315D-4534-8FB2-48C20AA6E3AC}" srcId="{E58D114A-0D27-4089-83CB-2196B43C16AC}" destId="{EE50AC09-1888-40FB-B9D4-F5C3028ED9C0}" srcOrd="0" destOrd="0" parTransId="{5835E35B-4831-4E7E-BFC9-3364410773D4}" sibTransId="{121BB3BA-135D-41E5-9C4D-1F28B03B9672}"/>
    <dgm:cxn modelId="{4DC41D1D-CE93-4B92-81FE-E5A488BD212F}" srcId="{037277C4-9A8A-4087-A349-AA06143843BA}" destId="{0F3A84EF-A378-4E5E-B5C7-BA9CCE72CA3D}" srcOrd="1" destOrd="0" parTransId="{49BE2F16-8172-4F4E-9798-69E87C61A85E}" sibTransId="{23F85D7F-4A56-4EA3-9018-6BB9D0F1623C}"/>
    <dgm:cxn modelId="{8D6E112C-27EC-4D8C-8707-F71F7CD0BBF1}" type="presOf" srcId="{C4AEE6D8-1FCB-4B6B-9096-4F3D3AADE7ED}" destId="{D8781972-ACB9-4639-B11E-210A5F415153}" srcOrd="0" destOrd="0" presId="urn:microsoft.com/office/officeart/2005/8/layout/chevron2"/>
    <dgm:cxn modelId="{5108D25E-2C8E-4B11-82BF-4E22495DAE21}" type="presOf" srcId="{1FE7E700-88CC-4EA0-BDED-12676AE9FA31}" destId="{600C7221-3153-4E02-9A75-BA8923FB7E34}" srcOrd="0" destOrd="0" presId="urn:microsoft.com/office/officeart/2005/8/layout/chevron2"/>
    <dgm:cxn modelId="{73A81646-C997-40BC-B47B-2B7F108B25C3}" type="presOf" srcId="{9E6B7875-F24D-4643-BCDB-C6D4C774244D}" destId="{FA59FC28-7AB3-46AE-B643-C78BE31945F3}" srcOrd="0" destOrd="0" presId="urn:microsoft.com/office/officeart/2005/8/layout/chevron2"/>
    <dgm:cxn modelId="{514F316B-3326-4BE3-92C0-9E84EA315C9B}" type="presOf" srcId="{1E80B068-2EAB-4B03-8198-C4176F7144F2}" destId="{ED752326-7FBB-4106-A5CA-3A7A0208A66F}" srcOrd="0" destOrd="1" presId="urn:microsoft.com/office/officeart/2005/8/layout/chevron2"/>
    <dgm:cxn modelId="{47D5D96D-9FED-45C9-B481-85955526C884}" type="presOf" srcId="{CED2047F-2532-4D9D-AE04-EA585007551B}" destId="{ED752326-7FBB-4106-A5CA-3A7A0208A66F}" srcOrd="0" destOrd="2" presId="urn:microsoft.com/office/officeart/2005/8/layout/chevron2"/>
    <dgm:cxn modelId="{52A0DF4D-C1FF-4625-AF93-7CF58DB922D5}" type="presOf" srcId="{F7264F48-1516-4421-97D5-3263AC31F802}" destId="{600C7221-3153-4E02-9A75-BA8923FB7E34}" srcOrd="0" destOrd="2" presId="urn:microsoft.com/office/officeart/2005/8/layout/chevron2"/>
    <dgm:cxn modelId="{493BB86F-3827-4CC7-B21C-EAE6C5CED53C}" type="presOf" srcId="{96BBC9D5-96C1-4399-B467-6F9207D8B78A}" destId="{FE2DED16-ED6B-4FB4-8F45-88274AF75255}" srcOrd="0" destOrd="0" presId="urn:microsoft.com/office/officeart/2005/8/layout/chevron2"/>
    <dgm:cxn modelId="{10922F55-1FCB-43C5-A04C-FB06A2263CE2}" srcId="{96BBC9D5-96C1-4399-B467-6F9207D8B78A}" destId="{9E6B7875-F24D-4643-BCDB-C6D4C774244D}" srcOrd="0" destOrd="0" parTransId="{9F5156EC-FA1B-440F-A893-6295FE3EE8B6}" sibTransId="{38357AFF-A5D3-461B-8CE2-A73B423022B0}"/>
    <dgm:cxn modelId="{55376686-0DC1-4DD6-AB8C-15469EE795FA}" srcId="{0E30B46E-67FB-4FA7-8DC0-D863369DA4A2}" destId="{39A83B6F-5677-46C9-B80D-F7B4ADB1CB95}" srcOrd="3" destOrd="0" parTransId="{3BC54625-9E46-4611-BFC6-4DD05743E3FF}" sibTransId="{3F3598BD-66C6-44A2-A514-F497DA927878}"/>
    <dgm:cxn modelId="{0CB4BF87-75CB-4258-BC62-F8B900DA28DA}" srcId="{39A83B6F-5677-46C9-B80D-F7B4ADB1CB95}" destId="{17F1658E-A7AC-47AF-979D-67666DF28B03}" srcOrd="0" destOrd="0" parTransId="{19F7182F-B1F8-4980-9115-5B164C011144}" sibTransId="{4FE17881-F3E9-4193-94EB-F987F4893A1E}"/>
    <dgm:cxn modelId="{F9CE0B92-F783-479B-A7EC-B0035BC4F2B1}" srcId="{8761182F-F337-4ACD-9FCC-894487D52ACE}" destId="{8BF6D8F3-A8D7-4732-99B5-4C13B1D8D3AF}" srcOrd="1" destOrd="0" parTransId="{117AE1CB-D8A8-48AD-9601-606D3B931BCF}" sibTransId="{78077776-8F3E-4BBF-9A7A-95A81366ED90}"/>
    <dgm:cxn modelId="{BEFC8392-DC9C-4E7A-B5F8-E3952CF67B29}" srcId="{0E30B46E-67FB-4FA7-8DC0-D863369DA4A2}" destId="{037277C4-9A8A-4087-A349-AA06143843BA}" srcOrd="1" destOrd="0" parTransId="{EFF7306F-859F-4CC4-BD80-916E073AC655}" sibTransId="{9E243437-5426-414E-81C2-649EA05B90B9}"/>
    <dgm:cxn modelId="{2881A898-66ED-4FD3-9E5A-A2D1C86360B9}" srcId="{0E30B46E-67FB-4FA7-8DC0-D863369DA4A2}" destId="{E58D114A-0D27-4089-83CB-2196B43C16AC}" srcOrd="2" destOrd="0" parTransId="{4F4C6293-A58B-4AC3-95E6-FB2A3A550B63}" sibTransId="{8F048F31-6E6E-4433-9F20-947F46B78930}"/>
    <dgm:cxn modelId="{067487A4-05E8-4EC2-AABB-5FFC6D4326F3}" srcId="{037277C4-9A8A-4087-A349-AA06143843BA}" destId="{1FE7E700-88CC-4EA0-BDED-12676AE9FA31}" srcOrd="0" destOrd="0" parTransId="{58A2D6FF-1EC2-4831-AE84-141FCF5278EB}" sibTransId="{6E45F998-CDEA-4A53-9DF1-AE64D1A7FBAB}"/>
    <dgm:cxn modelId="{BA64F9AA-A690-408A-8596-62D1308E4F6C}" srcId="{39A83B6F-5677-46C9-B80D-F7B4ADB1CB95}" destId="{13DC9C77-3283-453D-B69C-4B404882A28D}" srcOrd="1" destOrd="0" parTransId="{99818062-13A9-4149-BA16-46F827327281}" sibTransId="{C0F365BF-4AEE-4FA4-9AD2-3693D5443EF2}"/>
    <dgm:cxn modelId="{D9BB4FB0-DFA0-4CDA-A5A9-4DB94627F811}" type="presOf" srcId="{13DC9C77-3283-453D-B69C-4B404882A28D}" destId="{F633F91F-C802-49EB-B1C9-627C267E9591}" srcOrd="0" destOrd="1" presId="urn:microsoft.com/office/officeart/2005/8/layout/chevron2"/>
    <dgm:cxn modelId="{A6C01AB3-8AB7-4E6D-B101-07ED67E463DC}" type="presOf" srcId="{037277C4-9A8A-4087-A349-AA06143843BA}" destId="{737AB8F7-8CEF-4424-839E-26717385E90A}" srcOrd="0" destOrd="0" presId="urn:microsoft.com/office/officeart/2005/8/layout/chevron2"/>
    <dgm:cxn modelId="{748E49BA-D47A-4542-9E85-F2537D2BCCCF}" srcId="{0E30B46E-67FB-4FA7-8DC0-D863369DA4A2}" destId="{96BBC9D5-96C1-4399-B467-6F9207D8B78A}" srcOrd="0" destOrd="0" parTransId="{29557B56-A92D-4010-B8CC-5DECC296B8D5}" sibTransId="{095E9AE7-EC26-4C93-8784-4CCE842AABE2}"/>
    <dgm:cxn modelId="{E70CF9BC-14A6-4C77-B1F0-E364D2B00748}" type="presOf" srcId="{17F1658E-A7AC-47AF-979D-67666DF28B03}" destId="{F633F91F-C802-49EB-B1C9-627C267E9591}" srcOrd="0" destOrd="0" presId="urn:microsoft.com/office/officeart/2005/8/layout/chevron2"/>
    <dgm:cxn modelId="{BADD3BBD-0C53-402B-BDCB-5445DE385A50}" srcId="{E58D114A-0D27-4089-83CB-2196B43C16AC}" destId="{1E80B068-2EAB-4B03-8198-C4176F7144F2}" srcOrd="1" destOrd="0" parTransId="{3CC6D159-A7F5-484D-BFFE-7BFB228A0510}" sibTransId="{EADFC2DF-7776-4894-A587-E9190518E343}"/>
    <dgm:cxn modelId="{A441A3CB-A0A0-4D02-8E99-89CB9E1CD726}" srcId="{8761182F-F337-4ACD-9FCC-894487D52ACE}" destId="{C4AEE6D8-1FCB-4B6B-9096-4F3D3AADE7ED}" srcOrd="0" destOrd="0" parTransId="{7B400757-3F18-4F7E-844C-BF9EC4A5FBEA}" sibTransId="{22A4A2F8-0231-491F-BAB2-486BC7D65C87}"/>
    <dgm:cxn modelId="{9C3EAFCB-0E08-4CE2-9FFC-B9F1D76AB953}" type="presOf" srcId="{8761182F-F337-4ACD-9FCC-894487D52ACE}" destId="{CBFADE07-2854-460F-A5F6-AF2D672C933B}" srcOrd="0" destOrd="0" presId="urn:microsoft.com/office/officeart/2005/8/layout/chevron2"/>
    <dgm:cxn modelId="{9B4338D4-F531-43A5-AD76-CAEED524123F}" srcId="{037277C4-9A8A-4087-A349-AA06143843BA}" destId="{F7264F48-1516-4421-97D5-3263AC31F802}" srcOrd="2" destOrd="0" parTransId="{5AABE98F-3AAB-412B-B936-D6A95920CC0B}" sibTransId="{7975A864-CA5D-4FFA-B23A-6A018B2D2877}"/>
    <dgm:cxn modelId="{1E31EFD6-ACCF-405E-930D-805ECEC82908}" type="presOf" srcId="{39A83B6F-5677-46C9-B80D-F7B4ADB1CB95}" destId="{C42C4930-CE3F-4326-967C-DF941BF71FEE}" srcOrd="0" destOrd="0" presId="urn:microsoft.com/office/officeart/2005/8/layout/chevron2"/>
    <dgm:cxn modelId="{E78824EE-82D8-4D24-8E17-706DBC92B46F}" type="presOf" srcId="{8BF6D8F3-A8D7-4732-99B5-4C13B1D8D3AF}" destId="{D8781972-ACB9-4639-B11E-210A5F415153}" srcOrd="0" destOrd="1" presId="urn:microsoft.com/office/officeart/2005/8/layout/chevron2"/>
    <dgm:cxn modelId="{47687EF6-7EDB-49D2-92C0-8D54EDF04F38}" type="presOf" srcId="{EE50AC09-1888-40FB-B9D4-F5C3028ED9C0}" destId="{ED752326-7FBB-4106-A5CA-3A7A0208A66F}" srcOrd="0" destOrd="0" presId="urn:microsoft.com/office/officeart/2005/8/layout/chevron2"/>
    <dgm:cxn modelId="{339D50F8-CA42-4512-8A6B-95924CBEA540}" srcId="{E58D114A-0D27-4089-83CB-2196B43C16AC}" destId="{CED2047F-2532-4D9D-AE04-EA585007551B}" srcOrd="2" destOrd="0" parTransId="{35418B8C-04EE-48ED-A612-3ED685642E28}" sibTransId="{C1CF5147-CA10-4790-B57A-A51F992F348C}"/>
    <dgm:cxn modelId="{551FABFA-F6D9-45ED-B9D1-CD4AF38831A3}" type="presOf" srcId="{0F3A84EF-A378-4E5E-B5C7-BA9CCE72CA3D}" destId="{600C7221-3153-4E02-9A75-BA8923FB7E34}" srcOrd="0" destOrd="1" presId="urn:microsoft.com/office/officeart/2005/8/layout/chevron2"/>
    <dgm:cxn modelId="{36DB1875-000C-4554-8091-92B07BBB7585}" type="presParOf" srcId="{8E71AE42-9064-4B28-9A9D-B3AE880D8148}" destId="{F99E0397-457D-47BA-905F-F41FF9784389}" srcOrd="0" destOrd="0" presId="urn:microsoft.com/office/officeart/2005/8/layout/chevron2"/>
    <dgm:cxn modelId="{7BCB5E49-346C-4A7E-B9D6-11DAF4A9ABC2}" type="presParOf" srcId="{F99E0397-457D-47BA-905F-F41FF9784389}" destId="{FE2DED16-ED6B-4FB4-8F45-88274AF75255}" srcOrd="0" destOrd="0" presId="urn:microsoft.com/office/officeart/2005/8/layout/chevron2"/>
    <dgm:cxn modelId="{93B9D009-9ED6-4C7D-A940-5D80831205E9}" type="presParOf" srcId="{F99E0397-457D-47BA-905F-F41FF9784389}" destId="{FA59FC28-7AB3-46AE-B643-C78BE31945F3}" srcOrd="1" destOrd="0" presId="urn:microsoft.com/office/officeart/2005/8/layout/chevron2"/>
    <dgm:cxn modelId="{C2A0BEB2-F32B-453E-AE68-E3048D3C73D4}" type="presParOf" srcId="{8E71AE42-9064-4B28-9A9D-B3AE880D8148}" destId="{0C33F76B-4B55-4B6E-ABB6-DF4CCBF8A8DB}" srcOrd="1" destOrd="0" presId="urn:microsoft.com/office/officeart/2005/8/layout/chevron2"/>
    <dgm:cxn modelId="{A735FA65-44AE-4EF5-859B-A61A1FFC24F8}" type="presParOf" srcId="{8E71AE42-9064-4B28-9A9D-B3AE880D8148}" destId="{82940288-F488-4242-99ED-9D0E8037BDD4}" srcOrd="2" destOrd="0" presId="urn:microsoft.com/office/officeart/2005/8/layout/chevron2"/>
    <dgm:cxn modelId="{AB2E255D-9370-4E76-B733-11ED11E462DC}" type="presParOf" srcId="{82940288-F488-4242-99ED-9D0E8037BDD4}" destId="{737AB8F7-8CEF-4424-839E-26717385E90A}" srcOrd="0" destOrd="0" presId="urn:microsoft.com/office/officeart/2005/8/layout/chevron2"/>
    <dgm:cxn modelId="{89B826AA-274F-42CE-AB6F-102DB231F121}" type="presParOf" srcId="{82940288-F488-4242-99ED-9D0E8037BDD4}" destId="{600C7221-3153-4E02-9A75-BA8923FB7E34}" srcOrd="1" destOrd="0" presId="urn:microsoft.com/office/officeart/2005/8/layout/chevron2"/>
    <dgm:cxn modelId="{73200DA3-0C42-4764-8C8A-92BA57BC2E73}" type="presParOf" srcId="{8E71AE42-9064-4B28-9A9D-B3AE880D8148}" destId="{8469C444-56B6-4A7F-80B4-04D0FEE0EEAC}" srcOrd="3" destOrd="0" presId="urn:microsoft.com/office/officeart/2005/8/layout/chevron2"/>
    <dgm:cxn modelId="{D9E55B8F-D149-43A4-97C5-D60EC2766F4D}" type="presParOf" srcId="{8E71AE42-9064-4B28-9A9D-B3AE880D8148}" destId="{46CA6E2A-15B4-4818-A4D6-FC2299256961}" srcOrd="4" destOrd="0" presId="urn:microsoft.com/office/officeart/2005/8/layout/chevron2"/>
    <dgm:cxn modelId="{8617D6FF-05EE-4BCB-8A7F-534844124DB3}" type="presParOf" srcId="{46CA6E2A-15B4-4818-A4D6-FC2299256961}" destId="{CEC71FE4-86D1-4347-A5A0-E7620E0C596D}" srcOrd="0" destOrd="0" presId="urn:microsoft.com/office/officeart/2005/8/layout/chevron2"/>
    <dgm:cxn modelId="{E6F7CDC6-D6C5-44C1-9588-DCA8B0FD1884}" type="presParOf" srcId="{46CA6E2A-15B4-4818-A4D6-FC2299256961}" destId="{ED752326-7FBB-4106-A5CA-3A7A0208A66F}" srcOrd="1" destOrd="0" presId="urn:microsoft.com/office/officeart/2005/8/layout/chevron2"/>
    <dgm:cxn modelId="{BA86A9CB-55B7-47C1-B7B6-9101D564FFEA}" type="presParOf" srcId="{8E71AE42-9064-4B28-9A9D-B3AE880D8148}" destId="{40470E77-B037-4CCD-A6E4-0B936DB95E70}" srcOrd="5" destOrd="0" presId="urn:microsoft.com/office/officeart/2005/8/layout/chevron2"/>
    <dgm:cxn modelId="{35BFC7C5-7546-4CDE-B640-942DF404C4BE}" type="presParOf" srcId="{8E71AE42-9064-4B28-9A9D-B3AE880D8148}" destId="{8A176666-5AE9-4ADA-BB98-166B02F6CC43}" srcOrd="6" destOrd="0" presId="urn:microsoft.com/office/officeart/2005/8/layout/chevron2"/>
    <dgm:cxn modelId="{FC4DF168-CB2D-435F-AC21-5AB6ACDD5661}" type="presParOf" srcId="{8A176666-5AE9-4ADA-BB98-166B02F6CC43}" destId="{C42C4930-CE3F-4326-967C-DF941BF71FEE}" srcOrd="0" destOrd="0" presId="urn:microsoft.com/office/officeart/2005/8/layout/chevron2"/>
    <dgm:cxn modelId="{29EA3F1D-DF12-426C-81A0-008593A14C1F}" type="presParOf" srcId="{8A176666-5AE9-4ADA-BB98-166B02F6CC43}" destId="{F633F91F-C802-49EB-B1C9-627C267E9591}" srcOrd="1" destOrd="0" presId="urn:microsoft.com/office/officeart/2005/8/layout/chevron2"/>
    <dgm:cxn modelId="{6866FFDB-3779-4390-9C0B-E36111161C67}" type="presParOf" srcId="{8E71AE42-9064-4B28-9A9D-B3AE880D8148}" destId="{DA46A704-5E80-45CA-AA53-10A59E79FD18}" srcOrd="7" destOrd="0" presId="urn:microsoft.com/office/officeart/2005/8/layout/chevron2"/>
    <dgm:cxn modelId="{509C2DE9-20AD-4C54-8442-FE730C2698CF}" type="presParOf" srcId="{8E71AE42-9064-4B28-9A9D-B3AE880D8148}" destId="{3DB5E209-3F57-41EF-B671-00FCE06B9077}" srcOrd="8" destOrd="0" presId="urn:microsoft.com/office/officeart/2005/8/layout/chevron2"/>
    <dgm:cxn modelId="{1E0C4D62-E6CB-45FE-AABB-67C339B544B9}" type="presParOf" srcId="{3DB5E209-3F57-41EF-B671-00FCE06B9077}" destId="{CBFADE07-2854-460F-A5F6-AF2D672C933B}" srcOrd="0" destOrd="0" presId="urn:microsoft.com/office/officeart/2005/8/layout/chevron2"/>
    <dgm:cxn modelId="{6F54B8D4-258E-4044-974E-B94BBDA73728}" type="presParOf" srcId="{3DB5E209-3F57-41EF-B671-00FCE06B9077}" destId="{D8781972-ACB9-4639-B11E-210A5F41515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C93C5D-A3B8-45A8-B6B3-51042F792020}">
      <dsp:nvSpPr>
        <dsp:cNvPr id="0" name=""/>
        <dsp:cNvSpPr/>
      </dsp:nvSpPr>
      <dsp:spPr>
        <a:xfrm>
          <a:off x="4544094" y="1266"/>
          <a:ext cx="1427410" cy="9278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ru-RU" sz="900" b="1" kern="1200"/>
            <a:t>Измеримость</a:t>
          </a:r>
          <a:r>
            <a:rPr lang="ru-RU" sz="900" kern="1200"/>
            <a:t>: цели и задачи должны быть чётко сформулированы и поддаваться количественной оценке.</a:t>
          </a:r>
          <a:endParaRPr lang="en-US" sz="900" kern="1200"/>
        </a:p>
      </dsp:txBody>
      <dsp:txXfrm>
        <a:off x="4589386" y="46558"/>
        <a:ext cx="1336826" cy="837232"/>
      </dsp:txXfrm>
    </dsp:sp>
    <dsp:sp modelId="{1CEE28A4-61B8-47AE-A894-B456087A24ED}">
      <dsp:nvSpPr>
        <dsp:cNvPr id="0" name=""/>
        <dsp:cNvSpPr/>
      </dsp:nvSpPr>
      <dsp:spPr>
        <a:xfrm>
          <a:off x="3400996" y="465174"/>
          <a:ext cx="3713607" cy="3713607"/>
        </a:xfrm>
        <a:custGeom>
          <a:avLst/>
          <a:gdLst/>
          <a:ahLst/>
          <a:cxnLst/>
          <a:rect l="0" t="0" r="0" b="0"/>
          <a:pathLst>
            <a:path>
              <a:moveTo>
                <a:pt x="2762497" y="235865"/>
              </a:moveTo>
              <a:arcTo wR="1856803" hR="1856803" stAng="17951648" swAng="121437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47BD908-7670-4B4F-82C9-6702AFC367B0}">
      <dsp:nvSpPr>
        <dsp:cNvPr id="0" name=""/>
        <dsp:cNvSpPr/>
      </dsp:nvSpPr>
      <dsp:spPr>
        <a:xfrm>
          <a:off x="6310020" y="1284286"/>
          <a:ext cx="1427410" cy="9278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ru-RU" sz="900" b="1" kern="1200"/>
            <a:t>Конкретность</a:t>
          </a:r>
          <a:r>
            <a:rPr lang="ru-RU" sz="900" kern="1200"/>
            <a:t>: Формулировки целей должны быть ясными, чтобы избежать недоразумений.</a:t>
          </a:r>
          <a:endParaRPr lang="en-US" sz="900" kern="1200"/>
        </a:p>
      </dsp:txBody>
      <dsp:txXfrm>
        <a:off x="6355312" y="1329578"/>
        <a:ext cx="1336826" cy="837232"/>
      </dsp:txXfrm>
    </dsp:sp>
    <dsp:sp modelId="{CCB28FDA-5F17-4135-BAA0-C3BE8C8E2566}">
      <dsp:nvSpPr>
        <dsp:cNvPr id="0" name=""/>
        <dsp:cNvSpPr/>
      </dsp:nvSpPr>
      <dsp:spPr>
        <a:xfrm>
          <a:off x="3400996" y="465174"/>
          <a:ext cx="3713607" cy="3713607"/>
        </a:xfrm>
        <a:custGeom>
          <a:avLst/>
          <a:gdLst/>
          <a:ahLst/>
          <a:cxnLst/>
          <a:rect l="0" t="0" r="0" b="0"/>
          <a:pathLst>
            <a:path>
              <a:moveTo>
                <a:pt x="3709188" y="1984834"/>
              </a:moveTo>
              <a:arcTo wR="1856803" hR="1856803" stAng="21837228" swAng="136192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71EEE679-75C2-434A-BA88-3B36282232C1}">
      <dsp:nvSpPr>
        <dsp:cNvPr id="0" name=""/>
        <dsp:cNvSpPr/>
      </dsp:nvSpPr>
      <dsp:spPr>
        <a:xfrm>
          <a:off x="5635496" y="3360256"/>
          <a:ext cx="1427410" cy="9278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ru-RU" sz="900" b="1" kern="1200"/>
            <a:t>Реалистичность</a:t>
          </a:r>
          <a:r>
            <a:rPr lang="ru-RU" sz="900" kern="1200"/>
            <a:t>: Цели должны быть достижимыми с учетом имеющихся ресурсов и возможностей.</a:t>
          </a:r>
          <a:endParaRPr lang="en-US" sz="900" kern="1200"/>
        </a:p>
      </dsp:txBody>
      <dsp:txXfrm>
        <a:off x="5680788" y="3405548"/>
        <a:ext cx="1336826" cy="837232"/>
      </dsp:txXfrm>
    </dsp:sp>
    <dsp:sp modelId="{8DB29F35-8EEE-4E53-866B-063CEF500F17}">
      <dsp:nvSpPr>
        <dsp:cNvPr id="0" name=""/>
        <dsp:cNvSpPr/>
      </dsp:nvSpPr>
      <dsp:spPr>
        <a:xfrm>
          <a:off x="3400996" y="465174"/>
          <a:ext cx="3713607" cy="3713607"/>
        </a:xfrm>
        <a:custGeom>
          <a:avLst/>
          <a:gdLst/>
          <a:ahLst/>
          <a:cxnLst/>
          <a:rect l="0" t="0" r="0" b="0"/>
          <a:pathLst>
            <a:path>
              <a:moveTo>
                <a:pt x="2085494" y="3699470"/>
              </a:moveTo>
              <a:arcTo wR="1856803" hR="1856803" stAng="4975518" swAng="84896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0E8D7596-806E-43DE-A16A-85D5F6AF2522}">
      <dsp:nvSpPr>
        <dsp:cNvPr id="0" name=""/>
        <dsp:cNvSpPr/>
      </dsp:nvSpPr>
      <dsp:spPr>
        <a:xfrm>
          <a:off x="3452692" y="3360256"/>
          <a:ext cx="1427410" cy="9278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ru-RU" sz="900" b="1" kern="1200"/>
            <a:t>Временные рамки</a:t>
          </a:r>
          <a:r>
            <a:rPr lang="ru-RU" sz="900" kern="1200"/>
            <a:t>: необходимо устанавливать конкретные сроки для достижения целей и выполнения задач.</a:t>
          </a:r>
          <a:endParaRPr lang="en-US" sz="900" kern="1200"/>
        </a:p>
      </dsp:txBody>
      <dsp:txXfrm>
        <a:off x="3497984" y="3405548"/>
        <a:ext cx="1336826" cy="837232"/>
      </dsp:txXfrm>
    </dsp:sp>
    <dsp:sp modelId="{15391F96-DAC3-4DF1-9FD9-0020371759EC}">
      <dsp:nvSpPr>
        <dsp:cNvPr id="0" name=""/>
        <dsp:cNvSpPr/>
      </dsp:nvSpPr>
      <dsp:spPr>
        <a:xfrm>
          <a:off x="3400996" y="465174"/>
          <a:ext cx="3713607" cy="3713607"/>
        </a:xfrm>
        <a:custGeom>
          <a:avLst/>
          <a:gdLst/>
          <a:ahLst/>
          <a:cxnLst/>
          <a:rect l="0" t="0" r="0" b="0"/>
          <a:pathLst>
            <a:path>
              <a:moveTo>
                <a:pt x="197297" y="2689725"/>
              </a:moveTo>
              <a:arcTo wR="1856803" hR="1856803" stAng="9200850" swAng="136192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F494A5B-C143-4B46-B075-C439CFD7E117}">
      <dsp:nvSpPr>
        <dsp:cNvPr id="0" name=""/>
        <dsp:cNvSpPr/>
      </dsp:nvSpPr>
      <dsp:spPr>
        <a:xfrm>
          <a:off x="2778169" y="1284286"/>
          <a:ext cx="1427410" cy="9278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ru-RU" sz="900" b="1" kern="1200"/>
            <a:t>Адаптивность</a:t>
          </a:r>
          <a:r>
            <a:rPr lang="ru-RU" sz="900" kern="1200"/>
            <a:t>: система должна быть готова к изменениям в условиях исследования и новым данным.</a:t>
          </a:r>
          <a:endParaRPr lang="en-US" sz="900" kern="1200"/>
        </a:p>
      </dsp:txBody>
      <dsp:txXfrm>
        <a:off x="2823461" y="1329578"/>
        <a:ext cx="1336826" cy="837232"/>
      </dsp:txXfrm>
    </dsp:sp>
    <dsp:sp modelId="{3D81E427-084E-4F2D-93A4-1D5B74B92B37}">
      <dsp:nvSpPr>
        <dsp:cNvPr id="0" name=""/>
        <dsp:cNvSpPr/>
      </dsp:nvSpPr>
      <dsp:spPr>
        <a:xfrm>
          <a:off x="3400996" y="465174"/>
          <a:ext cx="3713607" cy="3713607"/>
        </a:xfrm>
        <a:custGeom>
          <a:avLst/>
          <a:gdLst/>
          <a:ahLst/>
          <a:cxnLst/>
          <a:rect l="0" t="0" r="0" b="0"/>
          <a:pathLst>
            <a:path>
              <a:moveTo>
                <a:pt x="446274" y="649274"/>
              </a:moveTo>
              <a:arcTo wR="1856803" hR="1856803" stAng="13233976" swAng="121437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2A86DF-8766-4DA0-A60C-593C4795580D}">
      <dsp:nvSpPr>
        <dsp:cNvPr id="0" name=""/>
        <dsp:cNvSpPr/>
      </dsp:nvSpPr>
      <dsp:spPr>
        <a:xfrm>
          <a:off x="212335"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E6C5DA-E626-4ABA-A685-53B4A3B6DA2B}">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19536F-1C8D-4B1B-ABB6-DC0BB6456DD9}">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ru-RU" sz="2100" kern="1200"/>
            <a:t>Как начать процесс целевых исследований в своей организации?</a:t>
          </a:r>
          <a:endParaRPr lang="en-US" sz="2100" kern="1200"/>
        </a:p>
      </dsp:txBody>
      <dsp:txXfrm>
        <a:off x="1834517" y="469890"/>
        <a:ext cx="3148942" cy="1335915"/>
      </dsp:txXfrm>
    </dsp:sp>
    <dsp:sp modelId="{A1CA604F-821F-4168-B86A-475F054573EA}">
      <dsp:nvSpPr>
        <dsp:cNvPr id="0" name=""/>
        <dsp:cNvSpPr/>
      </dsp:nvSpPr>
      <dsp:spPr>
        <a:xfrm>
          <a:off x="5532139"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2DA23C-478F-487A-BEF9-810F4FE5F141}">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928634-D771-4B58-A14B-4E39BA109971}">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ru-RU" sz="2100" kern="1200"/>
            <a:t>Какие инструменты можно использовать для мониторинга выполнения задач?</a:t>
          </a:r>
          <a:endParaRPr lang="en-US" sz="2100" kern="1200"/>
        </a:p>
      </dsp:txBody>
      <dsp:txXfrm>
        <a:off x="7154322" y="469890"/>
        <a:ext cx="3148942" cy="1335915"/>
      </dsp:txXfrm>
    </dsp:sp>
    <dsp:sp modelId="{48EFF220-1B21-44B9-8DE3-49AF9233C03F}">
      <dsp:nvSpPr>
        <dsp:cNvPr id="0" name=""/>
        <dsp:cNvSpPr/>
      </dsp:nvSpPr>
      <dsp:spPr>
        <a:xfrm>
          <a:off x="212335"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5DC2D1-80C5-4928-A4AF-999A78DF5D4E}">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55BF6F-41E7-41C5-8967-4CC055387778}">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ru-RU" sz="2100" kern="1200"/>
            <a:t>Что делать, если цели не достигаются?</a:t>
          </a:r>
          <a:endParaRPr lang="en-US" sz="2100" kern="1200"/>
        </a:p>
      </dsp:txBody>
      <dsp:txXfrm>
        <a:off x="1834517" y="2545532"/>
        <a:ext cx="3148942" cy="1335915"/>
      </dsp:txXfrm>
    </dsp:sp>
    <dsp:sp modelId="{A244A80B-E62F-40AD-B772-99CF4261286B}">
      <dsp:nvSpPr>
        <dsp:cNvPr id="0" name=""/>
        <dsp:cNvSpPr/>
      </dsp:nvSpPr>
      <dsp:spPr>
        <a:xfrm>
          <a:off x="5532139"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E91C1B-1432-4BE3-9277-D5E3BFD66185}">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CB9F1D-7172-4D4C-A4C5-87C97CF8FF55}">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ru-RU" sz="2100" kern="1200"/>
            <a:t>Как обеспечить вовлеченность команды в процесс целевых исследований?</a:t>
          </a:r>
          <a:endParaRPr lang="en-US" sz="2100" kern="1200"/>
        </a:p>
      </dsp:txBody>
      <dsp:txXfrm>
        <a:off x="7154322" y="2545532"/>
        <a:ext cx="3148942" cy="13359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54037F-F149-4690-99B8-3C604F915B57}">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3A498E-48B4-4210-8554-28B182DC5EC9}">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Цели и задачи тесно взаимосвязаны. Цели могут делиться на более мелкие, конкретные задачи, что создаёт иерархическую структуру. Каждая задача служит для достижения более высокой цели, и правильная формулировка целей позволяет эффективно разрабатывать задачи.</a:t>
          </a:r>
        </a:p>
      </dsp:txBody>
      <dsp:txXfrm>
        <a:off x="696297" y="538547"/>
        <a:ext cx="4171627" cy="2590157"/>
      </dsp:txXfrm>
    </dsp:sp>
    <dsp:sp modelId="{A47E693F-043C-48C3-A2AC-CC7A1736DACB}">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E031BE-B1BD-4F3C-BB05-27FE45134A65}">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Теоретические основы целевых исследований находят широкое применение при разработке исследовательских проектов. Четкая формулировка целей и задач позволяет не только направить исследование в нужное русло, но и оценить его успешность по завершении. Например, в ходе анализа результатов можно сравнить достигнутые результаты с изначально поставленными целями, что позволяет выявить сильные и слабые стороны исследования.</a:t>
          </a:r>
        </a:p>
      </dsp:txBody>
      <dsp:txXfrm>
        <a:off x="5991936" y="538547"/>
        <a:ext cx="4171627" cy="25901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98EDF1-ACEB-413A-86B5-A1A86515B757}">
      <dsp:nvSpPr>
        <dsp:cNvPr id="0" name=""/>
        <dsp:cNvSpPr/>
      </dsp:nvSpPr>
      <dsp:spPr>
        <a:xfrm>
          <a:off x="24452" y="1942267"/>
          <a:ext cx="1471256" cy="147125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7E4D94-E0CB-44C7-9D8E-7E5CA4E700F4}">
      <dsp:nvSpPr>
        <dsp:cNvPr id="0" name=""/>
        <dsp:cNvSpPr/>
      </dsp:nvSpPr>
      <dsp:spPr>
        <a:xfrm>
          <a:off x="333415" y="2251231"/>
          <a:ext cx="853328" cy="85332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B120FC-FC16-4467-9F50-ADA36FB47A86}">
      <dsp:nvSpPr>
        <dsp:cNvPr id="0" name=""/>
        <dsp:cNvSpPr/>
      </dsp:nvSpPr>
      <dsp:spPr>
        <a:xfrm>
          <a:off x="1810977" y="1942267"/>
          <a:ext cx="3467961" cy="1471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ru-RU" sz="1100" kern="1200"/>
            <a:t>Логическая связь между целями и задачами является основополагающим аспектом целевых исследований. Цели представляют собой общие ориентиры, в то время как задачи — это конкретные шаги, необходимые для их достижения. Например, если цель состоит в увеличении продаж на 20%, то задачи могут включать исследование рынка, улучшение качества продукта и разработку новой маркетинговой стратегии.</a:t>
          </a:r>
          <a:endParaRPr lang="en-US" sz="1100" kern="1200"/>
        </a:p>
      </dsp:txBody>
      <dsp:txXfrm>
        <a:off x="1810977" y="1942267"/>
        <a:ext cx="3467961" cy="1471256"/>
      </dsp:txXfrm>
    </dsp:sp>
    <dsp:sp modelId="{BEB27C24-DC6A-4059-B464-7F482D476CFC}">
      <dsp:nvSpPr>
        <dsp:cNvPr id="0" name=""/>
        <dsp:cNvSpPr/>
      </dsp:nvSpPr>
      <dsp:spPr>
        <a:xfrm>
          <a:off x="5883205" y="1942267"/>
          <a:ext cx="1471256" cy="147125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94877D-A4F1-47F5-9939-3256C1DF195E}">
      <dsp:nvSpPr>
        <dsp:cNvPr id="0" name=""/>
        <dsp:cNvSpPr/>
      </dsp:nvSpPr>
      <dsp:spPr>
        <a:xfrm>
          <a:off x="6192169" y="2251231"/>
          <a:ext cx="853328" cy="85332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174244-D921-4DBE-96AC-EDACDC27C330}">
      <dsp:nvSpPr>
        <dsp:cNvPr id="0" name=""/>
        <dsp:cNvSpPr/>
      </dsp:nvSpPr>
      <dsp:spPr>
        <a:xfrm>
          <a:off x="7669731" y="1942267"/>
          <a:ext cx="3467961" cy="1471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ru-RU" sz="1100" kern="1200"/>
            <a:t>В рамках одного исследования может существовать несколько взаимосвязанных целей. Важно понимать, что изменение одной цели может повлиять на другие. Например, если компания ставит цель по снижению затрат, это может привести к необходимости изменения качества продукции или сокращения штата, что, в свою очередь, повлияет на общую стратегию развития.</a:t>
          </a:r>
          <a:endParaRPr lang="en-US" sz="1100" kern="1200"/>
        </a:p>
      </dsp:txBody>
      <dsp:txXfrm>
        <a:off x="7669731" y="1942267"/>
        <a:ext cx="3467961" cy="14712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79614E-C179-4A82-9630-15C0FD1AD7C1}">
      <dsp:nvSpPr>
        <dsp:cNvPr id="0" name=""/>
        <dsp:cNvSpPr/>
      </dsp:nvSpPr>
      <dsp:spPr>
        <a:xfrm>
          <a:off x="0" y="1092126"/>
          <a:ext cx="6367912" cy="554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A973F2-2E39-40F4-9057-673779F89D61}">
      <dsp:nvSpPr>
        <dsp:cNvPr id="0" name=""/>
        <dsp:cNvSpPr/>
      </dsp:nvSpPr>
      <dsp:spPr>
        <a:xfrm>
          <a:off x="318395" y="767406"/>
          <a:ext cx="4457539" cy="6494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484" tIns="0" rIns="168484" bIns="0" numCol="1" spcCol="1270" anchor="ctr" anchorCtr="0">
          <a:noAutofit/>
        </a:bodyPr>
        <a:lstStyle/>
        <a:p>
          <a:pPr marL="0" lvl="0" indent="0" algn="l" defTabSz="977900">
            <a:lnSpc>
              <a:spcPct val="90000"/>
            </a:lnSpc>
            <a:spcBef>
              <a:spcPct val="0"/>
            </a:spcBef>
            <a:spcAft>
              <a:spcPct val="35000"/>
            </a:spcAft>
            <a:buNone/>
          </a:pPr>
          <a:r>
            <a:rPr lang="ru-RU" sz="2200" b="1" kern="1200" dirty="0"/>
            <a:t>Элементы целевой системы</a:t>
          </a:r>
          <a:r>
            <a:rPr lang="ru-RU" sz="2200" b="1" kern="1200" dirty="0">
              <a:latin typeface="Calibri Light" panose="020F0302020204030204"/>
            </a:rPr>
            <a:t>:</a:t>
          </a:r>
          <a:endParaRPr lang="en-US" sz="2200" kern="1200" dirty="0"/>
        </a:p>
      </dsp:txBody>
      <dsp:txXfrm>
        <a:off x="350098" y="799109"/>
        <a:ext cx="4394133" cy="586034"/>
      </dsp:txXfrm>
    </dsp:sp>
    <dsp:sp modelId="{BC188F97-C921-435B-8206-21E04A30DF08}">
      <dsp:nvSpPr>
        <dsp:cNvPr id="0" name=""/>
        <dsp:cNvSpPr/>
      </dsp:nvSpPr>
      <dsp:spPr>
        <a:xfrm>
          <a:off x="0" y="2090046"/>
          <a:ext cx="6367912" cy="5544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FBDBDE-9743-47A6-A311-B1F2840761FE}">
      <dsp:nvSpPr>
        <dsp:cNvPr id="0" name=""/>
        <dsp:cNvSpPr/>
      </dsp:nvSpPr>
      <dsp:spPr>
        <a:xfrm>
          <a:off x="318395" y="1765326"/>
          <a:ext cx="4457539" cy="6494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484" tIns="0" rIns="168484" bIns="0" numCol="1" spcCol="1270" anchor="ctr" anchorCtr="0">
          <a:noAutofit/>
        </a:bodyPr>
        <a:lstStyle/>
        <a:p>
          <a:pPr marL="0" lvl="0" indent="0" algn="l" defTabSz="977900">
            <a:lnSpc>
              <a:spcPct val="90000"/>
            </a:lnSpc>
            <a:spcBef>
              <a:spcPct val="0"/>
            </a:spcBef>
            <a:spcAft>
              <a:spcPct val="35000"/>
            </a:spcAft>
            <a:buNone/>
          </a:pPr>
          <a:r>
            <a:rPr lang="ru-RU" sz="2200" b="1" kern="1200" dirty="0"/>
            <a:t>Главные цели</a:t>
          </a:r>
          <a:endParaRPr lang="en-US" sz="2200" kern="1200" dirty="0"/>
        </a:p>
      </dsp:txBody>
      <dsp:txXfrm>
        <a:off x="350098" y="1797029"/>
        <a:ext cx="4394133" cy="586034"/>
      </dsp:txXfrm>
    </dsp:sp>
    <dsp:sp modelId="{6865A2E5-10B7-4B48-9D90-7FDDAAD5D2BB}">
      <dsp:nvSpPr>
        <dsp:cNvPr id="0" name=""/>
        <dsp:cNvSpPr/>
      </dsp:nvSpPr>
      <dsp:spPr>
        <a:xfrm>
          <a:off x="0" y="3087966"/>
          <a:ext cx="6367912" cy="5544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8F6149-CFA7-4A9B-84A4-9809F7BE9785}">
      <dsp:nvSpPr>
        <dsp:cNvPr id="0" name=""/>
        <dsp:cNvSpPr/>
      </dsp:nvSpPr>
      <dsp:spPr>
        <a:xfrm>
          <a:off x="318395" y="2763246"/>
          <a:ext cx="4457539" cy="64944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484" tIns="0" rIns="168484" bIns="0" numCol="1" spcCol="1270" anchor="ctr" anchorCtr="0">
          <a:noAutofit/>
        </a:bodyPr>
        <a:lstStyle/>
        <a:p>
          <a:pPr marL="0" lvl="0" indent="0" algn="l" defTabSz="977900">
            <a:lnSpc>
              <a:spcPct val="90000"/>
            </a:lnSpc>
            <a:spcBef>
              <a:spcPct val="0"/>
            </a:spcBef>
            <a:spcAft>
              <a:spcPct val="35000"/>
            </a:spcAft>
            <a:buNone/>
          </a:pPr>
          <a:r>
            <a:rPr lang="ru-RU" sz="2200" b="1" kern="1200" dirty="0"/>
            <a:t>Подцели</a:t>
          </a:r>
          <a:endParaRPr lang="en-US" sz="2200" kern="1200" dirty="0"/>
        </a:p>
      </dsp:txBody>
      <dsp:txXfrm>
        <a:off x="350098" y="2794949"/>
        <a:ext cx="4394133" cy="586034"/>
      </dsp:txXfrm>
    </dsp:sp>
    <dsp:sp modelId="{8CF8EDE0-B5F8-4C88-86AB-C90190CF6E48}">
      <dsp:nvSpPr>
        <dsp:cNvPr id="0" name=""/>
        <dsp:cNvSpPr/>
      </dsp:nvSpPr>
      <dsp:spPr>
        <a:xfrm>
          <a:off x="0" y="4085886"/>
          <a:ext cx="6367912"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047DEBE-DDE7-463B-BF50-4104F8759787}">
      <dsp:nvSpPr>
        <dsp:cNvPr id="0" name=""/>
        <dsp:cNvSpPr/>
      </dsp:nvSpPr>
      <dsp:spPr>
        <a:xfrm>
          <a:off x="318395" y="3761166"/>
          <a:ext cx="4457539" cy="649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484" tIns="0" rIns="168484" bIns="0" numCol="1" spcCol="1270" anchor="ctr" anchorCtr="0">
          <a:noAutofit/>
        </a:bodyPr>
        <a:lstStyle/>
        <a:p>
          <a:pPr marL="0" lvl="0" indent="0" algn="l" defTabSz="977900">
            <a:lnSpc>
              <a:spcPct val="90000"/>
            </a:lnSpc>
            <a:spcBef>
              <a:spcPct val="0"/>
            </a:spcBef>
            <a:spcAft>
              <a:spcPct val="35000"/>
            </a:spcAft>
            <a:buNone/>
          </a:pPr>
          <a:r>
            <a:rPr lang="ru-RU" sz="2200" b="1" kern="1200" dirty="0"/>
            <a:t>Задачи</a:t>
          </a:r>
          <a:endParaRPr lang="en-US" sz="2200" kern="1200" dirty="0"/>
        </a:p>
      </dsp:txBody>
      <dsp:txXfrm>
        <a:off x="350098" y="3792869"/>
        <a:ext cx="4394133" cy="586034"/>
      </dsp:txXfrm>
    </dsp:sp>
    <dsp:sp modelId="{A87C64A5-EEDA-4706-A283-D10DE114799F}">
      <dsp:nvSpPr>
        <dsp:cNvPr id="0" name=""/>
        <dsp:cNvSpPr/>
      </dsp:nvSpPr>
      <dsp:spPr>
        <a:xfrm>
          <a:off x="0" y="5083806"/>
          <a:ext cx="6367912" cy="5544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85EE0B-5F8D-41CF-B6CE-04F5AB749875}">
      <dsp:nvSpPr>
        <dsp:cNvPr id="0" name=""/>
        <dsp:cNvSpPr/>
      </dsp:nvSpPr>
      <dsp:spPr>
        <a:xfrm>
          <a:off x="318395" y="4759086"/>
          <a:ext cx="4457539" cy="64944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484" tIns="0" rIns="168484" bIns="0" numCol="1" spcCol="1270" anchor="ctr" anchorCtr="0">
          <a:noAutofit/>
        </a:bodyPr>
        <a:lstStyle/>
        <a:p>
          <a:pPr marL="0" lvl="0" indent="0" algn="l" defTabSz="977900">
            <a:lnSpc>
              <a:spcPct val="90000"/>
            </a:lnSpc>
            <a:spcBef>
              <a:spcPct val="0"/>
            </a:spcBef>
            <a:spcAft>
              <a:spcPct val="35000"/>
            </a:spcAft>
            <a:buNone/>
          </a:pPr>
          <a:r>
            <a:rPr lang="ru-RU" sz="2200" b="1" kern="1200" dirty="0"/>
            <a:t>Ресурсы (время, бюджет, кадры)</a:t>
          </a:r>
          <a:endParaRPr lang="en-US" sz="2200" kern="1200" dirty="0"/>
        </a:p>
      </dsp:txBody>
      <dsp:txXfrm>
        <a:off x="350098" y="4790789"/>
        <a:ext cx="4394133" cy="5860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AB66A-7C85-4C1D-875F-9CBCDF710118}">
      <dsp:nvSpPr>
        <dsp:cNvPr id="0" name=""/>
        <dsp:cNvSpPr/>
      </dsp:nvSpPr>
      <dsp:spPr>
        <a:xfrm>
          <a:off x="11664" y="271535"/>
          <a:ext cx="5653445" cy="1696033"/>
        </a:xfrm>
        <a:prstGeom prst="chevron">
          <a:avLst>
            <a:gd name="adj" fmla="val 3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413" tIns="209413" rIns="209413" bIns="209413" numCol="1" spcCol="1270" anchor="ctr" anchorCtr="0">
          <a:noAutofit/>
        </a:bodyPr>
        <a:lstStyle/>
        <a:p>
          <a:pPr marL="0" lvl="0" indent="0" algn="ctr" defTabSz="1244600" rtl="0">
            <a:lnSpc>
              <a:spcPct val="90000"/>
            </a:lnSpc>
            <a:spcBef>
              <a:spcPct val="0"/>
            </a:spcBef>
            <a:spcAft>
              <a:spcPct val="35000"/>
            </a:spcAft>
            <a:buNone/>
          </a:pPr>
          <a:r>
            <a:rPr lang="ru-RU" sz="2800" b="1" kern="1200"/>
            <a:t>Иерархия целей</a:t>
          </a:r>
          <a:endParaRPr lang="ru-RU" sz="2800" kern="1200"/>
        </a:p>
      </dsp:txBody>
      <dsp:txXfrm>
        <a:off x="520474" y="271535"/>
        <a:ext cx="4635825" cy="1696033"/>
      </dsp:txXfrm>
    </dsp:sp>
    <dsp:sp modelId="{A4982AC6-6667-4898-8264-926270883AEF}">
      <dsp:nvSpPr>
        <dsp:cNvPr id="0" name=""/>
        <dsp:cNvSpPr/>
      </dsp:nvSpPr>
      <dsp:spPr>
        <a:xfrm>
          <a:off x="11664" y="1967568"/>
          <a:ext cx="5144635" cy="185814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541" tIns="406541" rIns="406541" bIns="813081" numCol="1" spcCol="1270" anchor="t" anchorCtr="0">
          <a:noAutofit/>
        </a:bodyPr>
        <a:lstStyle/>
        <a:p>
          <a:pPr marL="0" lvl="0" indent="0" algn="l" defTabSz="488950" rtl="0">
            <a:lnSpc>
              <a:spcPct val="90000"/>
            </a:lnSpc>
            <a:spcBef>
              <a:spcPct val="0"/>
            </a:spcBef>
            <a:spcAft>
              <a:spcPct val="35000"/>
            </a:spcAft>
            <a:buNone/>
          </a:pPr>
          <a:r>
            <a:rPr lang="ru-RU" sz="1100" kern="1200"/>
            <a:t>Главные цели делятся на подцели, которые, в свою очередь, имеют свои задачи. Например, для главной цели "Увеличение продаж" могут быть подцели, такие как "Увеличение клиентской базы" и "Повышение уровня обслуживания", каждая из которых имеет свои задачи.</a:t>
          </a:r>
        </a:p>
      </dsp:txBody>
      <dsp:txXfrm>
        <a:off x="11664" y="1967568"/>
        <a:ext cx="5144635" cy="1858146"/>
      </dsp:txXfrm>
    </dsp:sp>
    <dsp:sp modelId="{93A0E62F-4D03-4815-9B0B-398540A6D6C7}">
      <dsp:nvSpPr>
        <dsp:cNvPr id="0" name=""/>
        <dsp:cNvSpPr/>
      </dsp:nvSpPr>
      <dsp:spPr>
        <a:xfrm>
          <a:off x="5608795" y="271535"/>
          <a:ext cx="5653445" cy="1696033"/>
        </a:xfrm>
        <a:prstGeom prst="chevron">
          <a:avLst>
            <a:gd name="adj" fmla="val 3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413" tIns="209413" rIns="209413" bIns="209413" numCol="1" spcCol="1270" anchor="ctr" anchorCtr="0">
          <a:noAutofit/>
        </a:bodyPr>
        <a:lstStyle/>
        <a:p>
          <a:pPr marL="0" lvl="0" indent="0" algn="ctr" defTabSz="1244600" rtl="0">
            <a:lnSpc>
              <a:spcPct val="90000"/>
            </a:lnSpc>
            <a:spcBef>
              <a:spcPct val="0"/>
            </a:spcBef>
            <a:spcAft>
              <a:spcPct val="35000"/>
            </a:spcAft>
            <a:buNone/>
          </a:pPr>
          <a:r>
            <a:rPr lang="ru-RU" sz="2800" b="1" kern="1200"/>
            <a:t>Взаимодействие целей</a:t>
          </a:r>
          <a:endParaRPr lang="ru-RU" sz="2800" kern="1200">
            <a:latin typeface="Calibri Light" panose="020F0302020204030204"/>
          </a:endParaRPr>
        </a:p>
      </dsp:txBody>
      <dsp:txXfrm>
        <a:off x="6117605" y="271535"/>
        <a:ext cx="4635825" cy="1696033"/>
      </dsp:txXfrm>
    </dsp:sp>
    <dsp:sp modelId="{56E30ECA-99DF-4525-B364-723F6039FF19}">
      <dsp:nvSpPr>
        <dsp:cNvPr id="0" name=""/>
        <dsp:cNvSpPr/>
      </dsp:nvSpPr>
      <dsp:spPr>
        <a:xfrm>
          <a:off x="5608795" y="1967568"/>
          <a:ext cx="5144635" cy="185814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541" tIns="406541" rIns="406541" bIns="813081" numCol="1" spcCol="1270" anchor="t" anchorCtr="0">
          <a:noAutofit/>
        </a:bodyPr>
        <a:lstStyle/>
        <a:p>
          <a:pPr marL="0" lvl="0" indent="0" algn="l" defTabSz="488950" rtl="0">
            <a:lnSpc>
              <a:spcPct val="90000"/>
            </a:lnSpc>
            <a:spcBef>
              <a:spcPct val="0"/>
            </a:spcBef>
            <a:spcAft>
              <a:spcPct val="35000"/>
            </a:spcAft>
            <a:buNone/>
          </a:pPr>
          <a:r>
            <a:rPr lang="ru-RU" sz="1100" b="0" kern="1200"/>
            <a:t>важно учитывать, как цели взаимодействуют друг с другом. Некоторые цели могут быть взаимозависимыми, когда достижение одной цели зависит от успеха другой. Например, улучшение качества продукта может быть связано с повышением удовлетворённости клиентов.</a:t>
          </a:r>
        </a:p>
      </dsp:txBody>
      <dsp:txXfrm>
        <a:off x="5608795" y="1967568"/>
        <a:ext cx="5144635" cy="18581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F5261-1DF5-4C08-9133-07E37CE79717}">
      <dsp:nvSpPr>
        <dsp:cNvPr id="0" name=""/>
        <dsp:cNvSpPr/>
      </dsp:nvSpPr>
      <dsp:spPr>
        <a:xfrm>
          <a:off x="0" y="0"/>
          <a:ext cx="10000962" cy="1739999"/>
        </a:xfrm>
        <a:prstGeom prst="rect">
          <a:avLst/>
        </a:prstGeom>
        <a:solidFill>
          <a:schemeClr val="accent6">
            <a:shade val="8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82880" tIns="182880" rIns="182880" bIns="182880" numCol="1" spcCol="1270" anchor="ctr" anchorCtr="0">
          <a:noAutofit/>
        </a:bodyPr>
        <a:lstStyle/>
        <a:p>
          <a:pPr marL="0" lvl="0" indent="0" algn="ctr" defTabSz="2133600" rtl="0">
            <a:lnSpc>
              <a:spcPct val="90000"/>
            </a:lnSpc>
            <a:spcBef>
              <a:spcPct val="0"/>
            </a:spcBef>
            <a:spcAft>
              <a:spcPct val="35000"/>
            </a:spcAft>
            <a:buNone/>
          </a:pPr>
          <a:r>
            <a:rPr lang="ru-RU" sz="4800" kern="1200"/>
            <a:t>Преимущества единой целевой системы</a:t>
          </a:r>
        </a:p>
      </dsp:txBody>
      <dsp:txXfrm>
        <a:off x="0" y="0"/>
        <a:ext cx="10000962" cy="1739999"/>
      </dsp:txXfrm>
    </dsp:sp>
    <dsp:sp modelId="{6953DCEE-DBDD-4B28-931C-6FAB5AA17721}">
      <dsp:nvSpPr>
        <dsp:cNvPr id="0" name=""/>
        <dsp:cNvSpPr/>
      </dsp:nvSpPr>
      <dsp:spPr>
        <a:xfrm>
          <a:off x="4883" y="1739999"/>
          <a:ext cx="3330398" cy="3653998"/>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ru-RU" sz="2700" b="1" kern="1200"/>
            <a:t>Улучшение координации</a:t>
          </a:r>
          <a:r>
            <a:rPr lang="ru-RU" sz="2700" kern="1200"/>
            <a:t>: Объединение целей в единую систему позволяет обеспечить согласованность действий всех участников проекта.</a:t>
          </a:r>
        </a:p>
      </dsp:txBody>
      <dsp:txXfrm>
        <a:off x="4883" y="1739999"/>
        <a:ext cx="3330398" cy="3653998"/>
      </dsp:txXfrm>
    </dsp:sp>
    <dsp:sp modelId="{8DBCFA51-81B6-4777-8CE0-BE64152B4BF0}">
      <dsp:nvSpPr>
        <dsp:cNvPr id="0" name=""/>
        <dsp:cNvSpPr/>
      </dsp:nvSpPr>
      <dsp:spPr>
        <a:xfrm>
          <a:off x="3335281" y="1739999"/>
          <a:ext cx="3330398" cy="3653998"/>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ru-RU" sz="2700" b="1" kern="1200"/>
            <a:t>Оптимизация ресурсов</a:t>
          </a:r>
          <a:r>
            <a:rPr lang="ru-RU" sz="2700" kern="1200"/>
            <a:t>: Система помогает более эффективно распределять ресурсы, минимизируя дублирование усилий.</a:t>
          </a:r>
        </a:p>
      </dsp:txBody>
      <dsp:txXfrm>
        <a:off x="3335281" y="1739999"/>
        <a:ext cx="3330398" cy="3653998"/>
      </dsp:txXfrm>
    </dsp:sp>
    <dsp:sp modelId="{B86A13A7-B33F-4608-81B4-B045054FA134}">
      <dsp:nvSpPr>
        <dsp:cNvPr id="0" name=""/>
        <dsp:cNvSpPr/>
      </dsp:nvSpPr>
      <dsp:spPr>
        <a:xfrm>
          <a:off x="6665680" y="1739999"/>
          <a:ext cx="3330398" cy="3653998"/>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ru-RU" sz="2700" b="1" kern="1200"/>
            <a:t>Повышение гибкости</a:t>
          </a:r>
          <a:r>
            <a:rPr lang="ru-RU" sz="2700" kern="1200"/>
            <a:t>: Единая система позволяет быстрее реагировать на изменения внешней среды, корректируя цели и задачи по мере необходимости.</a:t>
          </a:r>
        </a:p>
      </dsp:txBody>
      <dsp:txXfrm>
        <a:off x="6665680" y="1739999"/>
        <a:ext cx="3330398" cy="3653998"/>
      </dsp:txXfrm>
    </dsp:sp>
    <dsp:sp modelId="{C3DE28CC-2A2D-4858-9088-C9EBED5A11B6}">
      <dsp:nvSpPr>
        <dsp:cNvPr id="0" name=""/>
        <dsp:cNvSpPr/>
      </dsp:nvSpPr>
      <dsp:spPr>
        <a:xfrm>
          <a:off x="0" y="5393998"/>
          <a:ext cx="10000962" cy="405999"/>
        </a:xfrm>
        <a:prstGeom prst="rect">
          <a:avLst/>
        </a:prstGeom>
        <a:solidFill>
          <a:schemeClr val="accent6">
            <a:shade val="8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8D0410-9EA5-4460-93DF-312D265DB181}">
      <dsp:nvSpPr>
        <dsp:cNvPr id="0" name=""/>
        <dsp:cNvSpPr/>
      </dsp:nvSpPr>
      <dsp:spPr>
        <a:xfrm>
          <a:off x="2332533" y="1085049"/>
          <a:ext cx="504569" cy="91440"/>
        </a:xfrm>
        <a:custGeom>
          <a:avLst/>
          <a:gdLst/>
          <a:ahLst/>
          <a:cxnLst/>
          <a:rect l="0" t="0" r="0" b="0"/>
          <a:pathLst>
            <a:path>
              <a:moveTo>
                <a:pt x="0" y="45720"/>
              </a:moveTo>
              <a:lnTo>
                <a:pt x="238905" y="45719"/>
              </a:lnTo>
            </a:path>
            <a:path>
              <a:moveTo>
                <a:pt x="265664" y="45719"/>
              </a:moveTo>
              <a:lnTo>
                <a:pt x="50456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a:p>
          <a:pPr marL="0" lvl="0" indent="0" algn="ctr" defTabSz="400050">
            <a:lnSpc>
              <a:spcPct val="90000"/>
            </a:lnSpc>
            <a:spcBef>
              <a:spcPct val="0"/>
            </a:spcBef>
            <a:spcAft>
              <a:spcPct val="35000"/>
            </a:spcAft>
            <a:buNone/>
          </a:pPr>
          <a:endParaRPr lang="ru-RU" sz="900" kern="1200"/>
        </a:p>
      </dsp:txBody>
      <dsp:txXfrm>
        <a:off x="2571439" y="970061"/>
        <a:ext cx="26758" cy="321415"/>
      </dsp:txXfrm>
    </dsp:sp>
    <dsp:sp modelId="{3D24A746-4141-42C3-916F-84140ACEEF8F}">
      <dsp:nvSpPr>
        <dsp:cNvPr id="0" name=""/>
        <dsp:cNvSpPr/>
      </dsp:nvSpPr>
      <dsp:spPr>
        <a:xfrm>
          <a:off x="7508" y="432722"/>
          <a:ext cx="2326825" cy="13960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016" tIns="119680" rIns="114016" bIns="119680" numCol="1" spcCol="1270" anchor="ctr" anchorCtr="0">
          <a:noAutofit/>
        </a:bodyPr>
        <a:lstStyle/>
        <a:p>
          <a:pPr marL="0" lvl="0" indent="0" algn="ctr" defTabSz="533400" rtl="0">
            <a:lnSpc>
              <a:spcPct val="90000"/>
            </a:lnSpc>
            <a:spcBef>
              <a:spcPct val="0"/>
            </a:spcBef>
            <a:spcAft>
              <a:spcPct val="35000"/>
            </a:spcAft>
            <a:buNone/>
          </a:pPr>
          <a:r>
            <a:rPr lang="ru-RU" sz="1200" b="0" kern="1200"/>
            <a:t>Формулирование </a:t>
          </a:r>
          <a:r>
            <a:rPr lang="ru-RU" sz="1200" b="0" kern="1200">
              <a:latin typeface="Calibri Light" panose="020F0302020204030204"/>
            </a:rPr>
            <a:t>целей:</a:t>
          </a:r>
          <a:r>
            <a:rPr lang="ru-RU" sz="1200" kern="1200">
              <a:latin typeface="Calibri Light" panose="020F0302020204030204"/>
            </a:rPr>
            <a:t> Определение</a:t>
          </a:r>
          <a:r>
            <a:rPr lang="ru-RU" sz="1200" kern="1200"/>
            <a:t> основных целей исследования, которые должны быть ясными, конкретными и измеримыми</a:t>
          </a:r>
          <a:endParaRPr lang="ru-RU" sz="1200" kern="1200">
            <a:latin typeface="Calibri Light" panose="020F0302020204030204"/>
          </a:endParaRPr>
        </a:p>
      </dsp:txBody>
      <dsp:txXfrm>
        <a:off x="7508" y="432722"/>
        <a:ext cx="2326825" cy="1396095"/>
      </dsp:txXfrm>
    </dsp:sp>
    <dsp:sp modelId="{93F7E108-10FE-4597-98D5-185B7A347283}">
      <dsp:nvSpPr>
        <dsp:cNvPr id="0" name=""/>
        <dsp:cNvSpPr/>
      </dsp:nvSpPr>
      <dsp:spPr>
        <a:xfrm>
          <a:off x="5194529" y="1085049"/>
          <a:ext cx="504569" cy="91440"/>
        </a:xfrm>
        <a:custGeom>
          <a:avLst/>
          <a:gdLst/>
          <a:ahLst/>
          <a:cxnLst/>
          <a:rect l="0" t="0" r="0" b="0"/>
          <a:pathLst>
            <a:path>
              <a:moveTo>
                <a:pt x="0" y="45720"/>
              </a:moveTo>
              <a:lnTo>
                <a:pt x="238905" y="45719"/>
              </a:lnTo>
            </a:path>
            <a:path>
              <a:moveTo>
                <a:pt x="265664" y="45719"/>
              </a:moveTo>
              <a:lnTo>
                <a:pt x="50456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a:p>
          <a:pPr marL="0" lvl="0" indent="0" algn="ctr" defTabSz="400050">
            <a:lnSpc>
              <a:spcPct val="90000"/>
            </a:lnSpc>
            <a:spcBef>
              <a:spcPct val="0"/>
            </a:spcBef>
            <a:spcAft>
              <a:spcPct val="35000"/>
            </a:spcAft>
            <a:buNone/>
          </a:pPr>
          <a:endParaRPr lang="ru-RU" sz="900" kern="1200"/>
        </a:p>
      </dsp:txBody>
      <dsp:txXfrm>
        <a:off x="5433435" y="979938"/>
        <a:ext cx="26758" cy="301662"/>
      </dsp:txXfrm>
    </dsp:sp>
    <dsp:sp modelId="{889FA67D-8106-4210-A6E1-63E0B3D7F930}">
      <dsp:nvSpPr>
        <dsp:cNvPr id="0" name=""/>
        <dsp:cNvSpPr/>
      </dsp:nvSpPr>
      <dsp:spPr>
        <a:xfrm>
          <a:off x="2869503" y="432722"/>
          <a:ext cx="2326825" cy="13960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016" tIns="119680" rIns="114016" bIns="119680" numCol="1" spcCol="1270" anchor="ctr" anchorCtr="0">
          <a:noAutofit/>
        </a:bodyPr>
        <a:lstStyle/>
        <a:p>
          <a:pPr marL="0" lvl="0" indent="0" algn="ctr" defTabSz="533400" rtl="0">
            <a:lnSpc>
              <a:spcPct val="90000"/>
            </a:lnSpc>
            <a:spcBef>
              <a:spcPct val="0"/>
            </a:spcBef>
            <a:spcAft>
              <a:spcPct val="35000"/>
            </a:spcAft>
            <a:buNone/>
          </a:pPr>
          <a:r>
            <a:rPr lang="ru-RU" sz="1200" b="1" kern="1200"/>
            <a:t>Определение </a:t>
          </a:r>
          <a:r>
            <a:rPr lang="ru-RU" sz="1200" b="1" kern="1200">
              <a:latin typeface="Calibri Light" panose="020F0302020204030204"/>
            </a:rPr>
            <a:t>задач: </a:t>
          </a:r>
          <a:r>
            <a:rPr lang="ru-RU" sz="1200" b="0" kern="1200">
              <a:latin typeface="Calibri Light" panose="020F0302020204030204"/>
            </a:rPr>
            <a:t>Разработка</a:t>
          </a:r>
          <a:r>
            <a:rPr lang="ru-RU" sz="1200" kern="1200"/>
            <a:t> конкретных задач, необходимых для достижения </a:t>
          </a:r>
          <a:r>
            <a:rPr lang="ru-RU" sz="1200" kern="1200">
              <a:latin typeface="Calibri Light" panose="020F0302020204030204"/>
            </a:rPr>
            <a:t>целей. Задачи</a:t>
          </a:r>
          <a:r>
            <a:rPr lang="ru-RU" sz="1200" kern="1200"/>
            <a:t> должны быть разбиты на подзадачи для более эффективного выполнения.</a:t>
          </a:r>
          <a:endParaRPr lang="ru-RU" sz="1200" kern="1200">
            <a:latin typeface="Calibri Light" panose="020F0302020204030204"/>
          </a:endParaRPr>
        </a:p>
      </dsp:txBody>
      <dsp:txXfrm>
        <a:off x="2869503" y="432722"/>
        <a:ext cx="2326825" cy="1396095"/>
      </dsp:txXfrm>
    </dsp:sp>
    <dsp:sp modelId="{5FCFC97D-95C5-43B0-97B1-E504936CEFB1}">
      <dsp:nvSpPr>
        <dsp:cNvPr id="0" name=""/>
        <dsp:cNvSpPr/>
      </dsp:nvSpPr>
      <dsp:spPr>
        <a:xfrm>
          <a:off x="8056525" y="1085049"/>
          <a:ext cx="504569" cy="91440"/>
        </a:xfrm>
        <a:custGeom>
          <a:avLst/>
          <a:gdLst/>
          <a:ahLst/>
          <a:cxnLst/>
          <a:rect l="0" t="0" r="0" b="0"/>
          <a:pathLst>
            <a:path>
              <a:moveTo>
                <a:pt x="0" y="45720"/>
              </a:moveTo>
              <a:lnTo>
                <a:pt x="238905" y="45719"/>
              </a:lnTo>
            </a:path>
            <a:path>
              <a:moveTo>
                <a:pt x="265664" y="45719"/>
              </a:moveTo>
              <a:lnTo>
                <a:pt x="50456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a:p>
          <a:pPr marL="0" lvl="0" indent="0" algn="ctr" defTabSz="400050">
            <a:lnSpc>
              <a:spcPct val="90000"/>
            </a:lnSpc>
            <a:spcBef>
              <a:spcPct val="0"/>
            </a:spcBef>
            <a:spcAft>
              <a:spcPct val="35000"/>
            </a:spcAft>
            <a:buNone/>
          </a:pPr>
          <a:endParaRPr lang="ru-RU" sz="900" kern="1200"/>
        </a:p>
      </dsp:txBody>
      <dsp:txXfrm>
        <a:off x="8295430" y="979938"/>
        <a:ext cx="26758" cy="301662"/>
      </dsp:txXfrm>
    </dsp:sp>
    <dsp:sp modelId="{47ADBAAC-DD2E-4BB0-A544-6FB4E838C578}">
      <dsp:nvSpPr>
        <dsp:cNvPr id="0" name=""/>
        <dsp:cNvSpPr/>
      </dsp:nvSpPr>
      <dsp:spPr>
        <a:xfrm>
          <a:off x="5731499" y="432722"/>
          <a:ext cx="2326825" cy="13960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016" tIns="119680" rIns="114016" bIns="119680" numCol="1" spcCol="1270" anchor="ctr" anchorCtr="0">
          <a:noAutofit/>
        </a:bodyPr>
        <a:lstStyle/>
        <a:p>
          <a:pPr marL="0" lvl="0" indent="0" algn="ctr" defTabSz="533400" rtl="0">
            <a:lnSpc>
              <a:spcPct val="90000"/>
            </a:lnSpc>
            <a:spcBef>
              <a:spcPct val="0"/>
            </a:spcBef>
            <a:spcAft>
              <a:spcPct val="35000"/>
            </a:spcAft>
            <a:buNone/>
          </a:pPr>
          <a:r>
            <a:rPr lang="ru-RU" sz="1200" b="1" kern="1200"/>
            <a:t>Выбор методов исследования</a:t>
          </a:r>
          <a:r>
            <a:rPr lang="ru-RU" sz="1200" b="1" kern="1200">
              <a:latin typeface="Calibri Light"/>
              <a:ea typeface="Calibri Light"/>
              <a:cs typeface="Calibri Light"/>
            </a:rPr>
            <a:t>. </a:t>
          </a:r>
          <a:r>
            <a:rPr lang="ru-RU" sz="1200" kern="1200"/>
            <a:t>Определение методов, подходящих для достижения поставленных целей. Это могут быть количественные, качественные или смешанные методы.</a:t>
          </a:r>
          <a:endParaRPr lang="ru-RU" sz="1200" kern="1200">
            <a:latin typeface="Calibri"/>
            <a:ea typeface="Calibri"/>
            <a:cs typeface="Calibri"/>
          </a:endParaRPr>
        </a:p>
      </dsp:txBody>
      <dsp:txXfrm>
        <a:off x="5731499" y="432722"/>
        <a:ext cx="2326825" cy="1396095"/>
      </dsp:txXfrm>
    </dsp:sp>
    <dsp:sp modelId="{BD96F87C-289B-468A-958B-3BBED9C54119}">
      <dsp:nvSpPr>
        <dsp:cNvPr id="0" name=""/>
        <dsp:cNvSpPr/>
      </dsp:nvSpPr>
      <dsp:spPr>
        <a:xfrm>
          <a:off x="1170920" y="1827017"/>
          <a:ext cx="8585987" cy="504569"/>
        </a:xfrm>
        <a:custGeom>
          <a:avLst/>
          <a:gdLst/>
          <a:ahLst/>
          <a:cxnLst/>
          <a:rect l="0" t="0" r="0" b="0"/>
          <a:pathLst>
            <a:path>
              <a:moveTo>
                <a:pt x="8585987" y="0"/>
              </a:moveTo>
              <a:lnTo>
                <a:pt x="8585987" y="269384"/>
              </a:lnTo>
              <a:lnTo>
                <a:pt x="0" y="269384"/>
              </a:lnTo>
              <a:lnTo>
                <a:pt x="0" y="504569"/>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a:p>
          <a:pPr marL="0" lvl="0" indent="0" algn="ctr" defTabSz="400050">
            <a:lnSpc>
              <a:spcPct val="90000"/>
            </a:lnSpc>
            <a:spcBef>
              <a:spcPct val="0"/>
            </a:spcBef>
            <a:spcAft>
              <a:spcPct val="35000"/>
            </a:spcAft>
            <a:buNone/>
          </a:pPr>
          <a:endParaRPr lang="ru-RU" sz="900" kern="1200"/>
        </a:p>
      </dsp:txBody>
      <dsp:txXfrm>
        <a:off x="5248848" y="1928471"/>
        <a:ext cx="430132" cy="301662"/>
      </dsp:txXfrm>
    </dsp:sp>
    <dsp:sp modelId="{DA5A2382-507A-4A81-BBA9-6B027C095D67}">
      <dsp:nvSpPr>
        <dsp:cNvPr id="0" name=""/>
        <dsp:cNvSpPr/>
      </dsp:nvSpPr>
      <dsp:spPr>
        <a:xfrm>
          <a:off x="8593495" y="432722"/>
          <a:ext cx="2326825" cy="13960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016" tIns="119680" rIns="114016" bIns="119680" numCol="1" spcCol="1270" anchor="ctr" anchorCtr="0">
          <a:noAutofit/>
        </a:bodyPr>
        <a:lstStyle/>
        <a:p>
          <a:pPr marL="0" lvl="0" indent="0" algn="ctr" defTabSz="533400" rtl="0">
            <a:lnSpc>
              <a:spcPct val="90000"/>
            </a:lnSpc>
            <a:spcBef>
              <a:spcPct val="0"/>
            </a:spcBef>
            <a:spcAft>
              <a:spcPct val="35000"/>
            </a:spcAft>
            <a:buNone/>
          </a:pPr>
          <a:r>
            <a:rPr lang="ru-RU" sz="1200" b="1" kern="1200"/>
            <a:t>Сбор данных. </a:t>
          </a:r>
          <a:r>
            <a:rPr lang="ru-RU" sz="1200" kern="1200"/>
            <a:t>Организация процесса сбора данных в соответствии с выбранными методами. Установление необходимых инструментов (анкеты, программное обеспечение и т.д.).</a:t>
          </a:r>
        </a:p>
      </dsp:txBody>
      <dsp:txXfrm>
        <a:off x="8593495" y="432722"/>
        <a:ext cx="2326825" cy="1396095"/>
      </dsp:txXfrm>
    </dsp:sp>
    <dsp:sp modelId="{F4DCC1D3-E2B0-4A8F-8B4F-E74E9CD34D0E}">
      <dsp:nvSpPr>
        <dsp:cNvPr id="0" name=""/>
        <dsp:cNvSpPr/>
      </dsp:nvSpPr>
      <dsp:spPr>
        <a:xfrm>
          <a:off x="2332533" y="3016315"/>
          <a:ext cx="504569" cy="91440"/>
        </a:xfrm>
        <a:custGeom>
          <a:avLst/>
          <a:gdLst/>
          <a:ahLst/>
          <a:cxnLst/>
          <a:rect l="0" t="0" r="0" b="0"/>
          <a:pathLst>
            <a:path>
              <a:moveTo>
                <a:pt x="0" y="45720"/>
              </a:moveTo>
              <a:lnTo>
                <a:pt x="238905" y="45719"/>
              </a:lnTo>
            </a:path>
            <a:path>
              <a:moveTo>
                <a:pt x="265664" y="45719"/>
              </a:moveTo>
              <a:lnTo>
                <a:pt x="50456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a:p>
          <a:pPr marL="0" lvl="0" indent="0" algn="ctr" defTabSz="400050">
            <a:lnSpc>
              <a:spcPct val="90000"/>
            </a:lnSpc>
            <a:spcBef>
              <a:spcPct val="0"/>
            </a:spcBef>
            <a:spcAft>
              <a:spcPct val="35000"/>
            </a:spcAft>
            <a:buNone/>
          </a:pPr>
          <a:endParaRPr lang="ru-RU" sz="900" kern="1200"/>
        </a:p>
      </dsp:txBody>
      <dsp:txXfrm>
        <a:off x="2571439" y="2911204"/>
        <a:ext cx="26758" cy="301662"/>
      </dsp:txXfrm>
    </dsp:sp>
    <dsp:sp modelId="{A8BAB38C-3790-4A49-90FC-024AF29D61A5}">
      <dsp:nvSpPr>
        <dsp:cNvPr id="0" name=""/>
        <dsp:cNvSpPr/>
      </dsp:nvSpPr>
      <dsp:spPr>
        <a:xfrm>
          <a:off x="7508" y="2363987"/>
          <a:ext cx="2326825" cy="13960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016" tIns="119680" rIns="114016" bIns="119680" numCol="1" spcCol="1270" anchor="ctr" anchorCtr="0">
          <a:noAutofit/>
        </a:bodyPr>
        <a:lstStyle/>
        <a:p>
          <a:pPr marL="0" lvl="0" indent="0" algn="ctr" defTabSz="533400" rtl="0">
            <a:lnSpc>
              <a:spcPct val="90000"/>
            </a:lnSpc>
            <a:spcBef>
              <a:spcPct val="0"/>
            </a:spcBef>
            <a:spcAft>
              <a:spcPct val="35000"/>
            </a:spcAft>
            <a:buNone/>
          </a:pPr>
          <a:r>
            <a:rPr lang="ru-RU" sz="1200" b="1" kern="1200"/>
            <a:t>Анализ данных. </a:t>
          </a:r>
          <a:r>
            <a:rPr lang="ru-RU" sz="1200" kern="1200"/>
            <a:t>Обработка </a:t>
          </a:r>
          <a:r>
            <a:rPr lang="ru-RU" sz="1200" kern="1200">
              <a:latin typeface="Calibri Light" panose="020F0302020204030204"/>
            </a:rPr>
            <a:t>собранных</a:t>
          </a:r>
          <a:r>
            <a:rPr lang="ru-RU" sz="1200" kern="1200"/>
            <a:t> данных с использованием статистических и аналитических методов. Выявление тенденций, зависимостей и паттернов, которые помогут в интерпретации результатов.</a:t>
          </a:r>
        </a:p>
      </dsp:txBody>
      <dsp:txXfrm>
        <a:off x="7508" y="2363987"/>
        <a:ext cx="2326825" cy="1396095"/>
      </dsp:txXfrm>
    </dsp:sp>
    <dsp:sp modelId="{165DDE22-04B2-408B-8AF8-3040375A7E73}">
      <dsp:nvSpPr>
        <dsp:cNvPr id="0" name=""/>
        <dsp:cNvSpPr/>
      </dsp:nvSpPr>
      <dsp:spPr>
        <a:xfrm>
          <a:off x="5194529" y="3016315"/>
          <a:ext cx="504569" cy="91440"/>
        </a:xfrm>
        <a:custGeom>
          <a:avLst/>
          <a:gdLst/>
          <a:ahLst/>
          <a:cxnLst/>
          <a:rect l="0" t="0" r="0" b="0"/>
          <a:pathLst>
            <a:path>
              <a:moveTo>
                <a:pt x="0" y="45720"/>
              </a:moveTo>
              <a:lnTo>
                <a:pt x="238905" y="45719"/>
              </a:lnTo>
            </a:path>
            <a:path>
              <a:moveTo>
                <a:pt x="265664" y="45719"/>
              </a:moveTo>
              <a:lnTo>
                <a:pt x="50456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a:p>
          <a:pPr marL="0" lvl="0" indent="0" algn="ctr" defTabSz="400050">
            <a:lnSpc>
              <a:spcPct val="90000"/>
            </a:lnSpc>
            <a:spcBef>
              <a:spcPct val="0"/>
            </a:spcBef>
            <a:spcAft>
              <a:spcPct val="35000"/>
            </a:spcAft>
            <a:buNone/>
          </a:pPr>
          <a:endParaRPr lang="ru-RU" sz="900" kern="1200"/>
        </a:p>
      </dsp:txBody>
      <dsp:txXfrm>
        <a:off x="5433435" y="2911204"/>
        <a:ext cx="26758" cy="301662"/>
      </dsp:txXfrm>
    </dsp:sp>
    <dsp:sp modelId="{CF897017-E31D-484E-A5A4-FA93D4F4F67A}">
      <dsp:nvSpPr>
        <dsp:cNvPr id="0" name=""/>
        <dsp:cNvSpPr/>
      </dsp:nvSpPr>
      <dsp:spPr>
        <a:xfrm>
          <a:off x="2869503" y="2363987"/>
          <a:ext cx="2326825" cy="13960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016" tIns="119680" rIns="114016" bIns="119680" numCol="1" spcCol="1270" anchor="ctr" anchorCtr="0">
          <a:noAutofit/>
        </a:bodyPr>
        <a:lstStyle/>
        <a:p>
          <a:pPr marL="0" lvl="0" indent="0" algn="ctr" defTabSz="533400" rtl="0">
            <a:lnSpc>
              <a:spcPct val="90000"/>
            </a:lnSpc>
            <a:spcBef>
              <a:spcPct val="0"/>
            </a:spcBef>
            <a:spcAft>
              <a:spcPct val="35000"/>
            </a:spcAft>
            <a:buNone/>
          </a:pPr>
          <a:r>
            <a:rPr lang="ru-RU" sz="1200" b="1" kern="1200"/>
            <a:t>Интерпретация </a:t>
          </a:r>
          <a:r>
            <a:rPr lang="ru-RU" sz="1200" b="1" kern="1200">
              <a:latin typeface="Calibri Light"/>
              <a:ea typeface="Calibri Light"/>
              <a:cs typeface="Calibri Light"/>
            </a:rPr>
            <a:t>результатов. </a:t>
          </a:r>
          <a:r>
            <a:rPr lang="ru-RU" sz="1200" b="0" kern="1200">
              <a:latin typeface="Calibri Light"/>
              <a:ea typeface="Calibri Light"/>
              <a:cs typeface="Calibri Light"/>
            </a:rPr>
            <a:t>Оценка</a:t>
          </a:r>
          <a:r>
            <a:rPr lang="ru-RU" sz="1200" kern="1200"/>
            <a:t> результатов в контексте поставленных целей и задач.</a:t>
          </a:r>
          <a:r>
            <a:rPr lang="ru-RU" sz="1200" kern="1200">
              <a:latin typeface="Calibri Light" panose="020F0302020204030204"/>
            </a:rPr>
            <a:t> </a:t>
          </a:r>
          <a:r>
            <a:rPr lang="ru-RU" sz="1200" kern="1200"/>
            <a:t>Выявление успехов и возможных проблем, а также формулирование выводов.</a:t>
          </a:r>
          <a:endParaRPr lang="ru-RU" sz="1200" kern="1200">
            <a:latin typeface="Calibri"/>
            <a:ea typeface="Calibri"/>
            <a:cs typeface="Calibri"/>
          </a:endParaRPr>
        </a:p>
      </dsp:txBody>
      <dsp:txXfrm>
        <a:off x="2869503" y="2363987"/>
        <a:ext cx="2326825" cy="1396095"/>
      </dsp:txXfrm>
    </dsp:sp>
    <dsp:sp modelId="{1506170F-BCF0-41D3-AB18-861DB9BF5DAA}">
      <dsp:nvSpPr>
        <dsp:cNvPr id="0" name=""/>
        <dsp:cNvSpPr/>
      </dsp:nvSpPr>
      <dsp:spPr>
        <a:xfrm>
          <a:off x="8056525" y="3016315"/>
          <a:ext cx="504569" cy="91440"/>
        </a:xfrm>
        <a:custGeom>
          <a:avLst/>
          <a:gdLst/>
          <a:ahLst/>
          <a:cxnLst/>
          <a:rect l="0" t="0" r="0" b="0"/>
          <a:pathLst>
            <a:path>
              <a:moveTo>
                <a:pt x="0" y="45720"/>
              </a:moveTo>
              <a:lnTo>
                <a:pt x="238905" y="45719"/>
              </a:lnTo>
            </a:path>
            <a:path>
              <a:moveTo>
                <a:pt x="265664" y="45719"/>
              </a:moveTo>
              <a:lnTo>
                <a:pt x="50456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a:p>
          <a:pPr marL="0" lvl="0" indent="0" algn="ctr" defTabSz="400050">
            <a:lnSpc>
              <a:spcPct val="90000"/>
            </a:lnSpc>
            <a:spcBef>
              <a:spcPct val="0"/>
            </a:spcBef>
            <a:spcAft>
              <a:spcPct val="35000"/>
            </a:spcAft>
            <a:buNone/>
          </a:pPr>
          <a:endParaRPr lang="ru-RU" sz="900" kern="1200"/>
        </a:p>
      </dsp:txBody>
      <dsp:txXfrm>
        <a:off x="8295430" y="2911204"/>
        <a:ext cx="26758" cy="301662"/>
      </dsp:txXfrm>
    </dsp:sp>
    <dsp:sp modelId="{5026AD4E-6013-41FF-AAAC-6F059141B682}">
      <dsp:nvSpPr>
        <dsp:cNvPr id="0" name=""/>
        <dsp:cNvSpPr/>
      </dsp:nvSpPr>
      <dsp:spPr>
        <a:xfrm>
          <a:off x="5731499" y="2363987"/>
          <a:ext cx="2326825" cy="13960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016" tIns="119680" rIns="114016" bIns="119680" numCol="1" spcCol="1270" anchor="ctr" anchorCtr="0">
          <a:noAutofit/>
        </a:bodyPr>
        <a:lstStyle/>
        <a:p>
          <a:pPr marL="0" lvl="0" indent="0" algn="ctr" defTabSz="533400" rtl="0">
            <a:lnSpc>
              <a:spcPct val="90000"/>
            </a:lnSpc>
            <a:spcBef>
              <a:spcPct val="0"/>
            </a:spcBef>
            <a:spcAft>
              <a:spcPct val="35000"/>
            </a:spcAft>
            <a:buNone/>
          </a:pPr>
          <a:r>
            <a:rPr lang="ru-RU" sz="1200" b="1" kern="1200"/>
            <a:t>Подготовка рекомендаций</a:t>
          </a:r>
          <a:r>
            <a:rPr lang="ru-RU" sz="1200" b="1" kern="1200">
              <a:latin typeface="Calibri Light"/>
              <a:ea typeface="Calibri Light"/>
              <a:cs typeface="Calibri Light"/>
            </a:rPr>
            <a:t>. </a:t>
          </a:r>
          <a:r>
            <a:rPr lang="ru-RU" sz="1200" kern="1200"/>
            <a:t>На основе анализа и интерпретации данных разработка рекомендаций для дальнейших действий.</a:t>
          </a:r>
          <a:r>
            <a:rPr lang="ru-RU" sz="1200" kern="1200">
              <a:latin typeface="Calibri Light" panose="020F0302020204030204"/>
            </a:rPr>
            <a:t> </a:t>
          </a:r>
          <a:r>
            <a:rPr lang="ru-RU" sz="1200" kern="1200"/>
            <a:t>Рекомендации должны быть реалистичными и ориентированными на практическое применение.</a:t>
          </a:r>
          <a:endParaRPr lang="ru-RU" sz="1200" kern="1200">
            <a:latin typeface="Calibri"/>
            <a:ea typeface="Calibri"/>
            <a:cs typeface="Calibri"/>
          </a:endParaRPr>
        </a:p>
      </dsp:txBody>
      <dsp:txXfrm>
        <a:off x="5731499" y="2363987"/>
        <a:ext cx="2326825" cy="1396095"/>
      </dsp:txXfrm>
    </dsp:sp>
    <dsp:sp modelId="{974946C8-55C3-4731-992A-53EE91AFA8FB}">
      <dsp:nvSpPr>
        <dsp:cNvPr id="0" name=""/>
        <dsp:cNvSpPr/>
      </dsp:nvSpPr>
      <dsp:spPr>
        <a:xfrm>
          <a:off x="8593495" y="2363987"/>
          <a:ext cx="2326825" cy="13960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016" tIns="119680" rIns="114016" bIns="119680" numCol="1" spcCol="1270" anchor="ctr" anchorCtr="0">
          <a:noAutofit/>
        </a:bodyPr>
        <a:lstStyle/>
        <a:p>
          <a:pPr marL="0" lvl="0" indent="0" algn="ctr" defTabSz="533400" rtl="0">
            <a:lnSpc>
              <a:spcPct val="90000"/>
            </a:lnSpc>
            <a:spcBef>
              <a:spcPct val="0"/>
            </a:spcBef>
            <a:spcAft>
              <a:spcPct val="35000"/>
            </a:spcAft>
            <a:buNone/>
          </a:pPr>
          <a:r>
            <a:rPr lang="ru-RU" sz="1200" b="1" kern="1200"/>
            <a:t>Оценка и </a:t>
          </a:r>
          <a:r>
            <a:rPr lang="ru-RU" sz="1200" b="1" kern="1200">
              <a:latin typeface="Calibri Light"/>
              <a:ea typeface="Calibri Light"/>
              <a:cs typeface="Calibri Light"/>
            </a:rPr>
            <a:t>корректировка. </a:t>
          </a:r>
          <a:r>
            <a:rPr lang="ru-RU" sz="1200" kern="1200">
              <a:latin typeface="Calibri Light"/>
              <a:ea typeface="Calibri Light"/>
              <a:cs typeface="Calibri Light"/>
            </a:rPr>
            <a:t>Оценка</a:t>
          </a:r>
          <a:r>
            <a:rPr lang="ru-RU" sz="1200" kern="1200"/>
            <a:t> эффективности проведенного исследования и его влияния на достигнутые цели.</a:t>
          </a:r>
          <a:r>
            <a:rPr lang="ru-RU" sz="1200" kern="1200">
              <a:latin typeface="Calibri Light" panose="020F0302020204030204"/>
            </a:rPr>
            <a:t> </a:t>
          </a:r>
          <a:r>
            <a:rPr lang="ru-RU" sz="1200" kern="1200"/>
            <a:t>Корректировка целей и задач на основе полученных данных и рекомендаций.</a:t>
          </a:r>
          <a:endParaRPr lang="ru-RU" sz="1200" kern="1200">
            <a:latin typeface="Calibri"/>
            <a:ea typeface="Calibri"/>
            <a:cs typeface="Calibri"/>
          </a:endParaRPr>
        </a:p>
      </dsp:txBody>
      <dsp:txXfrm>
        <a:off x="8593495" y="2363987"/>
        <a:ext cx="2326825" cy="139609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551E44-6352-4C0D-8165-A4FAC37A8A9C}">
      <dsp:nvSpPr>
        <dsp:cNvPr id="0" name=""/>
        <dsp:cNvSpPr/>
      </dsp:nvSpPr>
      <dsp:spPr>
        <a:xfrm>
          <a:off x="4832" y="775698"/>
          <a:ext cx="2112968" cy="287231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err="1"/>
            <a:t>Статистические</a:t>
          </a:r>
          <a:r>
            <a:rPr lang="en-US" sz="1700" b="1" kern="1200" dirty="0"/>
            <a:t> </a:t>
          </a:r>
          <a:r>
            <a:rPr lang="en-US" sz="1700" b="1" kern="1200" dirty="0" err="1"/>
            <a:t>методы</a:t>
          </a:r>
          <a:endParaRPr lang="en-US" sz="1700" kern="1200" dirty="0"/>
        </a:p>
        <a:p>
          <a:pPr marL="114300" lvl="1" indent="-114300" algn="l" defTabSz="577850">
            <a:lnSpc>
              <a:spcPct val="90000"/>
            </a:lnSpc>
            <a:spcBef>
              <a:spcPct val="0"/>
            </a:spcBef>
            <a:spcAft>
              <a:spcPct val="15000"/>
            </a:spcAft>
            <a:buChar char="•"/>
          </a:pPr>
          <a:r>
            <a:rPr lang="en-US" sz="1300" kern="1200" dirty="0"/>
            <a:t>Применение </a:t>
          </a:r>
          <a:r>
            <a:rPr lang="en-US" sz="1300" kern="1200" dirty="0" err="1"/>
            <a:t>методов</a:t>
          </a:r>
          <a:r>
            <a:rPr lang="en-US" sz="1300" kern="1200" dirty="0"/>
            <a:t> </a:t>
          </a:r>
          <a:r>
            <a:rPr lang="en-US" sz="1300" kern="1200" dirty="0" err="1"/>
            <a:t>статистического</a:t>
          </a:r>
          <a:r>
            <a:rPr lang="en-US" sz="1300" kern="1200" dirty="0"/>
            <a:t> </a:t>
          </a:r>
          <a:r>
            <a:rPr lang="en-US" sz="1300" kern="1200" dirty="0" err="1"/>
            <a:t>анализа</a:t>
          </a:r>
          <a:r>
            <a:rPr lang="en-US" sz="1300" kern="1200" dirty="0"/>
            <a:t> </a:t>
          </a:r>
          <a:r>
            <a:rPr lang="en-US" sz="1300" kern="1200" dirty="0" err="1"/>
            <a:t>для</a:t>
          </a:r>
          <a:r>
            <a:rPr lang="en-US" sz="1300" kern="1200" dirty="0"/>
            <a:t> </a:t>
          </a:r>
          <a:r>
            <a:rPr lang="en-US" sz="1300" kern="1200" dirty="0" err="1"/>
            <a:t>выявления</a:t>
          </a:r>
          <a:r>
            <a:rPr lang="en-US" sz="1300" kern="1200" dirty="0"/>
            <a:t> </a:t>
          </a:r>
          <a:r>
            <a:rPr lang="en-US" sz="1300" kern="1200" dirty="0" err="1"/>
            <a:t>закономерностей</a:t>
          </a:r>
          <a:r>
            <a:rPr lang="en-US" sz="1300" kern="1200" dirty="0"/>
            <a:t> в </a:t>
          </a:r>
          <a:r>
            <a:rPr lang="en-US" sz="1300" kern="1200" dirty="0" err="1"/>
            <a:t>данных</a:t>
          </a:r>
          <a:r>
            <a:rPr lang="en-US" sz="1300" kern="1200" dirty="0"/>
            <a:t>.</a:t>
          </a:r>
        </a:p>
        <a:p>
          <a:pPr marL="114300" lvl="1" indent="-114300" algn="l" defTabSz="577850">
            <a:lnSpc>
              <a:spcPct val="90000"/>
            </a:lnSpc>
            <a:spcBef>
              <a:spcPct val="0"/>
            </a:spcBef>
            <a:spcAft>
              <a:spcPct val="15000"/>
            </a:spcAft>
            <a:buChar char="•"/>
          </a:pPr>
          <a:r>
            <a:rPr lang="en-US" sz="1300" kern="1200" dirty="0" err="1"/>
            <a:t>Использование</a:t>
          </a:r>
          <a:r>
            <a:rPr lang="en-US" sz="1300" kern="1200" dirty="0"/>
            <a:t> </a:t>
          </a:r>
          <a:r>
            <a:rPr lang="en-US" sz="1300" kern="1200" dirty="0" err="1"/>
            <a:t>программного</a:t>
          </a:r>
          <a:r>
            <a:rPr lang="en-US" sz="1300" kern="1200" dirty="0"/>
            <a:t> </a:t>
          </a:r>
          <a:r>
            <a:rPr lang="en-US" sz="1300" kern="1200" dirty="0" err="1"/>
            <a:t>обеспечения</a:t>
          </a:r>
          <a:r>
            <a:rPr lang="en-US" sz="1300" kern="1200" dirty="0"/>
            <a:t> (</a:t>
          </a:r>
          <a:r>
            <a:rPr lang="en-US" sz="1300" kern="1200" dirty="0" err="1"/>
            <a:t>например</a:t>
          </a:r>
          <a:r>
            <a:rPr lang="en-US" sz="1300" kern="1200" dirty="0"/>
            <a:t>, SPSS, R, Excel) </a:t>
          </a:r>
          <a:r>
            <a:rPr lang="en-US" sz="1300" kern="1200" dirty="0" err="1"/>
            <a:t>для</a:t>
          </a:r>
          <a:r>
            <a:rPr lang="en-US" sz="1300" kern="1200" dirty="0"/>
            <a:t> </a:t>
          </a:r>
          <a:r>
            <a:rPr lang="en-US" sz="1300" kern="1200" dirty="0" err="1"/>
            <a:t>обработки</a:t>
          </a:r>
          <a:r>
            <a:rPr lang="en-US" sz="1300" kern="1200" dirty="0"/>
            <a:t> </a:t>
          </a:r>
          <a:r>
            <a:rPr lang="en-US" sz="1300" kern="1200" dirty="0" err="1"/>
            <a:t>данных</a:t>
          </a:r>
          <a:r>
            <a:rPr lang="en-US" sz="1300" kern="1200" dirty="0"/>
            <a:t>.</a:t>
          </a:r>
        </a:p>
      </dsp:txBody>
      <dsp:txXfrm>
        <a:off x="66719" y="837585"/>
        <a:ext cx="1989194" cy="2748542"/>
      </dsp:txXfrm>
    </dsp:sp>
    <dsp:sp modelId="{27641B90-11C9-42CD-BC10-68893E3DF51C}">
      <dsp:nvSpPr>
        <dsp:cNvPr id="0" name=""/>
        <dsp:cNvSpPr/>
      </dsp:nvSpPr>
      <dsp:spPr>
        <a:xfrm>
          <a:off x="2329097" y="1949848"/>
          <a:ext cx="447949" cy="52401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329097" y="2054651"/>
        <a:ext cx="313564" cy="314410"/>
      </dsp:txXfrm>
    </dsp:sp>
    <dsp:sp modelId="{5C4C4E92-5B3F-40D2-94C0-FEB201C4F5C0}">
      <dsp:nvSpPr>
        <dsp:cNvPr id="0" name=""/>
        <dsp:cNvSpPr/>
      </dsp:nvSpPr>
      <dsp:spPr>
        <a:xfrm>
          <a:off x="2962988" y="775698"/>
          <a:ext cx="2112968" cy="2872316"/>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2.   </a:t>
          </a:r>
          <a:r>
            <a:rPr lang="en-US" sz="1700" b="1" kern="1200" dirty="0" err="1"/>
            <a:t>Качественные</a:t>
          </a:r>
          <a:r>
            <a:rPr lang="en-US" sz="1700" b="1" kern="1200" dirty="0"/>
            <a:t> </a:t>
          </a:r>
          <a:r>
            <a:rPr lang="en-US" sz="1700" b="1" kern="1200" dirty="0" err="1"/>
            <a:t>методы</a:t>
          </a:r>
          <a:endParaRPr lang="en-US" sz="1700" kern="1200" dirty="0" err="1"/>
        </a:p>
        <a:p>
          <a:pPr marL="114300" lvl="1" indent="-114300" algn="l" defTabSz="577850">
            <a:lnSpc>
              <a:spcPct val="90000"/>
            </a:lnSpc>
            <a:spcBef>
              <a:spcPct val="0"/>
            </a:spcBef>
            <a:spcAft>
              <a:spcPct val="15000"/>
            </a:spcAft>
            <a:buChar char="•"/>
          </a:pPr>
          <a:r>
            <a:rPr lang="en-US" sz="1300" kern="1200" dirty="0" err="1"/>
            <a:t>Проведение</a:t>
          </a:r>
          <a:r>
            <a:rPr lang="en-US" sz="1300" kern="1200" dirty="0"/>
            <a:t> </a:t>
          </a:r>
          <a:r>
            <a:rPr lang="en-US" sz="1300" kern="1200" dirty="0" err="1"/>
            <a:t>глубинных</a:t>
          </a:r>
          <a:r>
            <a:rPr lang="en-US" sz="1300" kern="1200" dirty="0"/>
            <a:t> </a:t>
          </a:r>
          <a:r>
            <a:rPr lang="en-US" sz="1300" kern="1200" dirty="0" err="1"/>
            <a:t>интервью</a:t>
          </a:r>
          <a:r>
            <a:rPr lang="en-US" sz="1300" kern="1200" dirty="0"/>
            <a:t>, </a:t>
          </a:r>
          <a:r>
            <a:rPr lang="en-US" sz="1300" kern="1200" dirty="0" err="1"/>
            <a:t>фокус-групп</a:t>
          </a:r>
          <a:r>
            <a:rPr lang="en-US" sz="1300" kern="1200" dirty="0"/>
            <a:t> </a:t>
          </a:r>
          <a:r>
            <a:rPr lang="en-US" sz="1300" kern="1200" dirty="0" err="1"/>
            <a:t>или</a:t>
          </a:r>
          <a:r>
            <a:rPr lang="en-US" sz="1300" kern="1200" dirty="0"/>
            <a:t> </a:t>
          </a:r>
          <a:r>
            <a:rPr lang="en-US" sz="1300" kern="1200" dirty="0" err="1"/>
            <a:t>контент-анализа</a:t>
          </a:r>
          <a:r>
            <a:rPr lang="en-US" sz="1300" kern="1200" dirty="0"/>
            <a:t> </a:t>
          </a:r>
          <a:r>
            <a:rPr lang="en-US" sz="1300" kern="1200" dirty="0" err="1"/>
            <a:t>для</a:t>
          </a:r>
          <a:r>
            <a:rPr lang="en-US" sz="1300" kern="1200" dirty="0"/>
            <a:t> </a:t>
          </a:r>
          <a:r>
            <a:rPr lang="en-US" sz="1300" kern="1200" dirty="0" err="1"/>
            <a:t>получения</a:t>
          </a:r>
          <a:r>
            <a:rPr lang="en-US" sz="1300" kern="1200" dirty="0"/>
            <a:t> </a:t>
          </a:r>
          <a:r>
            <a:rPr lang="en-US" sz="1300" kern="1200" dirty="0" err="1"/>
            <a:t>более</a:t>
          </a:r>
          <a:r>
            <a:rPr lang="en-US" sz="1300" kern="1200" dirty="0"/>
            <a:t> </a:t>
          </a:r>
          <a:r>
            <a:rPr lang="en-US" sz="1300" kern="1200" dirty="0" err="1"/>
            <a:t>глубокого</a:t>
          </a:r>
          <a:r>
            <a:rPr lang="en-US" sz="1300" kern="1200" dirty="0"/>
            <a:t>    </a:t>
          </a:r>
          <a:r>
            <a:rPr lang="en-US" sz="1300" kern="1200" dirty="0" err="1"/>
            <a:t>понимания</a:t>
          </a:r>
          <a:r>
            <a:rPr lang="en-US" sz="1300" kern="1200" dirty="0"/>
            <a:t> </a:t>
          </a:r>
          <a:r>
            <a:rPr lang="en-US" sz="1300" kern="1200" dirty="0" err="1"/>
            <a:t>ситуации</a:t>
          </a:r>
          <a:r>
            <a:rPr lang="en-US" sz="1300" kern="1200" dirty="0"/>
            <a:t>.</a:t>
          </a:r>
        </a:p>
      </dsp:txBody>
      <dsp:txXfrm>
        <a:off x="3024875" y="837585"/>
        <a:ext cx="1989194" cy="2748542"/>
      </dsp:txXfrm>
    </dsp:sp>
    <dsp:sp modelId="{726BCF18-68EE-4309-B42A-F003FEB3E714}">
      <dsp:nvSpPr>
        <dsp:cNvPr id="0" name=""/>
        <dsp:cNvSpPr/>
      </dsp:nvSpPr>
      <dsp:spPr>
        <a:xfrm>
          <a:off x="5287253" y="1949848"/>
          <a:ext cx="447949" cy="524016"/>
        </a:xfrm>
        <a:prstGeom prst="rightArrow">
          <a:avLst>
            <a:gd name="adj1" fmla="val 60000"/>
            <a:gd name="adj2" fmla="val 50000"/>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287253" y="2054651"/>
        <a:ext cx="313564" cy="314410"/>
      </dsp:txXfrm>
    </dsp:sp>
    <dsp:sp modelId="{98F40338-A58A-431C-A1C8-8361D256E13A}">
      <dsp:nvSpPr>
        <dsp:cNvPr id="0" name=""/>
        <dsp:cNvSpPr/>
      </dsp:nvSpPr>
      <dsp:spPr>
        <a:xfrm>
          <a:off x="5921144" y="775698"/>
          <a:ext cx="2112968" cy="2872316"/>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3.  SWOT-</a:t>
          </a:r>
          <a:r>
            <a:rPr lang="en-US" sz="1700" b="1" kern="1200" dirty="0" err="1"/>
            <a:t>анализ</a:t>
          </a:r>
          <a:endParaRPr lang="en-US" sz="1700" kern="1200" dirty="0" err="1"/>
        </a:p>
        <a:p>
          <a:pPr marL="114300" lvl="1" indent="-114300" algn="l" defTabSz="577850">
            <a:lnSpc>
              <a:spcPct val="90000"/>
            </a:lnSpc>
            <a:spcBef>
              <a:spcPct val="0"/>
            </a:spcBef>
            <a:spcAft>
              <a:spcPct val="15000"/>
            </a:spcAft>
            <a:buChar char="•"/>
          </a:pPr>
          <a:r>
            <a:rPr lang="en-US" sz="1300" kern="1200" dirty="0" err="1"/>
            <a:t>Использование</a:t>
          </a:r>
          <a:r>
            <a:rPr lang="en-US" sz="1300" kern="1200" dirty="0"/>
            <a:t> SWOT-</a:t>
          </a:r>
          <a:r>
            <a:rPr lang="en-US" sz="1300" kern="1200" dirty="0" err="1"/>
            <a:t>анализа</a:t>
          </a:r>
          <a:r>
            <a:rPr lang="en-US" sz="1300" kern="1200" dirty="0"/>
            <a:t> (</a:t>
          </a:r>
          <a:r>
            <a:rPr lang="en-US" sz="1300" kern="1200" dirty="0" err="1"/>
            <a:t>сильные</a:t>
          </a:r>
          <a:r>
            <a:rPr lang="en-US" sz="1300" kern="1200" dirty="0"/>
            <a:t> и </a:t>
          </a:r>
          <a:r>
            <a:rPr lang="en-US" sz="1300" kern="1200" dirty="0" err="1"/>
            <a:t>слабые</a:t>
          </a:r>
          <a:r>
            <a:rPr lang="en-US" sz="1300" kern="1200" dirty="0"/>
            <a:t> </a:t>
          </a:r>
          <a:r>
            <a:rPr lang="en-US" sz="1300" kern="1200" dirty="0" err="1"/>
            <a:t>стороны</a:t>
          </a:r>
          <a:r>
            <a:rPr lang="en-US" sz="1300" kern="1200" dirty="0"/>
            <a:t>, </a:t>
          </a:r>
          <a:r>
            <a:rPr lang="en-US" sz="1300" kern="1200" dirty="0" err="1"/>
            <a:t>возможности</a:t>
          </a:r>
          <a:r>
            <a:rPr lang="en-US" sz="1300" kern="1200" dirty="0"/>
            <a:t> и </a:t>
          </a:r>
          <a:r>
            <a:rPr lang="en-US" sz="1300" kern="1200" dirty="0" err="1"/>
            <a:t>угрозы</a:t>
          </a:r>
          <a:r>
            <a:rPr lang="en-US" sz="1300" kern="1200" dirty="0"/>
            <a:t>) </a:t>
          </a:r>
          <a:r>
            <a:rPr lang="en-US" sz="1300" kern="1200" dirty="0" err="1"/>
            <a:t>для</a:t>
          </a:r>
          <a:r>
            <a:rPr lang="en-US" sz="1300" kern="1200" dirty="0"/>
            <a:t> </a:t>
          </a:r>
          <a:r>
            <a:rPr lang="en-US" sz="1300" kern="1200" dirty="0" err="1"/>
            <a:t>оценки</a:t>
          </a:r>
          <a:r>
            <a:rPr lang="en-US" sz="1300" kern="1200" dirty="0"/>
            <a:t> </a:t>
          </a:r>
          <a:r>
            <a:rPr lang="en-US" sz="1300" kern="1200" dirty="0" err="1"/>
            <a:t>текущей</a:t>
          </a:r>
          <a:r>
            <a:rPr lang="en-US" sz="1300" kern="1200" dirty="0"/>
            <a:t> </a:t>
          </a:r>
          <a:r>
            <a:rPr lang="en-US" sz="1300" kern="1200" dirty="0" err="1"/>
            <a:t>ситуации</a:t>
          </a:r>
          <a:r>
            <a:rPr lang="en-US" sz="1300" kern="1200" dirty="0"/>
            <a:t> и </a:t>
          </a:r>
          <a:r>
            <a:rPr lang="en-US" sz="1300" kern="1200" dirty="0" err="1"/>
            <a:t>формирования</a:t>
          </a:r>
          <a:r>
            <a:rPr lang="en-US" sz="1300" kern="1200" dirty="0"/>
            <a:t> </a:t>
          </a:r>
          <a:r>
            <a:rPr lang="en-US" sz="1300" kern="1200" dirty="0" err="1"/>
            <a:t>стратегий</a:t>
          </a:r>
          <a:r>
            <a:rPr lang="en-US" sz="1300" kern="1200" dirty="0"/>
            <a:t>.</a:t>
          </a:r>
        </a:p>
      </dsp:txBody>
      <dsp:txXfrm>
        <a:off x="5983031" y="837585"/>
        <a:ext cx="1989194" cy="2748542"/>
      </dsp:txXfrm>
    </dsp:sp>
    <dsp:sp modelId="{B1695B31-EF37-4F0B-8162-E7515F8D54B8}">
      <dsp:nvSpPr>
        <dsp:cNvPr id="0" name=""/>
        <dsp:cNvSpPr/>
      </dsp:nvSpPr>
      <dsp:spPr>
        <a:xfrm>
          <a:off x="8245409" y="1949848"/>
          <a:ext cx="447949" cy="524016"/>
        </a:xfrm>
        <a:prstGeom prst="righ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8245409" y="2054651"/>
        <a:ext cx="313564" cy="314410"/>
      </dsp:txXfrm>
    </dsp:sp>
    <dsp:sp modelId="{87F2FDF8-3AB7-4EF5-B9D6-06353F99FBD7}">
      <dsp:nvSpPr>
        <dsp:cNvPr id="0" name=""/>
        <dsp:cNvSpPr/>
      </dsp:nvSpPr>
      <dsp:spPr>
        <a:xfrm>
          <a:off x="8879299" y="775698"/>
          <a:ext cx="2112968" cy="2872316"/>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4.  </a:t>
          </a:r>
          <a:r>
            <a:rPr lang="en-US" sz="1700" b="1" kern="1200" dirty="0" err="1"/>
            <a:t>Диаграммы</a:t>
          </a:r>
          <a:r>
            <a:rPr lang="en-US" sz="1700" b="1" kern="1200" dirty="0"/>
            <a:t> и </a:t>
          </a:r>
          <a:r>
            <a:rPr lang="en-US" sz="1700" b="1" kern="1200" dirty="0" err="1"/>
            <a:t>модели</a:t>
          </a:r>
          <a:endParaRPr lang="en-US" sz="1700" kern="1200" dirty="0" err="1"/>
        </a:p>
        <a:p>
          <a:pPr marL="114300" lvl="1" indent="-114300" algn="l" defTabSz="577850">
            <a:lnSpc>
              <a:spcPct val="90000"/>
            </a:lnSpc>
            <a:spcBef>
              <a:spcPct val="0"/>
            </a:spcBef>
            <a:spcAft>
              <a:spcPct val="15000"/>
            </a:spcAft>
            <a:buChar char="•"/>
          </a:pPr>
          <a:r>
            <a:rPr lang="en-US" sz="1300" kern="1200" dirty="0" err="1"/>
            <a:t>Визуализация</a:t>
          </a:r>
          <a:r>
            <a:rPr lang="en-US" sz="1300" kern="1200" dirty="0"/>
            <a:t> </a:t>
          </a:r>
          <a:r>
            <a:rPr lang="en-US" sz="1300" kern="1200" dirty="0" err="1"/>
            <a:t>данных</a:t>
          </a:r>
          <a:r>
            <a:rPr lang="en-US" sz="1300" kern="1200" dirty="0"/>
            <a:t> и </a:t>
          </a:r>
          <a:r>
            <a:rPr lang="en-US" sz="1300" kern="1200" dirty="0" err="1"/>
            <a:t>логических</a:t>
          </a:r>
          <a:r>
            <a:rPr lang="en-US" sz="1300" kern="1200" dirty="0"/>
            <a:t> </a:t>
          </a:r>
          <a:r>
            <a:rPr lang="en-US" sz="1300" kern="1200" dirty="0" err="1"/>
            <a:t>связей</a:t>
          </a:r>
          <a:r>
            <a:rPr lang="en-US" sz="1300" kern="1200" dirty="0"/>
            <a:t> с </a:t>
          </a:r>
          <a:r>
            <a:rPr lang="en-US" sz="1300" kern="1200" dirty="0" err="1"/>
            <a:t>помощью</a:t>
          </a:r>
          <a:r>
            <a:rPr lang="en-US" sz="1300" kern="1200" dirty="0"/>
            <a:t> </a:t>
          </a:r>
          <a:r>
            <a:rPr lang="en-US" sz="1300" kern="1200" dirty="0" err="1"/>
            <a:t>диаграмм</a:t>
          </a:r>
          <a:r>
            <a:rPr lang="en-US" sz="1300" kern="1200" dirty="0"/>
            <a:t> (</a:t>
          </a:r>
          <a:r>
            <a:rPr lang="en-US" sz="1300" kern="1200" dirty="0" err="1"/>
            <a:t>например</a:t>
          </a:r>
          <a:r>
            <a:rPr lang="en-US" sz="1300" kern="1200" dirty="0"/>
            <a:t>, </a:t>
          </a:r>
          <a:r>
            <a:rPr lang="en-US" sz="1300" kern="1200" dirty="0" err="1"/>
            <a:t>диаграмм</a:t>
          </a:r>
          <a:r>
            <a:rPr lang="en-US" sz="1300" kern="1200" dirty="0"/>
            <a:t> </a:t>
          </a:r>
          <a:r>
            <a:rPr lang="en-US" sz="1300" kern="1200" dirty="0" err="1"/>
            <a:t>Ганта</a:t>
          </a:r>
          <a:r>
            <a:rPr lang="en-US" sz="1300" kern="1200" dirty="0"/>
            <a:t>, </a:t>
          </a:r>
          <a:r>
            <a:rPr lang="en-US" sz="1300" kern="1200" dirty="0" err="1"/>
            <a:t>иерархических</a:t>
          </a:r>
          <a:r>
            <a:rPr lang="en-US" sz="1300" kern="1200" dirty="0"/>
            <a:t>          </a:t>
          </a:r>
          <a:r>
            <a:rPr lang="en-US" sz="1300" kern="1200" dirty="0" err="1"/>
            <a:t>структур</a:t>
          </a:r>
          <a:r>
            <a:rPr lang="en-US" sz="1300" kern="1200" dirty="0"/>
            <a:t>).</a:t>
          </a:r>
        </a:p>
      </dsp:txBody>
      <dsp:txXfrm>
        <a:off x="8941186" y="837585"/>
        <a:ext cx="1989194" cy="274854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DED16-ED6B-4FB4-8F45-88274AF75255}">
      <dsp:nvSpPr>
        <dsp:cNvPr id="0" name=""/>
        <dsp:cNvSpPr/>
      </dsp:nvSpPr>
      <dsp:spPr>
        <a:xfrm rot="5400000">
          <a:off x="-202537" y="202800"/>
          <a:ext cx="1350248" cy="94517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ru-RU" sz="800" kern="1200" dirty="0"/>
            <a:t>Этап 1: Определение стратегических целей</a:t>
          </a:r>
        </a:p>
      </dsp:txBody>
      <dsp:txXfrm rot="-5400000">
        <a:off x="1" y="472850"/>
        <a:ext cx="945173" cy="405075"/>
      </dsp:txXfrm>
    </dsp:sp>
    <dsp:sp modelId="{FA59FC28-7AB3-46AE-B643-C78BE31945F3}">
      <dsp:nvSpPr>
        <dsp:cNvPr id="0" name=""/>
        <dsp:cNvSpPr/>
      </dsp:nvSpPr>
      <dsp:spPr>
        <a:xfrm rot="5400000">
          <a:off x="5128269" y="-4182832"/>
          <a:ext cx="877661" cy="92438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rtl="0">
            <a:lnSpc>
              <a:spcPct val="90000"/>
            </a:lnSpc>
            <a:spcBef>
              <a:spcPct val="0"/>
            </a:spcBef>
            <a:spcAft>
              <a:spcPct val="15000"/>
            </a:spcAft>
            <a:buChar char="•"/>
          </a:pPr>
          <a:r>
            <a:rPr lang="ru-RU" sz="1200" kern="1200" dirty="0"/>
            <a:t>Увеличить рыночную долю в сегменте умных устройств на 15% в течение следующих двух лет</a:t>
          </a:r>
        </a:p>
      </dsp:txBody>
      <dsp:txXfrm rot="-5400000">
        <a:off x="945173" y="43108"/>
        <a:ext cx="9201009" cy="791973"/>
      </dsp:txXfrm>
    </dsp:sp>
    <dsp:sp modelId="{737AB8F7-8CEF-4424-839E-26717385E90A}">
      <dsp:nvSpPr>
        <dsp:cNvPr id="0" name=""/>
        <dsp:cNvSpPr/>
      </dsp:nvSpPr>
      <dsp:spPr>
        <a:xfrm rot="5400000">
          <a:off x="-202537" y="1438092"/>
          <a:ext cx="1350248" cy="94517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ru-RU" sz="800" kern="1200" dirty="0"/>
            <a:t>Этап 2: Установление тактических целей</a:t>
          </a:r>
        </a:p>
      </dsp:txBody>
      <dsp:txXfrm rot="-5400000">
        <a:off x="1" y="1708142"/>
        <a:ext cx="945173" cy="405075"/>
      </dsp:txXfrm>
    </dsp:sp>
    <dsp:sp modelId="{600C7221-3153-4E02-9A75-BA8923FB7E34}">
      <dsp:nvSpPr>
        <dsp:cNvPr id="0" name=""/>
        <dsp:cNvSpPr/>
      </dsp:nvSpPr>
      <dsp:spPr>
        <a:xfrm rot="5400000">
          <a:off x="5128269" y="-2947540"/>
          <a:ext cx="877661" cy="92438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rtl="0">
            <a:lnSpc>
              <a:spcPct val="90000"/>
            </a:lnSpc>
            <a:spcBef>
              <a:spcPct val="0"/>
            </a:spcBef>
            <a:spcAft>
              <a:spcPct val="15000"/>
            </a:spcAft>
            <a:buChar char="•"/>
          </a:pPr>
          <a:r>
            <a:rPr lang="ru-RU" sz="1200" kern="1200" dirty="0"/>
            <a:t>Разработка продукта: Завершить разработку прототипа до конца первого квартала. </a:t>
          </a:r>
        </a:p>
        <a:p>
          <a:pPr marL="114300" lvl="1" indent="-114300" algn="l" defTabSz="533400" rtl="0">
            <a:lnSpc>
              <a:spcPct val="90000"/>
            </a:lnSpc>
            <a:spcBef>
              <a:spcPct val="0"/>
            </a:spcBef>
            <a:spcAft>
              <a:spcPct val="15000"/>
            </a:spcAft>
            <a:buChar char="•"/>
          </a:pPr>
          <a:r>
            <a:rPr lang="ru-RU" sz="1200" kern="1200" dirty="0"/>
            <a:t>Маркетинговое исследование: Провести исследование рынка для выявления потребительских предпочтений до конца второго квартала. </a:t>
          </a:r>
        </a:p>
        <a:p>
          <a:pPr marL="114300" lvl="1" indent="-114300" algn="l" defTabSz="533400" rtl="0">
            <a:lnSpc>
              <a:spcPct val="90000"/>
            </a:lnSpc>
            <a:spcBef>
              <a:spcPct val="0"/>
            </a:spcBef>
            <a:spcAft>
              <a:spcPct val="15000"/>
            </a:spcAft>
            <a:buChar char="•"/>
          </a:pPr>
          <a:r>
            <a:rPr lang="ru-RU" sz="1200" kern="1200" dirty="0"/>
            <a:t>Запуск рекламной кампании: Подготовить и запустить рекламную кампанию за три месяца до выхода на рынок.</a:t>
          </a:r>
          <a:endParaRPr lang="ru-RU" sz="1200" kern="1200" dirty="0">
            <a:latin typeface="Calibri Light" panose="020F0302020204030204"/>
          </a:endParaRPr>
        </a:p>
      </dsp:txBody>
      <dsp:txXfrm rot="-5400000">
        <a:off x="945173" y="1278400"/>
        <a:ext cx="9201009" cy="791973"/>
      </dsp:txXfrm>
    </dsp:sp>
    <dsp:sp modelId="{CEC71FE4-86D1-4347-A5A0-E7620E0C596D}">
      <dsp:nvSpPr>
        <dsp:cNvPr id="0" name=""/>
        <dsp:cNvSpPr/>
      </dsp:nvSpPr>
      <dsp:spPr>
        <a:xfrm rot="5400000">
          <a:off x="-202537" y="2673384"/>
          <a:ext cx="1350248" cy="94517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ru-RU" sz="800" kern="1200" dirty="0"/>
            <a:t>Этап 3: Определение операционных задач</a:t>
          </a:r>
          <a:endParaRPr lang="ru-RU" sz="800" kern="1200" dirty="0">
            <a:latin typeface="Calibri Light" panose="020F0302020204030204"/>
          </a:endParaRPr>
        </a:p>
      </dsp:txBody>
      <dsp:txXfrm rot="-5400000">
        <a:off x="1" y="2943434"/>
        <a:ext cx="945173" cy="405075"/>
      </dsp:txXfrm>
    </dsp:sp>
    <dsp:sp modelId="{ED752326-7FBB-4106-A5CA-3A7A0208A66F}">
      <dsp:nvSpPr>
        <dsp:cNvPr id="0" name=""/>
        <dsp:cNvSpPr/>
      </dsp:nvSpPr>
      <dsp:spPr>
        <a:xfrm rot="5400000">
          <a:off x="5128269" y="-1712249"/>
          <a:ext cx="877661" cy="92438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rtl="0">
            <a:lnSpc>
              <a:spcPct val="90000"/>
            </a:lnSpc>
            <a:spcBef>
              <a:spcPct val="0"/>
            </a:spcBef>
            <a:spcAft>
              <a:spcPct val="15000"/>
            </a:spcAft>
            <a:buChar char="•"/>
          </a:pPr>
          <a:r>
            <a:rPr lang="ru-RU" sz="1200" kern="1200" dirty="0"/>
            <a:t>Исследование рынка: Провести опросы и фокус-группы среди потенциальных клиентов.</a:t>
          </a:r>
          <a:endParaRPr lang="ru-RU" sz="1200" kern="1200" dirty="0">
            <a:latin typeface="Calibri Light" panose="020F0302020204030204"/>
          </a:endParaRPr>
        </a:p>
        <a:p>
          <a:pPr marL="114300" lvl="1" indent="-114300" algn="l" defTabSz="533400" rtl="0">
            <a:lnSpc>
              <a:spcPct val="90000"/>
            </a:lnSpc>
            <a:spcBef>
              <a:spcPct val="0"/>
            </a:spcBef>
            <a:spcAft>
              <a:spcPct val="15000"/>
            </a:spcAft>
            <a:buChar char="•"/>
          </a:pPr>
          <a:r>
            <a:rPr lang="ru-RU" sz="1200" kern="1200" dirty="0"/>
            <a:t>Разработка прототипа: Собрать команду разработчиков и установить сроки выполнения задач по проекту. </a:t>
          </a:r>
          <a:endParaRPr lang="ru-RU" sz="1200" kern="1200" dirty="0">
            <a:latin typeface="Calibri Light" panose="020F0302020204030204"/>
          </a:endParaRPr>
        </a:p>
        <a:p>
          <a:pPr marL="114300" lvl="1" indent="-114300" algn="l" defTabSz="533400" rtl="0">
            <a:lnSpc>
              <a:spcPct val="90000"/>
            </a:lnSpc>
            <a:spcBef>
              <a:spcPct val="0"/>
            </a:spcBef>
            <a:spcAft>
              <a:spcPct val="15000"/>
            </a:spcAft>
            <a:buChar char="•"/>
          </a:pPr>
          <a:r>
            <a:rPr lang="ru-RU" sz="1200" kern="1200" dirty="0"/>
            <a:t>Рекламные материалы: Создать визуальные и текстовые материалы для продвижения</a:t>
          </a:r>
        </a:p>
      </dsp:txBody>
      <dsp:txXfrm rot="-5400000">
        <a:off x="945173" y="2513691"/>
        <a:ext cx="9201009" cy="791973"/>
      </dsp:txXfrm>
    </dsp:sp>
    <dsp:sp modelId="{C42C4930-CE3F-4326-967C-DF941BF71FEE}">
      <dsp:nvSpPr>
        <dsp:cNvPr id="0" name=""/>
        <dsp:cNvSpPr/>
      </dsp:nvSpPr>
      <dsp:spPr>
        <a:xfrm rot="5400000">
          <a:off x="-202537" y="3908675"/>
          <a:ext cx="1350248" cy="94517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ru-RU" sz="800" kern="1200" dirty="0"/>
            <a:t>Этап 4: Логические связи</a:t>
          </a:r>
        </a:p>
      </dsp:txBody>
      <dsp:txXfrm rot="-5400000">
        <a:off x="1" y="4178725"/>
        <a:ext cx="945173" cy="405075"/>
      </dsp:txXfrm>
    </dsp:sp>
    <dsp:sp modelId="{F633F91F-C802-49EB-B1C9-627C267E9591}">
      <dsp:nvSpPr>
        <dsp:cNvPr id="0" name=""/>
        <dsp:cNvSpPr/>
      </dsp:nvSpPr>
      <dsp:spPr>
        <a:xfrm rot="5400000">
          <a:off x="5128269" y="-476957"/>
          <a:ext cx="877661" cy="92438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rtl="0">
            <a:lnSpc>
              <a:spcPct val="90000"/>
            </a:lnSpc>
            <a:spcBef>
              <a:spcPct val="0"/>
            </a:spcBef>
            <a:spcAft>
              <a:spcPct val="15000"/>
            </a:spcAft>
            <a:buChar char="•"/>
          </a:pPr>
          <a:r>
            <a:rPr lang="ru-RU" sz="1200" kern="1200" dirty="0"/>
            <a:t>Каждая тактическая цель имеет конкретные операционные задачи, которые ведут к выполнению стратегической цели.</a:t>
          </a:r>
          <a:endParaRPr lang="ru-RU" sz="1200" kern="1200" dirty="0">
            <a:latin typeface="Calibri Light" panose="020F0302020204030204"/>
          </a:endParaRPr>
        </a:p>
        <a:p>
          <a:pPr marL="114300" lvl="1" indent="-114300" algn="l" defTabSz="533400" rtl="0">
            <a:lnSpc>
              <a:spcPct val="90000"/>
            </a:lnSpc>
            <a:spcBef>
              <a:spcPct val="0"/>
            </a:spcBef>
            <a:spcAft>
              <a:spcPct val="15000"/>
            </a:spcAft>
            <a:buChar char="•"/>
          </a:pPr>
          <a:r>
            <a:rPr lang="ru-RU" sz="1200" kern="1200" dirty="0"/>
            <a:t>Например, успешное завершение маркетингового исследования (тактическая цель) влияет на эффективность рекламной кампании (другая тактическая цель).</a:t>
          </a:r>
        </a:p>
      </dsp:txBody>
      <dsp:txXfrm rot="-5400000">
        <a:off x="945173" y="3748983"/>
        <a:ext cx="9201009" cy="791973"/>
      </dsp:txXfrm>
    </dsp:sp>
    <dsp:sp modelId="{CBFADE07-2854-460F-A5F6-AF2D672C933B}">
      <dsp:nvSpPr>
        <dsp:cNvPr id="0" name=""/>
        <dsp:cNvSpPr/>
      </dsp:nvSpPr>
      <dsp:spPr>
        <a:xfrm rot="5400000">
          <a:off x="-202537" y="5143967"/>
          <a:ext cx="1350248" cy="94517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ru-RU" sz="800" kern="1200" dirty="0"/>
            <a:t>Этап 5: Регулярный мониторинг и корректировка</a:t>
          </a:r>
        </a:p>
      </dsp:txBody>
      <dsp:txXfrm rot="-5400000">
        <a:off x="1" y="5414017"/>
        <a:ext cx="945173" cy="405075"/>
      </dsp:txXfrm>
    </dsp:sp>
    <dsp:sp modelId="{D8781972-ACB9-4639-B11E-210A5F415153}">
      <dsp:nvSpPr>
        <dsp:cNvPr id="0" name=""/>
        <dsp:cNvSpPr/>
      </dsp:nvSpPr>
      <dsp:spPr>
        <a:xfrm rot="5400000">
          <a:off x="5128269" y="758334"/>
          <a:ext cx="877661" cy="92438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rtl="0">
            <a:lnSpc>
              <a:spcPct val="90000"/>
            </a:lnSpc>
            <a:spcBef>
              <a:spcPct val="0"/>
            </a:spcBef>
            <a:spcAft>
              <a:spcPct val="15000"/>
            </a:spcAft>
            <a:buChar char="•"/>
          </a:pPr>
          <a:r>
            <a:rPr lang="ru-RU" sz="1200" kern="1200" dirty="0"/>
            <a:t>Ежемесячные отчёты о выполнении задач и достижении KPI, таких как завершение разработки прототипа и результаты маркетингового исследования.</a:t>
          </a:r>
        </a:p>
        <a:p>
          <a:pPr marL="114300" lvl="1" indent="-114300" algn="l" defTabSz="533400" rtl="0">
            <a:lnSpc>
              <a:spcPct val="90000"/>
            </a:lnSpc>
            <a:spcBef>
              <a:spcPct val="0"/>
            </a:spcBef>
            <a:spcAft>
              <a:spcPct val="15000"/>
            </a:spcAft>
            <a:buChar char="•"/>
          </a:pPr>
          <a:r>
            <a:rPr lang="ru-RU" sz="1200" kern="1200" dirty="0"/>
            <a:t>В случае выявления отклонений от плана, например, задержка в разработке, необходимо пересмотреть сроки или перераспределить ресурсы.</a:t>
          </a:r>
        </a:p>
      </dsp:txBody>
      <dsp:txXfrm rot="-5400000">
        <a:off x="945173" y="4984274"/>
        <a:ext cx="9201009" cy="791973"/>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0.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BC94B0-29FB-B6AD-9E2A-8A419A4236A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E336C26-A21C-6026-0275-74A4D751B0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8D835DF1-13E8-CE6D-ED46-E3A22CDA58F5}"/>
              </a:ext>
            </a:extLst>
          </p:cNvPr>
          <p:cNvSpPr>
            <a:spLocks noGrp="1"/>
          </p:cNvSpPr>
          <p:nvPr>
            <p:ph type="dt" sz="half" idx="10"/>
          </p:nvPr>
        </p:nvSpPr>
        <p:spPr/>
        <p:txBody>
          <a:bodyPr/>
          <a:lstStyle/>
          <a:p>
            <a:fld id="{3C88F470-DBC2-46E0-8ECB-D5E1FE88EC14}" type="datetimeFigureOut">
              <a:rPr lang="ru-RU" smtClean="0"/>
              <a:t>01.10.2024</a:t>
            </a:fld>
            <a:endParaRPr lang="ru-RU"/>
          </a:p>
        </p:txBody>
      </p:sp>
      <p:sp>
        <p:nvSpPr>
          <p:cNvPr id="5" name="Нижний колонтитул 4">
            <a:extLst>
              <a:ext uri="{FF2B5EF4-FFF2-40B4-BE49-F238E27FC236}">
                <a16:creationId xmlns:a16="http://schemas.microsoft.com/office/drawing/2014/main" id="{39CDE93F-818E-C8DC-0F36-5B9C682F6ED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0C78C34-FC8D-C83F-7209-E0A0F7409F23}"/>
              </a:ext>
            </a:extLst>
          </p:cNvPr>
          <p:cNvSpPr>
            <a:spLocks noGrp="1"/>
          </p:cNvSpPr>
          <p:nvPr>
            <p:ph type="sldNum" sz="quarter" idx="12"/>
          </p:nvPr>
        </p:nvSpPr>
        <p:spPr/>
        <p:txBody>
          <a:bodyPr/>
          <a:lstStyle/>
          <a:p>
            <a:fld id="{616586A2-54BB-4DE1-BE68-2C97936878E1}" type="slidenum">
              <a:rPr lang="ru-RU" smtClean="0"/>
              <a:t>‹#›</a:t>
            </a:fld>
            <a:endParaRPr lang="ru-RU"/>
          </a:p>
        </p:txBody>
      </p:sp>
    </p:spTree>
    <p:extLst>
      <p:ext uri="{BB962C8B-B14F-4D97-AF65-F5344CB8AC3E}">
        <p14:creationId xmlns:p14="http://schemas.microsoft.com/office/powerpoint/2010/main" val="1373669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2A615F-D623-110D-25FC-C074578EDE8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DDE1BA44-6C72-8BA1-48EC-AC81BC77B40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669ACAE-455F-E4C2-A63F-D0FAD908E5C3}"/>
              </a:ext>
            </a:extLst>
          </p:cNvPr>
          <p:cNvSpPr>
            <a:spLocks noGrp="1"/>
          </p:cNvSpPr>
          <p:nvPr>
            <p:ph type="dt" sz="half" idx="10"/>
          </p:nvPr>
        </p:nvSpPr>
        <p:spPr/>
        <p:txBody>
          <a:bodyPr/>
          <a:lstStyle/>
          <a:p>
            <a:fld id="{3C88F470-DBC2-46E0-8ECB-D5E1FE88EC14}" type="datetimeFigureOut">
              <a:rPr lang="ru-RU" smtClean="0"/>
              <a:t>01.10.2024</a:t>
            </a:fld>
            <a:endParaRPr lang="ru-RU"/>
          </a:p>
        </p:txBody>
      </p:sp>
      <p:sp>
        <p:nvSpPr>
          <p:cNvPr id="5" name="Нижний колонтитул 4">
            <a:extLst>
              <a:ext uri="{FF2B5EF4-FFF2-40B4-BE49-F238E27FC236}">
                <a16:creationId xmlns:a16="http://schemas.microsoft.com/office/drawing/2014/main" id="{97400BEC-E8A4-5AF8-A124-9683B60F17D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872E56F-D269-4C0A-6F3D-4E22C91DDC22}"/>
              </a:ext>
            </a:extLst>
          </p:cNvPr>
          <p:cNvSpPr>
            <a:spLocks noGrp="1"/>
          </p:cNvSpPr>
          <p:nvPr>
            <p:ph type="sldNum" sz="quarter" idx="12"/>
          </p:nvPr>
        </p:nvSpPr>
        <p:spPr/>
        <p:txBody>
          <a:bodyPr/>
          <a:lstStyle/>
          <a:p>
            <a:fld id="{616586A2-54BB-4DE1-BE68-2C97936878E1}" type="slidenum">
              <a:rPr lang="ru-RU" smtClean="0"/>
              <a:t>‹#›</a:t>
            </a:fld>
            <a:endParaRPr lang="ru-RU"/>
          </a:p>
        </p:txBody>
      </p:sp>
    </p:spTree>
    <p:extLst>
      <p:ext uri="{BB962C8B-B14F-4D97-AF65-F5344CB8AC3E}">
        <p14:creationId xmlns:p14="http://schemas.microsoft.com/office/powerpoint/2010/main" val="2565791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4E191CCD-8F02-D381-6355-3B7C6333071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4533ADC2-1536-6D29-2484-68E84E7DFE8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333C443-77DA-5062-2FF4-1B3649DD810A}"/>
              </a:ext>
            </a:extLst>
          </p:cNvPr>
          <p:cNvSpPr>
            <a:spLocks noGrp="1"/>
          </p:cNvSpPr>
          <p:nvPr>
            <p:ph type="dt" sz="half" idx="10"/>
          </p:nvPr>
        </p:nvSpPr>
        <p:spPr/>
        <p:txBody>
          <a:bodyPr/>
          <a:lstStyle/>
          <a:p>
            <a:fld id="{3C88F470-DBC2-46E0-8ECB-D5E1FE88EC14}" type="datetimeFigureOut">
              <a:rPr lang="ru-RU" smtClean="0"/>
              <a:t>01.10.2024</a:t>
            </a:fld>
            <a:endParaRPr lang="ru-RU"/>
          </a:p>
        </p:txBody>
      </p:sp>
      <p:sp>
        <p:nvSpPr>
          <p:cNvPr id="5" name="Нижний колонтитул 4">
            <a:extLst>
              <a:ext uri="{FF2B5EF4-FFF2-40B4-BE49-F238E27FC236}">
                <a16:creationId xmlns:a16="http://schemas.microsoft.com/office/drawing/2014/main" id="{FE5157C4-74C4-77D4-BFEF-8071E6E56E5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7411CE-14DF-3E2B-6806-403F1E87FCE7}"/>
              </a:ext>
            </a:extLst>
          </p:cNvPr>
          <p:cNvSpPr>
            <a:spLocks noGrp="1"/>
          </p:cNvSpPr>
          <p:nvPr>
            <p:ph type="sldNum" sz="quarter" idx="12"/>
          </p:nvPr>
        </p:nvSpPr>
        <p:spPr/>
        <p:txBody>
          <a:bodyPr/>
          <a:lstStyle/>
          <a:p>
            <a:fld id="{616586A2-54BB-4DE1-BE68-2C97936878E1}" type="slidenum">
              <a:rPr lang="ru-RU" smtClean="0"/>
              <a:t>‹#›</a:t>
            </a:fld>
            <a:endParaRPr lang="ru-RU"/>
          </a:p>
        </p:txBody>
      </p:sp>
    </p:spTree>
    <p:extLst>
      <p:ext uri="{BB962C8B-B14F-4D97-AF65-F5344CB8AC3E}">
        <p14:creationId xmlns:p14="http://schemas.microsoft.com/office/powerpoint/2010/main" val="1169255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37E39A-A788-075C-6124-7126CDABA6E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EC49487-F7D3-5227-3E9C-D40AB46961B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0260846-D20E-3688-0BD8-A967FD026F7A}"/>
              </a:ext>
            </a:extLst>
          </p:cNvPr>
          <p:cNvSpPr>
            <a:spLocks noGrp="1"/>
          </p:cNvSpPr>
          <p:nvPr>
            <p:ph type="dt" sz="half" idx="10"/>
          </p:nvPr>
        </p:nvSpPr>
        <p:spPr/>
        <p:txBody>
          <a:bodyPr/>
          <a:lstStyle/>
          <a:p>
            <a:fld id="{3C88F470-DBC2-46E0-8ECB-D5E1FE88EC14}" type="datetimeFigureOut">
              <a:rPr lang="ru-RU" smtClean="0"/>
              <a:t>01.10.2024</a:t>
            </a:fld>
            <a:endParaRPr lang="ru-RU"/>
          </a:p>
        </p:txBody>
      </p:sp>
      <p:sp>
        <p:nvSpPr>
          <p:cNvPr id="5" name="Нижний колонтитул 4">
            <a:extLst>
              <a:ext uri="{FF2B5EF4-FFF2-40B4-BE49-F238E27FC236}">
                <a16:creationId xmlns:a16="http://schemas.microsoft.com/office/drawing/2014/main" id="{9A692310-7D69-142F-57EB-C123D742F01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52EA9CF-6373-FC55-414D-2DC8016A7F97}"/>
              </a:ext>
            </a:extLst>
          </p:cNvPr>
          <p:cNvSpPr>
            <a:spLocks noGrp="1"/>
          </p:cNvSpPr>
          <p:nvPr>
            <p:ph type="sldNum" sz="quarter" idx="12"/>
          </p:nvPr>
        </p:nvSpPr>
        <p:spPr/>
        <p:txBody>
          <a:bodyPr/>
          <a:lstStyle/>
          <a:p>
            <a:fld id="{616586A2-54BB-4DE1-BE68-2C97936878E1}" type="slidenum">
              <a:rPr lang="ru-RU" smtClean="0"/>
              <a:t>‹#›</a:t>
            </a:fld>
            <a:endParaRPr lang="ru-RU"/>
          </a:p>
        </p:txBody>
      </p:sp>
    </p:spTree>
    <p:extLst>
      <p:ext uri="{BB962C8B-B14F-4D97-AF65-F5344CB8AC3E}">
        <p14:creationId xmlns:p14="http://schemas.microsoft.com/office/powerpoint/2010/main" val="1201982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CE4ABB-6C93-7FB6-45C7-1EC86661E29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625AB3F3-E6B2-27EF-61CA-A21303B507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0CBAA5B-F95A-C8B6-E476-450C2EBD6FC8}"/>
              </a:ext>
            </a:extLst>
          </p:cNvPr>
          <p:cNvSpPr>
            <a:spLocks noGrp="1"/>
          </p:cNvSpPr>
          <p:nvPr>
            <p:ph type="dt" sz="half" idx="10"/>
          </p:nvPr>
        </p:nvSpPr>
        <p:spPr/>
        <p:txBody>
          <a:bodyPr/>
          <a:lstStyle/>
          <a:p>
            <a:fld id="{3C88F470-DBC2-46E0-8ECB-D5E1FE88EC14}" type="datetimeFigureOut">
              <a:rPr lang="ru-RU" smtClean="0"/>
              <a:t>01.10.2024</a:t>
            </a:fld>
            <a:endParaRPr lang="ru-RU"/>
          </a:p>
        </p:txBody>
      </p:sp>
      <p:sp>
        <p:nvSpPr>
          <p:cNvPr id="5" name="Нижний колонтитул 4">
            <a:extLst>
              <a:ext uri="{FF2B5EF4-FFF2-40B4-BE49-F238E27FC236}">
                <a16:creationId xmlns:a16="http://schemas.microsoft.com/office/drawing/2014/main" id="{2D92C2D7-E353-0580-1A69-82746273235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7B9DB17-7112-ED52-50FC-CF48CD5F3AF3}"/>
              </a:ext>
            </a:extLst>
          </p:cNvPr>
          <p:cNvSpPr>
            <a:spLocks noGrp="1"/>
          </p:cNvSpPr>
          <p:nvPr>
            <p:ph type="sldNum" sz="quarter" idx="12"/>
          </p:nvPr>
        </p:nvSpPr>
        <p:spPr/>
        <p:txBody>
          <a:bodyPr/>
          <a:lstStyle/>
          <a:p>
            <a:fld id="{616586A2-54BB-4DE1-BE68-2C97936878E1}" type="slidenum">
              <a:rPr lang="ru-RU" smtClean="0"/>
              <a:t>‹#›</a:t>
            </a:fld>
            <a:endParaRPr lang="ru-RU"/>
          </a:p>
        </p:txBody>
      </p:sp>
    </p:spTree>
    <p:extLst>
      <p:ext uri="{BB962C8B-B14F-4D97-AF65-F5344CB8AC3E}">
        <p14:creationId xmlns:p14="http://schemas.microsoft.com/office/powerpoint/2010/main" val="194629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D95DF1-6E11-B6F6-19BA-E43E29EFA8B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E1377CD-38DA-F5F1-50BA-898224643F4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3702C004-E753-0095-D5E6-FE02FAEB635F}"/>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48BC9AB8-18D6-EEAE-8588-24556CBB3494}"/>
              </a:ext>
            </a:extLst>
          </p:cNvPr>
          <p:cNvSpPr>
            <a:spLocks noGrp="1"/>
          </p:cNvSpPr>
          <p:nvPr>
            <p:ph type="dt" sz="half" idx="10"/>
          </p:nvPr>
        </p:nvSpPr>
        <p:spPr/>
        <p:txBody>
          <a:bodyPr/>
          <a:lstStyle/>
          <a:p>
            <a:fld id="{3C88F470-DBC2-46E0-8ECB-D5E1FE88EC14}" type="datetimeFigureOut">
              <a:rPr lang="ru-RU" smtClean="0"/>
              <a:t>01.10.2024</a:t>
            </a:fld>
            <a:endParaRPr lang="ru-RU"/>
          </a:p>
        </p:txBody>
      </p:sp>
      <p:sp>
        <p:nvSpPr>
          <p:cNvPr id="6" name="Нижний колонтитул 5">
            <a:extLst>
              <a:ext uri="{FF2B5EF4-FFF2-40B4-BE49-F238E27FC236}">
                <a16:creationId xmlns:a16="http://schemas.microsoft.com/office/drawing/2014/main" id="{3A626668-639B-E35C-283A-091877338A1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7F4FD77-1034-9C43-3549-6F22AE768D67}"/>
              </a:ext>
            </a:extLst>
          </p:cNvPr>
          <p:cNvSpPr>
            <a:spLocks noGrp="1"/>
          </p:cNvSpPr>
          <p:nvPr>
            <p:ph type="sldNum" sz="quarter" idx="12"/>
          </p:nvPr>
        </p:nvSpPr>
        <p:spPr/>
        <p:txBody>
          <a:bodyPr/>
          <a:lstStyle/>
          <a:p>
            <a:fld id="{616586A2-54BB-4DE1-BE68-2C97936878E1}" type="slidenum">
              <a:rPr lang="ru-RU" smtClean="0"/>
              <a:t>‹#›</a:t>
            </a:fld>
            <a:endParaRPr lang="ru-RU"/>
          </a:p>
        </p:txBody>
      </p:sp>
    </p:spTree>
    <p:extLst>
      <p:ext uri="{BB962C8B-B14F-4D97-AF65-F5344CB8AC3E}">
        <p14:creationId xmlns:p14="http://schemas.microsoft.com/office/powerpoint/2010/main" val="140481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7C7AD7-D5B7-C392-195F-E8F47B7A9D9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76F03C41-7A48-681F-F0FA-24E5015205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D5E5467-7D5D-8CD7-6894-EF29C81992E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BCAD19B2-CFE3-1F03-DDED-FB0B880EE3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D3ABF1B-6937-EC9F-9D66-8F4E413D6A9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295B61C5-45BA-8A63-4F44-9B613837AAF8}"/>
              </a:ext>
            </a:extLst>
          </p:cNvPr>
          <p:cNvSpPr>
            <a:spLocks noGrp="1"/>
          </p:cNvSpPr>
          <p:nvPr>
            <p:ph type="dt" sz="half" idx="10"/>
          </p:nvPr>
        </p:nvSpPr>
        <p:spPr/>
        <p:txBody>
          <a:bodyPr/>
          <a:lstStyle/>
          <a:p>
            <a:fld id="{3C88F470-DBC2-46E0-8ECB-D5E1FE88EC14}" type="datetimeFigureOut">
              <a:rPr lang="ru-RU" smtClean="0"/>
              <a:t>01.10.2024</a:t>
            </a:fld>
            <a:endParaRPr lang="ru-RU"/>
          </a:p>
        </p:txBody>
      </p:sp>
      <p:sp>
        <p:nvSpPr>
          <p:cNvPr id="8" name="Нижний колонтитул 7">
            <a:extLst>
              <a:ext uri="{FF2B5EF4-FFF2-40B4-BE49-F238E27FC236}">
                <a16:creationId xmlns:a16="http://schemas.microsoft.com/office/drawing/2014/main" id="{304FC347-26FE-1778-5B25-4C5FBAAFB86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6E48A57D-BDCC-8926-AED4-D8C1B53B4379}"/>
              </a:ext>
            </a:extLst>
          </p:cNvPr>
          <p:cNvSpPr>
            <a:spLocks noGrp="1"/>
          </p:cNvSpPr>
          <p:nvPr>
            <p:ph type="sldNum" sz="quarter" idx="12"/>
          </p:nvPr>
        </p:nvSpPr>
        <p:spPr/>
        <p:txBody>
          <a:bodyPr/>
          <a:lstStyle/>
          <a:p>
            <a:fld id="{616586A2-54BB-4DE1-BE68-2C97936878E1}" type="slidenum">
              <a:rPr lang="ru-RU" smtClean="0"/>
              <a:t>‹#›</a:t>
            </a:fld>
            <a:endParaRPr lang="ru-RU"/>
          </a:p>
        </p:txBody>
      </p:sp>
    </p:spTree>
    <p:extLst>
      <p:ext uri="{BB962C8B-B14F-4D97-AF65-F5344CB8AC3E}">
        <p14:creationId xmlns:p14="http://schemas.microsoft.com/office/powerpoint/2010/main" val="3587005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F8D09D-74D9-290E-840C-2735BD7324C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9D73D9F-4289-5837-4BC8-6471B9D470EC}"/>
              </a:ext>
            </a:extLst>
          </p:cNvPr>
          <p:cNvSpPr>
            <a:spLocks noGrp="1"/>
          </p:cNvSpPr>
          <p:nvPr>
            <p:ph type="dt" sz="half" idx="10"/>
          </p:nvPr>
        </p:nvSpPr>
        <p:spPr/>
        <p:txBody>
          <a:bodyPr/>
          <a:lstStyle/>
          <a:p>
            <a:fld id="{3C88F470-DBC2-46E0-8ECB-D5E1FE88EC14}" type="datetimeFigureOut">
              <a:rPr lang="ru-RU" smtClean="0"/>
              <a:t>01.10.2024</a:t>
            </a:fld>
            <a:endParaRPr lang="ru-RU"/>
          </a:p>
        </p:txBody>
      </p:sp>
      <p:sp>
        <p:nvSpPr>
          <p:cNvPr id="4" name="Нижний колонтитул 3">
            <a:extLst>
              <a:ext uri="{FF2B5EF4-FFF2-40B4-BE49-F238E27FC236}">
                <a16:creationId xmlns:a16="http://schemas.microsoft.com/office/drawing/2014/main" id="{5A4AEC6C-1F73-747F-3AA2-CDD938F78C3D}"/>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26689348-44BC-78E6-73AB-FB8EB2E6CB81}"/>
              </a:ext>
            </a:extLst>
          </p:cNvPr>
          <p:cNvSpPr>
            <a:spLocks noGrp="1"/>
          </p:cNvSpPr>
          <p:nvPr>
            <p:ph type="sldNum" sz="quarter" idx="12"/>
          </p:nvPr>
        </p:nvSpPr>
        <p:spPr/>
        <p:txBody>
          <a:bodyPr/>
          <a:lstStyle/>
          <a:p>
            <a:fld id="{616586A2-54BB-4DE1-BE68-2C97936878E1}" type="slidenum">
              <a:rPr lang="ru-RU" smtClean="0"/>
              <a:t>‹#›</a:t>
            </a:fld>
            <a:endParaRPr lang="ru-RU"/>
          </a:p>
        </p:txBody>
      </p:sp>
    </p:spTree>
    <p:extLst>
      <p:ext uri="{BB962C8B-B14F-4D97-AF65-F5344CB8AC3E}">
        <p14:creationId xmlns:p14="http://schemas.microsoft.com/office/powerpoint/2010/main" val="2861656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125F107-EB91-FBD6-9C9D-0DE9203AAB55}"/>
              </a:ext>
            </a:extLst>
          </p:cNvPr>
          <p:cNvSpPr>
            <a:spLocks noGrp="1"/>
          </p:cNvSpPr>
          <p:nvPr>
            <p:ph type="dt" sz="half" idx="10"/>
          </p:nvPr>
        </p:nvSpPr>
        <p:spPr/>
        <p:txBody>
          <a:bodyPr/>
          <a:lstStyle/>
          <a:p>
            <a:fld id="{3C88F470-DBC2-46E0-8ECB-D5E1FE88EC14}" type="datetimeFigureOut">
              <a:rPr lang="ru-RU" smtClean="0"/>
              <a:t>01.10.2024</a:t>
            </a:fld>
            <a:endParaRPr lang="ru-RU"/>
          </a:p>
        </p:txBody>
      </p:sp>
      <p:sp>
        <p:nvSpPr>
          <p:cNvPr id="3" name="Нижний колонтитул 2">
            <a:extLst>
              <a:ext uri="{FF2B5EF4-FFF2-40B4-BE49-F238E27FC236}">
                <a16:creationId xmlns:a16="http://schemas.microsoft.com/office/drawing/2014/main" id="{5A4E5039-B4F6-E08D-6F08-9D2D7A1CD98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A509536E-3E42-E96F-9085-FAC24B9D3F9E}"/>
              </a:ext>
            </a:extLst>
          </p:cNvPr>
          <p:cNvSpPr>
            <a:spLocks noGrp="1"/>
          </p:cNvSpPr>
          <p:nvPr>
            <p:ph type="sldNum" sz="quarter" idx="12"/>
          </p:nvPr>
        </p:nvSpPr>
        <p:spPr/>
        <p:txBody>
          <a:bodyPr/>
          <a:lstStyle/>
          <a:p>
            <a:fld id="{616586A2-54BB-4DE1-BE68-2C97936878E1}" type="slidenum">
              <a:rPr lang="ru-RU" smtClean="0"/>
              <a:t>‹#›</a:t>
            </a:fld>
            <a:endParaRPr lang="ru-RU"/>
          </a:p>
        </p:txBody>
      </p:sp>
    </p:spTree>
    <p:extLst>
      <p:ext uri="{BB962C8B-B14F-4D97-AF65-F5344CB8AC3E}">
        <p14:creationId xmlns:p14="http://schemas.microsoft.com/office/powerpoint/2010/main" val="4244701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245107-7E57-E555-B226-0BF335665E8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F745CCE3-C39B-C088-E672-4F454880E4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42C1350-BCB4-03B9-A5DD-741B439D8E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E66F21E-9E33-6277-1263-6A8C0C89A2DF}"/>
              </a:ext>
            </a:extLst>
          </p:cNvPr>
          <p:cNvSpPr>
            <a:spLocks noGrp="1"/>
          </p:cNvSpPr>
          <p:nvPr>
            <p:ph type="dt" sz="half" idx="10"/>
          </p:nvPr>
        </p:nvSpPr>
        <p:spPr/>
        <p:txBody>
          <a:bodyPr/>
          <a:lstStyle/>
          <a:p>
            <a:fld id="{3C88F470-DBC2-46E0-8ECB-D5E1FE88EC14}" type="datetimeFigureOut">
              <a:rPr lang="ru-RU" smtClean="0"/>
              <a:t>01.10.2024</a:t>
            </a:fld>
            <a:endParaRPr lang="ru-RU"/>
          </a:p>
        </p:txBody>
      </p:sp>
      <p:sp>
        <p:nvSpPr>
          <p:cNvPr id="6" name="Нижний колонтитул 5">
            <a:extLst>
              <a:ext uri="{FF2B5EF4-FFF2-40B4-BE49-F238E27FC236}">
                <a16:creationId xmlns:a16="http://schemas.microsoft.com/office/drawing/2014/main" id="{93D65F33-5520-70E9-8CBA-5001C1EAA2B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6C325C2-DB9A-03EA-B536-C96F5B011CC9}"/>
              </a:ext>
            </a:extLst>
          </p:cNvPr>
          <p:cNvSpPr>
            <a:spLocks noGrp="1"/>
          </p:cNvSpPr>
          <p:nvPr>
            <p:ph type="sldNum" sz="quarter" idx="12"/>
          </p:nvPr>
        </p:nvSpPr>
        <p:spPr/>
        <p:txBody>
          <a:bodyPr/>
          <a:lstStyle/>
          <a:p>
            <a:fld id="{616586A2-54BB-4DE1-BE68-2C97936878E1}" type="slidenum">
              <a:rPr lang="ru-RU" smtClean="0"/>
              <a:t>‹#›</a:t>
            </a:fld>
            <a:endParaRPr lang="ru-RU"/>
          </a:p>
        </p:txBody>
      </p:sp>
    </p:spTree>
    <p:extLst>
      <p:ext uri="{BB962C8B-B14F-4D97-AF65-F5344CB8AC3E}">
        <p14:creationId xmlns:p14="http://schemas.microsoft.com/office/powerpoint/2010/main" val="3666689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01C493-2512-9884-0793-9D4D9682398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92239D43-7542-7CC0-B056-CE154AE62C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DA2DB5F6-3E85-D266-24D8-1C56CD4867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6CE4844-297F-CF89-42AE-F02177727FE3}"/>
              </a:ext>
            </a:extLst>
          </p:cNvPr>
          <p:cNvSpPr>
            <a:spLocks noGrp="1"/>
          </p:cNvSpPr>
          <p:nvPr>
            <p:ph type="dt" sz="half" idx="10"/>
          </p:nvPr>
        </p:nvSpPr>
        <p:spPr/>
        <p:txBody>
          <a:bodyPr/>
          <a:lstStyle/>
          <a:p>
            <a:fld id="{3C88F470-DBC2-46E0-8ECB-D5E1FE88EC14}" type="datetimeFigureOut">
              <a:rPr lang="ru-RU" smtClean="0"/>
              <a:t>01.10.2024</a:t>
            </a:fld>
            <a:endParaRPr lang="ru-RU"/>
          </a:p>
        </p:txBody>
      </p:sp>
      <p:sp>
        <p:nvSpPr>
          <p:cNvPr id="6" name="Нижний колонтитул 5">
            <a:extLst>
              <a:ext uri="{FF2B5EF4-FFF2-40B4-BE49-F238E27FC236}">
                <a16:creationId xmlns:a16="http://schemas.microsoft.com/office/drawing/2014/main" id="{F3DC1241-EDE9-8EBD-2ED4-EE116AE6D5D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685BCDE-936B-0BE0-3F6D-845AF095F11F}"/>
              </a:ext>
            </a:extLst>
          </p:cNvPr>
          <p:cNvSpPr>
            <a:spLocks noGrp="1"/>
          </p:cNvSpPr>
          <p:nvPr>
            <p:ph type="sldNum" sz="quarter" idx="12"/>
          </p:nvPr>
        </p:nvSpPr>
        <p:spPr/>
        <p:txBody>
          <a:bodyPr/>
          <a:lstStyle/>
          <a:p>
            <a:fld id="{616586A2-54BB-4DE1-BE68-2C97936878E1}" type="slidenum">
              <a:rPr lang="ru-RU" smtClean="0"/>
              <a:t>‹#›</a:t>
            </a:fld>
            <a:endParaRPr lang="ru-RU"/>
          </a:p>
        </p:txBody>
      </p:sp>
    </p:spTree>
    <p:extLst>
      <p:ext uri="{BB962C8B-B14F-4D97-AF65-F5344CB8AC3E}">
        <p14:creationId xmlns:p14="http://schemas.microsoft.com/office/powerpoint/2010/main" val="2365576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42A3F6-EDE9-715E-44C7-FA130488EC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00F5992-D729-C57E-C9CA-31D9AB4FA9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6C29382-58F5-2DF5-8E0D-08F507EB43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88F470-DBC2-46E0-8ECB-D5E1FE88EC14}" type="datetimeFigureOut">
              <a:rPr lang="ru-RU" smtClean="0"/>
              <a:t>01.10.2024</a:t>
            </a:fld>
            <a:endParaRPr lang="ru-RU"/>
          </a:p>
        </p:txBody>
      </p:sp>
      <p:sp>
        <p:nvSpPr>
          <p:cNvPr id="5" name="Нижний колонтитул 4">
            <a:extLst>
              <a:ext uri="{FF2B5EF4-FFF2-40B4-BE49-F238E27FC236}">
                <a16:creationId xmlns:a16="http://schemas.microsoft.com/office/drawing/2014/main" id="{49A77C4F-7C5A-F538-7509-608E96DFD7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870E3AF-116D-506C-F7E0-C922205231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6586A2-54BB-4DE1-BE68-2C97936878E1}" type="slidenum">
              <a:rPr lang="ru-RU" smtClean="0"/>
              <a:t>‹#›</a:t>
            </a:fld>
            <a:endParaRPr lang="ru-RU"/>
          </a:p>
        </p:txBody>
      </p:sp>
    </p:spTree>
    <p:extLst>
      <p:ext uri="{BB962C8B-B14F-4D97-AF65-F5344CB8AC3E}">
        <p14:creationId xmlns:p14="http://schemas.microsoft.com/office/powerpoint/2010/main" val="3858034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3" Type="http://schemas.openxmlformats.org/officeDocument/2006/relationships/hyperlink" Target="https://ailev.livejournal.com/1573392.html" TargetMode="External"/><Relationship Id="rId2" Type="http://schemas.openxmlformats.org/officeDocument/2006/relationships/hyperlink" Target="https://cyberleninka.ru/article/n/tselevoy-analiz-v-issledovanii-sistem-upravleniya" TargetMode="External"/><Relationship Id="rId1" Type="http://schemas.openxmlformats.org/officeDocument/2006/relationships/slideLayout" Target="../slideLayouts/slideLayout2.xml"/><Relationship Id="rId5" Type="http://schemas.openxmlformats.org/officeDocument/2006/relationships/hyperlink" Target="https://present5.com/gpo-metodicheskij-modul-6-celevye-issledovaniya-po-ocenke/" TargetMode="External"/><Relationship Id="rId4" Type="http://schemas.openxmlformats.org/officeDocument/2006/relationships/hyperlink" Target="https://www.bibliofond.ru/view.aspx?id=707472"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Рисунок 4">
            <a:extLst>
              <a:ext uri="{FF2B5EF4-FFF2-40B4-BE49-F238E27FC236}">
                <a16:creationId xmlns:a16="http://schemas.microsoft.com/office/drawing/2014/main" id="{460D84FC-884B-46AE-8D34-B5070AAC56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6958" y="13432"/>
            <a:ext cx="5348287" cy="6829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7C073270-D796-4557-9A88-0ED6563A9BCE}"/>
              </a:ext>
            </a:extLst>
          </p:cNvPr>
          <p:cNvSpPr txBox="1"/>
          <p:nvPr/>
        </p:nvSpPr>
        <p:spPr>
          <a:xfrm>
            <a:off x="2796542" y="424320"/>
            <a:ext cx="5800755" cy="338554"/>
          </a:xfrm>
          <a:prstGeom prst="rect">
            <a:avLst/>
          </a:prstGeom>
          <a:noFill/>
        </p:spPr>
        <p:txBody>
          <a:bodyPr wrap="none">
            <a:spAutoFit/>
          </a:bodyPr>
          <a:lstStyle/>
          <a:p>
            <a:pPr algn="ctr">
              <a:defRPr/>
            </a:pPr>
            <a:r>
              <a:rPr lang="ru-RU" sz="1600" i="1">
                <a:latin typeface="Times New Roman" pitchFamily="18" charset="0"/>
                <a:cs typeface="Times New Roman" pitchFamily="18" charset="0"/>
              </a:rPr>
              <a:t>АО «АЛМАТИНСКИЙ ТЕХНОЛОГИЧЕСКИЙ УНИВЕРСИТЕТ»</a:t>
            </a:r>
          </a:p>
        </p:txBody>
      </p:sp>
      <p:sp>
        <p:nvSpPr>
          <p:cNvPr id="7" name="TextBox 6">
            <a:extLst>
              <a:ext uri="{FF2B5EF4-FFF2-40B4-BE49-F238E27FC236}">
                <a16:creationId xmlns:a16="http://schemas.microsoft.com/office/drawing/2014/main" id="{12C7B259-F47A-475A-BCA2-0EC5F1B97819}"/>
              </a:ext>
            </a:extLst>
          </p:cNvPr>
          <p:cNvSpPr txBox="1"/>
          <p:nvPr/>
        </p:nvSpPr>
        <p:spPr>
          <a:xfrm>
            <a:off x="2286000" y="1142985"/>
            <a:ext cx="7597587" cy="1046440"/>
          </a:xfrm>
          <a:prstGeom prst="rect">
            <a:avLst/>
          </a:prstGeom>
          <a:noFill/>
        </p:spPr>
        <p:txBody>
          <a:bodyPr wrap="square">
            <a:spAutoFit/>
          </a:bodyPr>
          <a:lstStyle/>
          <a:p>
            <a:pPr algn="ctr">
              <a:defRPr/>
            </a:pPr>
            <a:r>
              <a:rPr lang="ru-RU" sz="1600" i="1">
                <a:latin typeface="Times New Roman" panose="02020603050405020304" pitchFamily="18" charset="0"/>
                <a:cs typeface="Times New Roman" panose="02020603050405020304" pitchFamily="18" charset="0"/>
              </a:rPr>
              <a:t>ФАКУЛЬТЕТ «ПИЩЕВЫХ ПРОИЗВОДСТВ»</a:t>
            </a:r>
          </a:p>
          <a:p>
            <a:pPr algn="ctr">
              <a:defRPr/>
            </a:pPr>
            <a:r>
              <a:rPr lang="ru-RU" sz="1600" i="1">
                <a:latin typeface="Times New Roman" panose="02020603050405020304" pitchFamily="18" charset="0"/>
                <a:cs typeface="Times New Roman" panose="02020603050405020304" pitchFamily="18" charset="0"/>
              </a:rPr>
              <a:t>КАФЕДРА «БЕЗОПАСНОСТЬ И КАЧЕСТВО ПИЩЕВЫХ ПРОДУКТОВ»</a:t>
            </a:r>
            <a:endParaRPr lang="en-US" sz="1600" i="1">
              <a:latin typeface="Times New Roman" panose="02020603050405020304" pitchFamily="18" charset="0"/>
              <a:cs typeface="Times New Roman" panose="02020603050405020304" pitchFamily="18" charset="0"/>
            </a:endParaRPr>
          </a:p>
          <a:p>
            <a:pPr algn="ctr">
              <a:defRPr/>
            </a:pPr>
            <a:r>
              <a:rPr lang="ru-RU" sz="1600" i="1">
                <a:latin typeface="Times New Roman" panose="02020603050405020304" pitchFamily="18" charset="0"/>
                <a:cs typeface="Times New Roman" panose="02020603050405020304" pitchFamily="18" charset="0"/>
              </a:rPr>
              <a:t>ДИСЦИПЛИНА «</a:t>
            </a:r>
            <a:r>
              <a:rPr kumimoji="0" lang="ru-RU" sz="1600" b="0" i="0" u="none" strike="noStrike" kern="1200" cap="none" spc="0" normalizeH="0" baseline="0" noProof="0">
                <a:ln>
                  <a:noFill/>
                </a:ln>
                <a:effectLst/>
                <a:uLnTx/>
                <a:uFillTx/>
                <a:latin typeface="Times New Roman" panose="02020603050405020304" pitchFamily="18" charset="0"/>
                <a:ea typeface="+mn-ea"/>
                <a:cs typeface="Times New Roman" panose="02020603050405020304" pitchFamily="18" charset="0"/>
              </a:rPr>
              <a:t>Организация и планирование научных исследований</a:t>
            </a:r>
            <a:r>
              <a:rPr lang="ru-RU" sz="1600" i="1">
                <a:latin typeface="Times New Roman" panose="02020603050405020304" pitchFamily="18" charset="0"/>
                <a:cs typeface="Times New Roman" panose="02020603050405020304" pitchFamily="18" charset="0"/>
              </a:rPr>
              <a:t>»</a:t>
            </a:r>
            <a:endParaRPr lang="en-US" sz="1600" i="1">
              <a:latin typeface="Times New Roman" panose="02020603050405020304" pitchFamily="18" charset="0"/>
              <a:cs typeface="Times New Roman" panose="02020603050405020304" pitchFamily="18" charset="0"/>
            </a:endParaRPr>
          </a:p>
          <a:p>
            <a:pPr algn="ctr">
              <a:defRPr/>
            </a:pPr>
            <a:endParaRPr lang="ru-RU" sz="1400" i="1">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18396C1-3E7C-4FD0-87E9-3AB9E54446EE}"/>
              </a:ext>
            </a:extLst>
          </p:cNvPr>
          <p:cNvSpPr txBox="1"/>
          <p:nvPr/>
        </p:nvSpPr>
        <p:spPr>
          <a:xfrm>
            <a:off x="3024165" y="1857364"/>
            <a:ext cx="7814163" cy="1823576"/>
          </a:xfrm>
          <a:prstGeom prst="rect">
            <a:avLst/>
          </a:prstGeom>
          <a:noFill/>
        </p:spPr>
        <p:txBody>
          <a:bodyPr wrap="square" lIns="91440" tIns="45720" rIns="91440" bIns="45720" anchor="t">
            <a:spAutoFit/>
          </a:bodyPr>
          <a:lstStyle/>
          <a:p>
            <a:pPr>
              <a:defRPr/>
            </a:pPr>
            <a:endParaRPr lang="ru-RU" sz="1350">
              <a:solidFill>
                <a:srgbClr val="4F81BD">
                  <a:lumMod val="75000"/>
                </a:srgbClr>
              </a:solidFill>
              <a:latin typeface="Times New Roman" panose="02020603050405020304" pitchFamily="18" charset="0"/>
              <a:cs typeface="Times New Roman" panose="02020603050405020304" pitchFamily="18" charset="0"/>
            </a:endParaRPr>
          </a:p>
          <a:p>
            <a:pPr>
              <a:defRPr/>
            </a:pPr>
            <a:endParaRPr lang="ru-RU" sz="1350">
              <a:solidFill>
                <a:srgbClr val="4F81BD">
                  <a:lumMod val="75000"/>
                </a:srgbClr>
              </a:solidFill>
              <a:latin typeface="Times New Roman" panose="02020603050405020304" pitchFamily="18" charset="0"/>
              <a:cs typeface="Times New Roman" panose="02020603050405020304" pitchFamily="18" charset="0"/>
            </a:endParaRPr>
          </a:p>
          <a:p>
            <a:pPr>
              <a:defRPr/>
            </a:pPr>
            <a:endParaRPr lang="ru-RU" sz="1350">
              <a:solidFill>
                <a:srgbClr val="4F81BD">
                  <a:lumMod val="75000"/>
                </a:srgbClr>
              </a:solidFill>
              <a:latin typeface="Times New Roman" panose="02020603050405020304" pitchFamily="18" charset="0"/>
              <a:cs typeface="Times New Roman" panose="02020603050405020304" pitchFamily="18" charset="0"/>
            </a:endParaRPr>
          </a:p>
          <a:p>
            <a:pPr algn="ctr">
              <a:defRPr/>
            </a:pPr>
            <a:r>
              <a:rPr lang="ru-RU" sz="2400" b="1" i="1">
                <a:latin typeface="Times New Roman"/>
                <a:cs typeface="Times New Roman"/>
              </a:rPr>
              <a:t>Лекция №12</a:t>
            </a:r>
          </a:p>
          <a:p>
            <a:pPr algn="ctr">
              <a:defRPr/>
            </a:pPr>
            <a:r>
              <a:rPr lang="ru-RU" sz="2400">
                <a:solidFill>
                  <a:srgbClr val="FF0000"/>
                </a:solidFill>
                <a:ea typeface="+mn-lt"/>
                <a:cs typeface="+mn-lt"/>
              </a:rPr>
              <a:t>Целевые исследования: их логические связи и объединение в единую целевую систему</a:t>
            </a:r>
            <a:endParaRPr lang="ru-RU"/>
          </a:p>
        </p:txBody>
      </p:sp>
      <p:sp>
        <p:nvSpPr>
          <p:cNvPr id="9" name="TextBox 8">
            <a:extLst>
              <a:ext uri="{FF2B5EF4-FFF2-40B4-BE49-F238E27FC236}">
                <a16:creationId xmlns:a16="http://schemas.microsoft.com/office/drawing/2014/main" id="{DBD7FB55-7606-45F5-B220-338F2FC977BE}"/>
              </a:ext>
            </a:extLst>
          </p:cNvPr>
          <p:cNvSpPr txBox="1"/>
          <p:nvPr/>
        </p:nvSpPr>
        <p:spPr>
          <a:xfrm>
            <a:off x="4406106" y="5022056"/>
            <a:ext cx="185738" cy="300038"/>
          </a:xfrm>
          <a:prstGeom prst="rect">
            <a:avLst/>
          </a:prstGeom>
          <a:noFill/>
        </p:spPr>
        <p:txBody>
          <a:bodyPr wrap="none">
            <a:spAutoFit/>
          </a:bodyPr>
          <a:lstStyle/>
          <a:p>
            <a:pPr>
              <a:defRPr/>
            </a:pPr>
            <a:endParaRPr lang="ru-RU" sz="1350">
              <a:solidFill>
                <a:prstClr val="black"/>
              </a:solidFill>
              <a:latin typeface="Calibri"/>
            </a:endParaRPr>
          </a:p>
        </p:txBody>
      </p:sp>
      <p:pic>
        <p:nvPicPr>
          <p:cNvPr id="11272" name="Рисунок 1">
            <a:extLst>
              <a:ext uri="{FF2B5EF4-FFF2-40B4-BE49-F238E27FC236}">
                <a16:creationId xmlns:a16="http://schemas.microsoft.com/office/drawing/2014/main" id="{81EEE1A1-00E9-4174-8400-0EC32EF128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140" y="4424073"/>
            <a:ext cx="2357454" cy="2219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9"/>
          <p:cNvSpPr/>
          <p:nvPr/>
        </p:nvSpPr>
        <p:spPr>
          <a:xfrm>
            <a:off x="4595802" y="5072074"/>
            <a:ext cx="4572000" cy="923330"/>
          </a:xfrm>
          <a:prstGeom prst="rect">
            <a:avLst/>
          </a:prstGeom>
        </p:spPr>
        <p:txBody>
          <a:bodyPr>
            <a:spAutoFit/>
          </a:bodyPr>
          <a:lstStyle/>
          <a:p>
            <a:pPr algn="ctr">
              <a:defRPr/>
            </a:pPr>
            <a:r>
              <a:rPr lang="en-US" i="1">
                <a:latin typeface="Times New Roman" pitchFamily="18" charset="0"/>
                <a:cs typeface="Times New Roman" pitchFamily="18" charset="0"/>
              </a:rPr>
              <a:t>PhD </a:t>
            </a:r>
            <a:r>
              <a:rPr lang="ru-RU" i="1">
                <a:latin typeface="Times New Roman" pitchFamily="18" charset="0"/>
                <a:cs typeface="Times New Roman" pitchFamily="18" charset="0"/>
              </a:rPr>
              <a:t>доктор, </a:t>
            </a:r>
            <a:r>
              <a:rPr lang="ru-RU" i="1" err="1">
                <a:latin typeface="Times New Roman" pitchFamily="18" charset="0"/>
                <a:cs typeface="Times New Roman" pitchFamily="18" charset="0"/>
              </a:rPr>
              <a:t>ассоц</a:t>
            </a:r>
            <a:r>
              <a:rPr lang="ru-RU" i="1">
                <a:latin typeface="Times New Roman" pitchFamily="18" charset="0"/>
                <a:cs typeface="Times New Roman" pitchFamily="18" charset="0"/>
              </a:rPr>
              <a:t> проф. кафедры </a:t>
            </a:r>
            <a:r>
              <a:rPr lang="ru-RU" i="1" err="1">
                <a:latin typeface="Times New Roman" pitchFamily="18" charset="0"/>
                <a:cs typeface="Times New Roman" pitchFamily="18" charset="0"/>
              </a:rPr>
              <a:t>БиКПП</a:t>
            </a:r>
            <a:r>
              <a:rPr lang="ru-RU" i="1">
                <a:latin typeface="Times New Roman" pitchFamily="18" charset="0"/>
                <a:cs typeface="Times New Roman" pitchFamily="18" charset="0"/>
              </a:rPr>
              <a:t> </a:t>
            </a:r>
          </a:p>
          <a:p>
            <a:pPr algn="ctr">
              <a:defRPr/>
            </a:pPr>
            <a:r>
              <a:rPr lang="ru-RU" i="1">
                <a:latin typeface="Times New Roman" pitchFamily="18" charset="0"/>
                <a:cs typeface="Times New Roman" pitchFamily="18" charset="0"/>
              </a:rPr>
              <a:t>Раб.тел.:8 (727) 396-71-33 (</a:t>
            </a:r>
            <a:r>
              <a:rPr lang="ru-RU" i="1" err="1">
                <a:latin typeface="Times New Roman" pitchFamily="18" charset="0"/>
                <a:cs typeface="Times New Roman" pitchFamily="18" charset="0"/>
              </a:rPr>
              <a:t>вн</a:t>
            </a:r>
            <a:r>
              <a:rPr lang="ru-RU" i="1">
                <a:latin typeface="Times New Roman" pitchFamily="18" charset="0"/>
                <a:cs typeface="Times New Roman" pitchFamily="18" charset="0"/>
              </a:rPr>
              <a:t>. 118)</a:t>
            </a:r>
          </a:p>
          <a:p>
            <a:pPr algn="ctr">
              <a:defRPr/>
            </a:pPr>
            <a:r>
              <a:rPr lang="ru-RU" i="1" err="1">
                <a:latin typeface="Times New Roman" pitchFamily="18" charset="0"/>
                <a:cs typeface="Times New Roman" pitchFamily="18" charset="0"/>
              </a:rPr>
              <a:t>эл.адрес</a:t>
            </a:r>
            <a:r>
              <a:rPr lang="ru-RU" i="1">
                <a:latin typeface="Times New Roman" pitchFamily="18" charset="0"/>
                <a:cs typeface="Times New Roman" pitchFamily="18" charset="0"/>
              </a:rPr>
              <a:t>: </a:t>
            </a:r>
            <a:r>
              <a:rPr lang="en-US" i="1">
                <a:latin typeface="Times New Roman" pitchFamily="18" charset="0"/>
                <a:cs typeface="Times New Roman" pitchFamily="18" charset="0"/>
              </a:rPr>
              <a:t>sanaazimova@mail.ru</a:t>
            </a:r>
            <a:endParaRPr lang="ru-RU" i="1">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1"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3" name="Freeform: Shape 22">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Freeform: Shape 27">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graphicFrame>
        <p:nvGraphicFramePr>
          <p:cNvPr id="9" name="Объект 2">
            <a:extLst>
              <a:ext uri="{FF2B5EF4-FFF2-40B4-BE49-F238E27FC236}">
                <a16:creationId xmlns:a16="http://schemas.microsoft.com/office/drawing/2014/main" id="{C151D1BB-16F8-0ABC-F2E7-7E10ECD31D3C}"/>
              </a:ext>
            </a:extLst>
          </p:cNvPr>
          <p:cNvGraphicFramePr>
            <a:graphicFrameLocks noGrp="1"/>
          </p:cNvGraphicFramePr>
          <p:nvPr>
            <p:ph idx="1"/>
            <p:extLst>
              <p:ext uri="{D42A27DB-BD31-4B8C-83A1-F6EECF244321}">
                <p14:modId xmlns:p14="http://schemas.microsoft.com/office/powerpoint/2010/main" val="2116122903"/>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5093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Заголовок 1">
            <a:extLst>
              <a:ext uri="{FF2B5EF4-FFF2-40B4-BE49-F238E27FC236}">
                <a16:creationId xmlns:a16="http://schemas.microsoft.com/office/drawing/2014/main" id="{1F55BE35-F071-0DC4-5A21-3F1CAE357A5B}"/>
              </a:ext>
            </a:extLst>
          </p:cNvPr>
          <p:cNvSpPr>
            <a:spLocks noGrp="1"/>
          </p:cNvSpPr>
          <p:nvPr>
            <p:ph type="title"/>
          </p:nvPr>
        </p:nvSpPr>
        <p:spPr>
          <a:xfrm>
            <a:off x="804672" y="457200"/>
            <a:ext cx="10579608" cy="1188720"/>
          </a:xfrm>
        </p:spPr>
        <p:txBody>
          <a:bodyPr>
            <a:normAutofit/>
          </a:bodyPr>
          <a:lstStyle/>
          <a:p>
            <a:r>
              <a:rPr lang="ru-RU" sz="3400">
                <a:solidFill>
                  <a:schemeClr val="tx2"/>
                </a:solidFill>
                <a:latin typeface="Times New Roman"/>
                <a:ea typeface="+mj-lt"/>
                <a:cs typeface="+mj-lt"/>
              </a:rPr>
              <a:t>Моделирование целевой системы позволяет визуализировать взаимосвязи между целями и задачами</a:t>
            </a:r>
            <a:endParaRPr lang="ru-RU" sz="3400">
              <a:solidFill>
                <a:schemeClr val="tx2"/>
              </a:solidFill>
              <a:latin typeface="Times New Roman"/>
            </a:endParaRPr>
          </a:p>
        </p:txBody>
      </p:sp>
      <p:grpSp>
        <p:nvGrpSpPr>
          <p:cNvPr id="13" name="Group 12">
            <a:extLst>
              <a:ext uri="{FF2B5EF4-FFF2-40B4-BE49-F238E27FC236}">
                <a16:creationId xmlns:a16="http://schemas.microsoft.com/office/drawing/2014/main" id="{76566969-F813-4CC5-B3E9-363D85B55C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881264" y="-5116"/>
            <a:ext cx="3318648" cy="2490264"/>
            <a:chOff x="-305" y="-1"/>
            <a:chExt cx="3832880" cy="2876136"/>
          </a:xfrm>
        </p:grpSpPr>
        <p:sp>
          <p:nvSpPr>
            <p:cNvPr id="14" name="Freeform: Shape 13">
              <a:extLst>
                <a:ext uri="{FF2B5EF4-FFF2-40B4-BE49-F238E27FC236}">
                  <a16:creationId xmlns:a16="http://schemas.microsoft.com/office/drawing/2014/main" id="{AF8CF66C-45E2-456B-92B0-9E97A331D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65D590E-D70D-4D25-B853-D5208F2AA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6231501E-3F84-4705-A001-13995FA68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552617E4-47FD-4C38-8F70-93BF9B125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0217D733-97B6-4C43-AF0C-5E3CB0EA13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07887"/>
            <a:ext cx="2605762" cy="2252847"/>
            <a:chOff x="-305" y="-4155"/>
            <a:chExt cx="2514948" cy="2174333"/>
          </a:xfrm>
        </p:grpSpPr>
        <p:sp>
          <p:nvSpPr>
            <p:cNvPr id="20" name="Freeform: Shape 19">
              <a:extLst>
                <a:ext uri="{FF2B5EF4-FFF2-40B4-BE49-F238E27FC236}">
                  <a16:creationId xmlns:a16="http://schemas.microsoft.com/office/drawing/2014/main" id="{FD288266-7E76-4D4A-BAAC-E233FA013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697F88A-8624-4BA2-AF06-E6C3A52F0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CA77163-C052-481C-9DCF-68C23ACAB3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3" name="Freeform: Shape 22">
              <a:extLst>
                <a:ext uri="{FF2B5EF4-FFF2-40B4-BE49-F238E27FC236}">
                  <a16:creationId xmlns:a16="http://schemas.microsoft.com/office/drawing/2014/main" id="{02B425B5-0A0E-4B85-B718-E5DA73431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4" name="Объект 3">
            <a:extLst>
              <a:ext uri="{FF2B5EF4-FFF2-40B4-BE49-F238E27FC236}">
                <a16:creationId xmlns:a16="http://schemas.microsoft.com/office/drawing/2014/main" id="{BE126897-A64D-788D-3906-CB1A2BCC98CA}"/>
              </a:ext>
            </a:extLst>
          </p:cNvPr>
          <p:cNvGraphicFramePr>
            <a:graphicFrameLocks noGrp="1"/>
          </p:cNvGraphicFramePr>
          <p:nvPr>
            <p:ph idx="1"/>
            <p:extLst>
              <p:ext uri="{D42A27DB-BD31-4B8C-83A1-F6EECF244321}">
                <p14:modId xmlns:p14="http://schemas.microsoft.com/office/powerpoint/2010/main" val="1630840714"/>
              </p:ext>
            </p:extLst>
          </p:nvPr>
        </p:nvGraphicFramePr>
        <p:xfrm>
          <a:off x="609139" y="1948412"/>
          <a:ext cx="11273905" cy="4097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1728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4B24796A-C1F6-4B21-B963-70E55A144F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3482342"/>
          </a:xfrm>
          <a:custGeom>
            <a:avLst/>
            <a:gdLst>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67374 w 12192000"/>
              <a:gd name="connsiteY53" fmla="*/ 195957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288078 w 12192000"/>
              <a:gd name="connsiteY59" fmla="*/ 19652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351578 w 12192000"/>
              <a:gd name="connsiteY59" fmla="*/ 19144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351578 w 12192000"/>
              <a:gd name="connsiteY58" fmla="*/ 1914422 h 3482342"/>
              <a:gd name="connsiteX59" fmla="*/ 8248914 w 12192000"/>
              <a:gd name="connsiteY59" fmla="*/ 195417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17124 w 12192000"/>
              <a:gd name="connsiteY69" fmla="*/ 1837109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700779 w 12192000"/>
              <a:gd name="connsiteY75" fmla="*/ 1907344 h 3482342"/>
              <a:gd name="connsiteX76" fmla="*/ 6672513 w 12192000"/>
              <a:gd name="connsiteY76" fmla="*/ 1926452 h 3482342"/>
              <a:gd name="connsiteX77" fmla="*/ 6633549 w 12192000"/>
              <a:gd name="connsiteY77" fmla="*/ 1936255 h 3482342"/>
              <a:gd name="connsiteX78" fmla="*/ 6444344 w 12192000"/>
              <a:gd name="connsiteY78" fmla="*/ 1969663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42310 w 12192000"/>
              <a:gd name="connsiteY82" fmla="*/ 2092510 h 3482342"/>
              <a:gd name="connsiteX83" fmla="*/ 6007916 w 12192000"/>
              <a:gd name="connsiteY83" fmla="*/ 2143752 h 3482342"/>
              <a:gd name="connsiteX84" fmla="*/ 5894610 w 12192000"/>
              <a:gd name="connsiteY84" fmla="*/ 2130684 h 3482342"/>
              <a:gd name="connsiteX85" fmla="*/ 5817682 w 12192000"/>
              <a:gd name="connsiteY85" fmla="*/ 2157358 h 3482342"/>
              <a:gd name="connsiteX86" fmla="*/ 5591469 w 12192000"/>
              <a:gd name="connsiteY86" fmla="*/ 2178389 h 3482342"/>
              <a:gd name="connsiteX87" fmla="*/ 5414282 w 12192000"/>
              <a:gd name="connsiteY87" fmla="*/ 2183070 h 3482342"/>
              <a:gd name="connsiteX88" fmla="*/ 5368369 w 12192000"/>
              <a:gd name="connsiteY88" fmla="*/ 2204272 h 3482342"/>
              <a:gd name="connsiteX89" fmla="*/ 5291263 w 12192000"/>
              <a:gd name="connsiteY89" fmla="*/ 2239182 h 3482342"/>
              <a:gd name="connsiteX90" fmla="*/ 5240857 w 12192000"/>
              <a:gd name="connsiteY90" fmla="*/ 2289444 h 3482342"/>
              <a:gd name="connsiteX91" fmla="*/ 5173523 w 12192000"/>
              <a:gd name="connsiteY91" fmla="*/ 2309057 h 3482342"/>
              <a:gd name="connsiteX92" fmla="*/ 5148543 w 12192000"/>
              <a:gd name="connsiteY92" fmla="*/ 2282356 h 3482342"/>
              <a:gd name="connsiteX93" fmla="*/ 5079548 w 12192000"/>
              <a:gd name="connsiteY93" fmla="*/ 2313485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48914 w 12192000"/>
              <a:gd name="connsiteY58" fmla="*/ 195417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45228 w 12192000"/>
              <a:gd name="connsiteY57" fmla="*/ 19398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30392 w 12192000"/>
              <a:gd name="connsiteY55" fmla="*/ 18985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0392 w 12192000"/>
              <a:gd name="connsiteY54" fmla="*/ 18985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0447 w 12192000"/>
              <a:gd name="connsiteY23" fmla="*/ 12870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294073 w 12192000"/>
              <a:gd name="connsiteY17" fmla="*/ 89726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01920 w 12192000"/>
              <a:gd name="connsiteY16" fmla="*/ 81310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98231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32727 w 12192000"/>
              <a:gd name="connsiteY21" fmla="*/ 1341335 h 3482342"/>
              <a:gd name="connsiteX22" fmla="*/ 10720408 w 12192000"/>
              <a:gd name="connsiteY22" fmla="*/ 1344999 h 3482342"/>
              <a:gd name="connsiteX23" fmla="*/ 10635456 w 12192000"/>
              <a:gd name="connsiteY23" fmla="*/ 1337688 h 3482342"/>
              <a:gd name="connsiteX24" fmla="*/ 10629954 w 12192000"/>
              <a:gd name="connsiteY24" fmla="*/ 1330628 h 3482342"/>
              <a:gd name="connsiteX25" fmla="*/ 10623883 w 12192000"/>
              <a:gd name="connsiteY25" fmla="*/ 1332776 h 3482342"/>
              <a:gd name="connsiteX26" fmla="*/ 10622090 w 12192000"/>
              <a:gd name="connsiteY26" fmla="*/ 1341385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524524 w 12192000"/>
              <a:gd name="connsiteY50" fmla="*/ 1902425 h 3482342"/>
              <a:gd name="connsiteX51" fmla="*/ 8436742 w 12192000"/>
              <a:gd name="connsiteY51" fmla="*/ 1923967 h 3482342"/>
              <a:gd name="connsiteX52" fmla="*/ 8345228 w 12192000"/>
              <a:gd name="connsiteY52" fmla="*/ 1939822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17124 w 12192000"/>
              <a:gd name="connsiteY63" fmla="*/ 1837109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700779 w 12192000"/>
              <a:gd name="connsiteY69" fmla="*/ 1907344 h 3482342"/>
              <a:gd name="connsiteX70" fmla="*/ 6672513 w 12192000"/>
              <a:gd name="connsiteY70" fmla="*/ 1926452 h 3482342"/>
              <a:gd name="connsiteX71" fmla="*/ 6633549 w 12192000"/>
              <a:gd name="connsiteY71" fmla="*/ 1936255 h 3482342"/>
              <a:gd name="connsiteX72" fmla="*/ 6444344 w 12192000"/>
              <a:gd name="connsiteY72" fmla="*/ 1969663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42310 w 12192000"/>
              <a:gd name="connsiteY76" fmla="*/ 2092510 h 3482342"/>
              <a:gd name="connsiteX77" fmla="*/ 6007916 w 12192000"/>
              <a:gd name="connsiteY77" fmla="*/ 2143752 h 3482342"/>
              <a:gd name="connsiteX78" fmla="*/ 5894610 w 12192000"/>
              <a:gd name="connsiteY78" fmla="*/ 2130684 h 3482342"/>
              <a:gd name="connsiteX79" fmla="*/ 5817682 w 12192000"/>
              <a:gd name="connsiteY79" fmla="*/ 2157358 h 3482342"/>
              <a:gd name="connsiteX80" fmla="*/ 5591469 w 12192000"/>
              <a:gd name="connsiteY80" fmla="*/ 2178389 h 3482342"/>
              <a:gd name="connsiteX81" fmla="*/ 5414282 w 12192000"/>
              <a:gd name="connsiteY81" fmla="*/ 2183070 h 3482342"/>
              <a:gd name="connsiteX82" fmla="*/ 5368369 w 12192000"/>
              <a:gd name="connsiteY82" fmla="*/ 2204272 h 3482342"/>
              <a:gd name="connsiteX83" fmla="*/ 5291263 w 12192000"/>
              <a:gd name="connsiteY83" fmla="*/ 2239182 h 3482342"/>
              <a:gd name="connsiteX84" fmla="*/ 5240857 w 12192000"/>
              <a:gd name="connsiteY84" fmla="*/ 2289444 h 3482342"/>
              <a:gd name="connsiteX85" fmla="*/ 5173523 w 12192000"/>
              <a:gd name="connsiteY85" fmla="*/ 2309057 h 3482342"/>
              <a:gd name="connsiteX86" fmla="*/ 5148543 w 12192000"/>
              <a:gd name="connsiteY86" fmla="*/ 2282356 h 3482342"/>
              <a:gd name="connsiteX87" fmla="*/ 5079548 w 12192000"/>
              <a:gd name="connsiteY87" fmla="*/ 2313485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720408 w 12192000"/>
              <a:gd name="connsiteY21" fmla="*/ 134499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524524 w 12192000"/>
              <a:gd name="connsiteY48" fmla="*/ 1902425 h 3482342"/>
              <a:gd name="connsiteX49" fmla="*/ 8436742 w 12192000"/>
              <a:gd name="connsiteY49" fmla="*/ 1923967 h 3482342"/>
              <a:gd name="connsiteX50" fmla="*/ 8345228 w 12192000"/>
              <a:gd name="connsiteY50" fmla="*/ 1939822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17124 w 12192000"/>
              <a:gd name="connsiteY61" fmla="*/ 1837109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700779 w 12192000"/>
              <a:gd name="connsiteY67" fmla="*/ 1907344 h 3482342"/>
              <a:gd name="connsiteX68" fmla="*/ 6672513 w 12192000"/>
              <a:gd name="connsiteY68" fmla="*/ 1926452 h 3482342"/>
              <a:gd name="connsiteX69" fmla="*/ 6633549 w 12192000"/>
              <a:gd name="connsiteY69" fmla="*/ 1936255 h 3482342"/>
              <a:gd name="connsiteX70" fmla="*/ 6444344 w 12192000"/>
              <a:gd name="connsiteY70" fmla="*/ 1969663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42310 w 12192000"/>
              <a:gd name="connsiteY74" fmla="*/ 2092510 h 3482342"/>
              <a:gd name="connsiteX75" fmla="*/ 6007916 w 12192000"/>
              <a:gd name="connsiteY75" fmla="*/ 2143752 h 3482342"/>
              <a:gd name="connsiteX76" fmla="*/ 5894610 w 12192000"/>
              <a:gd name="connsiteY76" fmla="*/ 2130684 h 3482342"/>
              <a:gd name="connsiteX77" fmla="*/ 5817682 w 12192000"/>
              <a:gd name="connsiteY77" fmla="*/ 2157358 h 3482342"/>
              <a:gd name="connsiteX78" fmla="*/ 5591469 w 12192000"/>
              <a:gd name="connsiteY78" fmla="*/ 2178389 h 3482342"/>
              <a:gd name="connsiteX79" fmla="*/ 5414282 w 12192000"/>
              <a:gd name="connsiteY79" fmla="*/ 2183070 h 3482342"/>
              <a:gd name="connsiteX80" fmla="*/ 5368369 w 12192000"/>
              <a:gd name="connsiteY80" fmla="*/ 2204272 h 3482342"/>
              <a:gd name="connsiteX81" fmla="*/ 5291263 w 12192000"/>
              <a:gd name="connsiteY81" fmla="*/ 2239182 h 3482342"/>
              <a:gd name="connsiteX82" fmla="*/ 5240857 w 12192000"/>
              <a:gd name="connsiteY82" fmla="*/ 2289444 h 3482342"/>
              <a:gd name="connsiteX83" fmla="*/ 5173523 w 12192000"/>
              <a:gd name="connsiteY83" fmla="*/ 2309057 h 3482342"/>
              <a:gd name="connsiteX84" fmla="*/ 5148543 w 12192000"/>
              <a:gd name="connsiteY84" fmla="*/ 2282356 h 3482342"/>
              <a:gd name="connsiteX85" fmla="*/ 5079548 w 12192000"/>
              <a:gd name="connsiteY85" fmla="*/ 2313485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17124 w 12192000"/>
              <a:gd name="connsiteY59" fmla="*/ 1837109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700779 w 12192000"/>
              <a:gd name="connsiteY65" fmla="*/ 1907344 h 3482342"/>
              <a:gd name="connsiteX66" fmla="*/ 6672513 w 12192000"/>
              <a:gd name="connsiteY66" fmla="*/ 1926452 h 3482342"/>
              <a:gd name="connsiteX67" fmla="*/ 6633549 w 12192000"/>
              <a:gd name="connsiteY67" fmla="*/ 1936255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07916 w 12192000"/>
              <a:gd name="connsiteY73" fmla="*/ 2143752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14282 w 12192000"/>
              <a:gd name="connsiteY77" fmla="*/ 2183070 h 3482342"/>
              <a:gd name="connsiteX78" fmla="*/ 5368369 w 12192000"/>
              <a:gd name="connsiteY78" fmla="*/ 2204272 h 3482342"/>
              <a:gd name="connsiteX79" fmla="*/ 5291263 w 12192000"/>
              <a:gd name="connsiteY79" fmla="*/ 2239182 h 3482342"/>
              <a:gd name="connsiteX80" fmla="*/ 5240857 w 12192000"/>
              <a:gd name="connsiteY80" fmla="*/ 2289444 h 3482342"/>
              <a:gd name="connsiteX81" fmla="*/ 5173523 w 12192000"/>
              <a:gd name="connsiteY81" fmla="*/ 2309057 h 3482342"/>
              <a:gd name="connsiteX82" fmla="*/ 5148543 w 12192000"/>
              <a:gd name="connsiteY82" fmla="*/ 2282356 h 3482342"/>
              <a:gd name="connsiteX83" fmla="*/ 5079548 w 12192000"/>
              <a:gd name="connsiteY83" fmla="*/ 2313485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33796 w 12192000"/>
              <a:gd name="connsiteY80" fmla="*/ 2268260 h 3482342"/>
              <a:gd name="connsiteX81" fmla="*/ 5173523 w 12192000"/>
              <a:gd name="connsiteY81" fmla="*/ 2309057 h 3482342"/>
              <a:gd name="connsiteX82" fmla="*/ 5123830 w 12192000"/>
              <a:gd name="connsiteY82" fmla="*/ 2307070 h 3482342"/>
              <a:gd name="connsiteX83" fmla="*/ 5065426 w 12192000"/>
              <a:gd name="connsiteY83" fmla="*/ 2324076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173523 w 12192000"/>
              <a:gd name="connsiteY82" fmla="*/ 2309057 h 3482342"/>
              <a:gd name="connsiteX83" fmla="*/ 5123830 w 12192000"/>
              <a:gd name="connsiteY83" fmla="*/ 2307070 h 3482342"/>
              <a:gd name="connsiteX84" fmla="*/ 5065426 w 12192000"/>
              <a:gd name="connsiteY84" fmla="*/ 2324076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212786 w 12192000"/>
              <a:gd name="connsiteY82" fmla="*/ 2296592 h 3482342"/>
              <a:gd name="connsiteX83" fmla="*/ 5173523 w 12192000"/>
              <a:gd name="connsiteY83" fmla="*/ 2309057 h 3482342"/>
              <a:gd name="connsiteX84" fmla="*/ 5123830 w 12192000"/>
              <a:gd name="connsiteY84" fmla="*/ 2307070 h 3482342"/>
              <a:gd name="connsiteX85" fmla="*/ 5065426 w 12192000"/>
              <a:gd name="connsiteY85" fmla="*/ 2324076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52860 w 12192000"/>
              <a:gd name="connsiteY76" fmla="*/ 2180085 h 3482342"/>
              <a:gd name="connsiteX77" fmla="*/ 5414282 w 12192000"/>
              <a:gd name="connsiteY77" fmla="*/ 2183070 h 3482342"/>
              <a:gd name="connsiteX78" fmla="*/ 5368369 w 12192000"/>
              <a:gd name="connsiteY78" fmla="*/ 2204272 h 3482342"/>
              <a:gd name="connsiteX79" fmla="*/ 5336354 w 12192000"/>
              <a:gd name="connsiteY79" fmla="*/ 2218920 h 3482342"/>
              <a:gd name="connsiteX80" fmla="*/ 5291263 w 12192000"/>
              <a:gd name="connsiteY80" fmla="*/ 2239182 h 3482342"/>
              <a:gd name="connsiteX81" fmla="*/ 5255152 w 12192000"/>
              <a:gd name="connsiteY81" fmla="*/ 2247164 h 3482342"/>
              <a:gd name="connsiteX82" fmla="*/ 5233796 w 12192000"/>
              <a:gd name="connsiteY82" fmla="*/ 2268260 h 3482342"/>
              <a:gd name="connsiteX83" fmla="*/ 5212786 w 12192000"/>
              <a:gd name="connsiteY83" fmla="*/ 2296592 h 3482342"/>
              <a:gd name="connsiteX84" fmla="*/ 5173523 w 12192000"/>
              <a:gd name="connsiteY84" fmla="*/ 2309057 h 3482342"/>
              <a:gd name="connsiteX85" fmla="*/ 5123830 w 12192000"/>
              <a:gd name="connsiteY85" fmla="*/ 2307070 h 3482342"/>
              <a:gd name="connsiteX86" fmla="*/ 5065426 w 12192000"/>
              <a:gd name="connsiteY86" fmla="*/ 2324076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947131 w 12192000"/>
              <a:gd name="connsiteY73" fmla="*/ 2148310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52860 w 12192000"/>
              <a:gd name="connsiteY77" fmla="*/ 2180085 h 3482342"/>
              <a:gd name="connsiteX78" fmla="*/ 5414282 w 12192000"/>
              <a:gd name="connsiteY78" fmla="*/ 2183070 h 3482342"/>
              <a:gd name="connsiteX79" fmla="*/ 5368369 w 12192000"/>
              <a:gd name="connsiteY79" fmla="*/ 2204272 h 3482342"/>
              <a:gd name="connsiteX80" fmla="*/ 5336354 w 12192000"/>
              <a:gd name="connsiteY80" fmla="*/ 2218920 h 3482342"/>
              <a:gd name="connsiteX81" fmla="*/ 5291263 w 12192000"/>
              <a:gd name="connsiteY81" fmla="*/ 2239182 h 3482342"/>
              <a:gd name="connsiteX82" fmla="*/ 5255152 w 12192000"/>
              <a:gd name="connsiteY82" fmla="*/ 2247164 h 3482342"/>
              <a:gd name="connsiteX83" fmla="*/ 5233796 w 12192000"/>
              <a:gd name="connsiteY83" fmla="*/ 2268260 h 3482342"/>
              <a:gd name="connsiteX84" fmla="*/ 5212786 w 12192000"/>
              <a:gd name="connsiteY84" fmla="*/ 2296592 h 3482342"/>
              <a:gd name="connsiteX85" fmla="*/ 5173523 w 12192000"/>
              <a:gd name="connsiteY85" fmla="*/ 2309057 h 3482342"/>
              <a:gd name="connsiteX86" fmla="*/ 5123830 w 12192000"/>
              <a:gd name="connsiteY86" fmla="*/ 2307070 h 3482342"/>
              <a:gd name="connsiteX87" fmla="*/ 5065426 w 12192000"/>
              <a:gd name="connsiteY87" fmla="*/ 2324076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52860 w 12192000"/>
              <a:gd name="connsiteY78" fmla="*/ 2180085 h 3482342"/>
              <a:gd name="connsiteX79" fmla="*/ 5414282 w 12192000"/>
              <a:gd name="connsiteY79" fmla="*/ 2183070 h 3482342"/>
              <a:gd name="connsiteX80" fmla="*/ 5368369 w 12192000"/>
              <a:gd name="connsiteY80" fmla="*/ 2204272 h 3482342"/>
              <a:gd name="connsiteX81" fmla="*/ 5336354 w 12192000"/>
              <a:gd name="connsiteY81" fmla="*/ 2218920 h 3482342"/>
              <a:gd name="connsiteX82" fmla="*/ 5291263 w 12192000"/>
              <a:gd name="connsiteY82" fmla="*/ 2239182 h 3482342"/>
              <a:gd name="connsiteX83" fmla="*/ 5255152 w 12192000"/>
              <a:gd name="connsiteY83" fmla="*/ 2247164 h 3482342"/>
              <a:gd name="connsiteX84" fmla="*/ 5233796 w 12192000"/>
              <a:gd name="connsiteY84" fmla="*/ 2268260 h 3482342"/>
              <a:gd name="connsiteX85" fmla="*/ 5212786 w 12192000"/>
              <a:gd name="connsiteY85" fmla="*/ 2296592 h 3482342"/>
              <a:gd name="connsiteX86" fmla="*/ 5173523 w 12192000"/>
              <a:gd name="connsiteY86" fmla="*/ 2309057 h 3482342"/>
              <a:gd name="connsiteX87" fmla="*/ 5123830 w 12192000"/>
              <a:gd name="connsiteY87" fmla="*/ 2307070 h 3482342"/>
              <a:gd name="connsiteX88" fmla="*/ 5065426 w 12192000"/>
              <a:gd name="connsiteY88" fmla="*/ 2324076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735300 w 12192000"/>
              <a:gd name="connsiteY78" fmla="*/ 2158902 h 3482342"/>
              <a:gd name="connsiteX79" fmla="*/ 5591469 w 12192000"/>
              <a:gd name="connsiteY79" fmla="*/ 2178389 h 3482342"/>
              <a:gd name="connsiteX80" fmla="*/ 5452860 w 12192000"/>
              <a:gd name="connsiteY80" fmla="*/ 2180085 h 3482342"/>
              <a:gd name="connsiteX81" fmla="*/ 5414282 w 12192000"/>
              <a:gd name="connsiteY81" fmla="*/ 2183070 h 3482342"/>
              <a:gd name="connsiteX82" fmla="*/ 5368369 w 12192000"/>
              <a:gd name="connsiteY82" fmla="*/ 2204272 h 3482342"/>
              <a:gd name="connsiteX83" fmla="*/ 5336354 w 12192000"/>
              <a:gd name="connsiteY83" fmla="*/ 2218920 h 3482342"/>
              <a:gd name="connsiteX84" fmla="*/ 5291263 w 12192000"/>
              <a:gd name="connsiteY84" fmla="*/ 2239182 h 3482342"/>
              <a:gd name="connsiteX85" fmla="*/ 5255152 w 12192000"/>
              <a:gd name="connsiteY85" fmla="*/ 2247164 h 3482342"/>
              <a:gd name="connsiteX86" fmla="*/ 5233796 w 12192000"/>
              <a:gd name="connsiteY86" fmla="*/ 2268260 h 3482342"/>
              <a:gd name="connsiteX87" fmla="*/ 5212786 w 12192000"/>
              <a:gd name="connsiteY87" fmla="*/ 2296592 h 3482342"/>
              <a:gd name="connsiteX88" fmla="*/ 5173523 w 12192000"/>
              <a:gd name="connsiteY88" fmla="*/ 2309057 h 3482342"/>
              <a:gd name="connsiteX89" fmla="*/ 5123830 w 12192000"/>
              <a:gd name="connsiteY89" fmla="*/ 2307070 h 3482342"/>
              <a:gd name="connsiteX90" fmla="*/ 5065426 w 12192000"/>
              <a:gd name="connsiteY90" fmla="*/ 2324076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56576 w 12192000"/>
              <a:gd name="connsiteY73" fmla="*/ 2134188 h 3482342"/>
              <a:gd name="connsiteX74" fmla="*/ 6007916 w 12192000"/>
              <a:gd name="connsiteY74" fmla="*/ 2143752 h 3482342"/>
              <a:gd name="connsiteX75" fmla="*/ 5947131 w 12192000"/>
              <a:gd name="connsiteY75" fmla="*/ 2148310 h 3482342"/>
              <a:gd name="connsiteX76" fmla="*/ 5898141 w 12192000"/>
              <a:gd name="connsiteY76" fmla="*/ 2144806 h 3482342"/>
              <a:gd name="connsiteX77" fmla="*/ 5855337 w 12192000"/>
              <a:gd name="connsiteY77" fmla="*/ 2137719 h 3482342"/>
              <a:gd name="connsiteX78" fmla="*/ 5817682 w 12192000"/>
              <a:gd name="connsiteY78" fmla="*/ 2157358 h 3482342"/>
              <a:gd name="connsiteX79" fmla="*/ 5735300 w 12192000"/>
              <a:gd name="connsiteY79" fmla="*/ 2158902 h 3482342"/>
              <a:gd name="connsiteX80" fmla="*/ 5591469 w 12192000"/>
              <a:gd name="connsiteY80" fmla="*/ 2178389 h 3482342"/>
              <a:gd name="connsiteX81" fmla="*/ 5452860 w 12192000"/>
              <a:gd name="connsiteY81" fmla="*/ 2180085 h 3482342"/>
              <a:gd name="connsiteX82" fmla="*/ 5414282 w 12192000"/>
              <a:gd name="connsiteY82" fmla="*/ 2183070 h 3482342"/>
              <a:gd name="connsiteX83" fmla="*/ 5368369 w 12192000"/>
              <a:gd name="connsiteY83" fmla="*/ 2204272 h 3482342"/>
              <a:gd name="connsiteX84" fmla="*/ 5336354 w 12192000"/>
              <a:gd name="connsiteY84" fmla="*/ 2218920 h 3482342"/>
              <a:gd name="connsiteX85" fmla="*/ 5291263 w 12192000"/>
              <a:gd name="connsiteY85" fmla="*/ 2239182 h 3482342"/>
              <a:gd name="connsiteX86" fmla="*/ 5255152 w 12192000"/>
              <a:gd name="connsiteY86" fmla="*/ 2247164 h 3482342"/>
              <a:gd name="connsiteX87" fmla="*/ 5233796 w 12192000"/>
              <a:gd name="connsiteY87" fmla="*/ 2268260 h 3482342"/>
              <a:gd name="connsiteX88" fmla="*/ 5212786 w 12192000"/>
              <a:gd name="connsiteY88" fmla="*/ 2296592 h 3482342"/>
              <a:gd name="connsiteX89" fmla="*/ 5173523 w 12192000"/>
              <a:gd name="connsiteY89" fmla="*/ 2309057 h 3482342"/>
              <a:gd name="connsiteX90" fmla="*/ 5123830 w 12192000"/>
              <a:gd name="connsiteY90" fmla="*/ 2307070 h 3482342"/>
              <a:gd name="connsiteX91" fmla="*/ 5065426 w 12192000"/>
              <a:gd name="connsiteY91" fmla="*/ 2324076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38780 w 12192000"/>
              <a:gd name="connsiteY73" fmla="*/ 2081918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056576 w 12192000"/>
              <a:gd name="connsiteY75" fmla="*/ 2134188 h 3482342"/>
              <a:gd name="connsiteX76" fmla="*/ 6007916 w 12192000"/>
              <a:gd name="connsiteY76" fmla="*/ 2143752 h 3482342"/>
              <a:gd name="connsiteX77" fmla="*/ 5947131 w 12192000"/>
              <a:gd name="connsiteY77" fmla="*/ 2148310 h 3482342"/>
              <a:gd name="connsiteX78" fmla="*/ 5898141 w 12192000"/>
              <a:gd name="connsiteY78" fmla="*/ 2144806 h 3482342"/>
              <a:gd name="connsiteX79" fmla="*/ 5855337 w 12192000"/>
              <a:gd name="connsiteY79" fmla="*/ 2137719 h 3482342"/>
              <a:gd name="connsiteX80" fmla="*/ 5817682 w 12192000"/>
              <a:gd name="connsiteY80" fmla="*/ 2157358 h 3482342"/>
              <a:gd name="connsiteX81" fmla="*/ 5735300 w 12192000"/>
              <a:gd name="connsiteY81" fmla="*/ 2158902 h 3482342"/>
              <a:gd name="connsiteX82" fmla="*/ 5591469 w 12192000"/>
              <a:gd name="connsiteY82" fmla="*/ 2178389 h 3482342"/>
              <a:gd name="connsiteX83" fmla="*/ 5452860 w 12192000"/>
              <a:gd name="connsiteY83" fmla="*/ 2180085 h 3482342"/>
              <a:gd name="connsiteX84" fmla="*/ 5414282 w 12192000"/>
              <a:gd name="connsiteY84" fmla="*/ 2183070 h 3482342"/>
              <a:gd name="connsiteX85" fmla="*/ 5368369 w 12192000"/>
              <a:gd name="connsiteY85" fmla="*/ 2204272 h 3482342"/>
              <a:gd name="connsiteX86" fmla="*/ 5336354 w 12192000"/>
              <a:gd name="connsiteY86" fmla="*/ 2218920 h 3482342"/>
              <a:gd name="connsiteX87" fmla="*/ 5291263 w 12192000"/>
              <a:gd name="connsiteY87" fmla="*/ 2239182 h 3482342"/>
              <a:gd name="connsiteX88" fmla="*/ 5255152 w 12192000"/>
              <a:gd name="connsiteY88" fmla="*/ 2247164 h 3482342"/>
              <a:gd name="connsiteX89" fmla="*/ 5233796 w 12192000"/>
              <a:gd name="connsiteY89" fmla="*/ 2268260 h 3482342"/>
              <a:gd name="connsiteX90" fmla="*/ 5212786 w 12192000"/>
              <a:gd name="connsiteY90" fmla="*/ 2296592 h 3482342"/>
              <a:gd name="connsiteX91" fmla="*/ 5173523 w 12192000"/>
              <a:gd name="connsiteY91" fmla="*/ 2309057 h 3482342"/>
              <a:gd name="connsiteX92" fmla="*/ 5123830 w 12192000"/>
              <a:gd name="connsiteY92" fmla="*/ 2307070 h 3482342"/>
              <a:gd name="connsiteX93" fmla="*/ 5065426 w 12192000"/>
              <a:gd name="connsiteY93" fmla="*/ 2324076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34188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50998 w 12192000"/>
              <a:gd name="connsiteY21" fmla="*/ 1269215 h 3482342"/>
              <a:gd name="connsiteX22" fmla="*/ 10815658 w 12192000"/>
              <a:gd name="connsiteY22" fmla="*/ 1287849 h 3482342"/>
              <a:gd name="connsiteX23" fmla="*/ 10679906 w 12192000"/>
              <a:gd name="connsiteY23" fmla="*/ 1324988 h 3482342"/>
              <a:gd name="connsiteX24" fmla="*/ 10636304 w 12192000"/>
              <a:gd name="connsiteY24" fmla="*/ 1317928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495949 w 12192000"/>
              <a:gd name="connsiteY48" fmla="*/ 1902425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41837 w 12192000"/>
              <a:gd name="connsiteY59" fmla="*/ 1840640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686657 w 12192000"/>
              <a:gd name="connsiteY65" fmla="*/ 1907344 h 3482342"/>
              <a:gd name="connsiteX66" fmla="*/ 6651330 w 12192000"/>
              <a:gd name="connsiteY66" fmla="*/ 1922921 h 3482342"/>
              <a:gd name="connsiteX67" fmla="*/ 6622958 w 12192000"/>
              <a:gd name="connsiteY67" fmla="*/ 1936255 h 3482342"/>
              <a:gd name="connsiteX68" fmla="*/ 6522602 w 12192000"/>
              <a:gd name="connsiteY68" fmla="*/ 1954133 h 3482342"/>
              <a:gd name="connsiteX69" fmla="*/ 6444344 w 12192000"/>
              <a:gd name="connsiteY69" fmla="*/ 1969663 h 3482342"/>
              <a:gd name="connsiteX70" fmla="*/ 6409626 w 12192000"/>
              <a:gd name="connsiteY70" fmla="*/ 1978846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87205 w 12192000"/>
              <a:gd name="connsiteY74" fmla="*/ 2060048 h 3482342"/>
              <a:gd name="connsiteX75" fmla="*/ 6138780 w 12192000"/>
              <a:gd name="connsiteY75" fmla="*/ 2081918 h 3482342"/>
              <a:gd name="connsiteX76" fmla="*/ 6120125 w 12192000"/>
              <a:gd name="connsiteY76" fmla="*/ 2109475 h 3482342"/>
              <a:gd name="connsiteX77" fmla="*/ 6056576 w 12192000"/>
              <a:gd name="connsiteY77" fmla="*/ 2120066 h 3482342"/>
              <a:gd name="connsiteX78" fmla="*/ 5993794 w 12192000"/>
              <a:gd name="connsiteY78" fmla="*/ 2122569 h 3482342"/>
              <a:gd name="connsiteX79" fmla="*/ 5943601 w 12192000"/>
              <a:gd name="connsiteY79" fmla="*/ 2137719 h 3482342"/>
              <a:gd name="connsiteX80" fmla="*/ 5898141 w 12192000"/>
              <a:gd name="connsiteY80" fmla="*/ 2144806 h 3482342"/>
              <a:gd name="connsiteX81" fmla="*/ 5855337 w 12192000"/>
              <a:gd name="connsiteY81" fmla="*/ 2137719 h 3482342"/>
              <a:gd name="connsiteX82" fmla="*/ 5817682 w 12192000"/>
              <a:gd name="connsiteY82" fmla="*/ 2157358 h 3482342"/>
              <a:gd name="connsiteX83" fmla="*/ 5735300 w 12192000"/>
              <a:gd name="connsiteY83" fmla="*/ 2158902 h 3482342"/>
              <a:gd name="connsiteX84" fmla="*/ 5591469 w 12192000"/>
              <a:gd name="connsiteY84" fmla="*/ 2178389 h 3482342"/>
              <a:gd name="connsiteX85" fmla="*/ 5505818 w 12192000"/>
              <a:gd name="connsiteY85" fmla="*/ 2194207 h 3482342"/>
              <a:gd name="connsiteX86" fmla="*/ 5452860 w 12192000"/>
              <a:gd name="connsiteY86" fmla="*/ 2180085 h 3482342"/>
              <a:gd name="connsiteX87" fmla="*/ 5414282 w 12192000"/>
              <a:gd name="connsiteY87" fmla="*/ 2183070 h 3482342"/>
              <a:gd name="connsiteX88" fmla="*/ 5368369 w 12192000"/>
              <a:gd name="connsiteY88" fmla="*/ 2204272 h 3482342"/>
              <a:gd name="connsiteX89" fmla="*/ 5336354 w 12192000"/>
              <a:gd name="connsiteY89" fmla="*/ 2218920 h 3482342"/>
              <a:gd name="connsiteX90" fmla="*/ 5291263 w 12192000"/>
              <a:gd name="connsiteY90" fmla="*/ 2239182 h 3482342"/>
              <a:gd name="connsiteX91" fmla="*/ 5255152 w 12192000"/>
              <a:gd name="connsiteY91" fmla="*/ 2247164 h 3482342"/>
              <a:gd name="connsiteX92" fmla="*/ 5233796 w 12192000"/>
              <a:gd name="connsiteY92" fmla="*/ 2268260 h 3482342"/>
              <a:gd name="connsiteX93" fmla="*/ 5212786 w 12192000"/>
              <a:gd name="connsiteY93" fmla="*/ 2296592 h 3482342"/>
              <a:gd name="connsiteX94" fmla="*/ 5173523 w 12192000"/>
              <a:gd name="connsiteY94" fmla="*/ 2309057 h 3482342"/>
              <a:gd name="connsiteX95" fmla="*/ 5123830 w 12192000"/>
              <a:gd name="connsiteY95" fmla="*/ 2307070 h 3482342"/>
              <a:gd name="connsiteX96" fmla="*/ 5065426 w 12192000"/>
              <a:gd name="connsiteY96" fmla="*/ 2324076 h 3482342"/>
              <a:gd name="connsiteX97" fmla="*/ 4975908 w 12192000"/>
              <a:gd name="connsiteY97" fmla="*/ 2364128 h 3482342"/>
              <a:gd name="connsiteX98" fmla="*/ 4913723 w 12192000"/>
              <a:gd name="connsiteY98" fmla="*/ 2385265 h 3482342"/>
              <a:gd name="connsiteX99" fmla="*/ 4746485 w 12192000"/>
              <a:gd name="connsiteY99" fmla="*/ 2451769 h 3482342"/>
              <a:gd name="connsiteX100" fmla="*/ 4681588 w 12192000"/>
              <a:gd name="connsiteY100" fmla="*/ 2467494 h 3482342"/>
              <a:gd name="connsiteX101" fmla="*/ 1783655 w 12192000"/>
              <a:gd name="connsiteY101" fmla="*/ 3163860 h 3482342"/>
              <a:gd name="connsiteX102" fmla="*/ 1325955 w 12192000"/>
              <a:gd name="connsiteY102" fmla="*/ 3176692 h 3482342"/>
              <a:gd name="connsiteX103" fmla="*/ 1190384 w 12192000"/>
              <a:gd name="connsiteY103" fmla="*/ 3203504 h 3482342"/>
              <a:gd name="connsiteX104" fmla="*/ 1094537 w 12192000"/>
              <a:gd name="connsiteY104" fmla="*/ 3229469 h 3482342"/>
              <a:gd name="connsiteX105" fmla="*/ 779276 w 12192000"/>
              <a:gd name="connsiteY105" fmla="*/ 3327290 h 3482342"/>
              <a:gd name="connsiteX106" fmla="*/ 600378 w 12192000"/>
              <a:gd name="connsiteY106" fmla="*/ 3335250 h 3482342"/>
              <a:gd name="connsiteX107" fmla="*/ 493457 w 12192000"/>
              <a:gd name="connsiteY107" fmla="*/ 3365044 h 3482342"/>
              <a:gd name="connsiteX108" fmla="*/ 349402 w 12192000"/>
              <a:gd name="connsiteY108" fmla="*/ 3380897 h 3482342"/>
              <a:gd name="connsiteX109" fmla="*/ 192183 w 12192000"/>
              <a:gd name="connsiteY109" fmla="*/ 3460075 h 3482342"/>
              <a:gd name="connsiteX110" fmla="*/ 46713 w 12192000"/>
              <a:gd name="connsiteY110" fmla="*/ 3462986 h 3482342"/>
              <a:gd name="connsiteX111" fmla="*/ 2765 w 12192000"/>
              <a:gd name="connsiteY111" fmla="*/ 3480770 h 3482342"/>
              <a:gd name="connsiteX112" fmla="*/ 0 w 12192000"/>
              <a:gd name="connsiteY112" fmla="*/ 3482342 h 3482342"/>
              <a:gd name="connsiteX113" fmla="*/ 0 w 12192000"/>
              <a:gd name="connsiteY11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495949 w 12192000"/>
              <a:gd name="connsiteY50" fmla="*/ 1902425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41837 w 12192000"/>
              <a:gd name="connsiteY61" fmla="*/ 1840640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686657 w 12192000"/>
              <a:gd name="connsiteY67" fmla="*/ 1907344 h 3482342"/>
              <a:gd name="connsiteX68" fmla="*/ 6651330 w 12192000"/>
              <a:gd name="connsiteY68" fmla="*/ 1922921 h 3482342"/>
              <a:gd name="connsiteX69" fmla="*/ 6622958 w 12192000"/>
              <a:gd name="connsiteY69" fmla="*/ 1936255 h 3482342"/>
              <a:gd name="connsiteX70" fmla="*/ 6522602 w 12192000"/>
              <a:gd name="connsiteY70" fmla="*/ 1954133 h 3482342"/>
              <a:gd name="connsiteX71" fmla="*/ 6444344 w 12192000"/>
              <a:gd name="connsiteY71" fmla="*/ 1969663 h 3482342"/>
              <a:gd name="connsiteX72" fmla="*/ 6409626 w 12192000"/>
              <a:gd name="connsiteY72" fmla="*/ 1978846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87205 w 12192000"/>
              <a:gd name="connsiteY76" fmla="*/ 2060048 h 3482342"/>
              <a:gd name="connsiteX77" fmla="*/ 6138780 w 12192000"/>
              <a:gd name="connsiteY77" fmla="*/ 2081918 h 3482342"/>
              <a:gd name="connsiteX78" fmla="*/ 6120125 w 12192000"/>
              <a:gd name="connsiteY78" fmla="*/ 2109475 h 3482342"/>
              <a:gd name="connsiteX79" fmla="*/ 6056576 w 12192000"/>
              <a:gd name="connsiteY79" fmla="*/ 2120066 h 3482342"/>
              <a:gd name="connsiteX80" fmla="*/ 5993794 w 12192000"/>
              <a:gd name="connsiteY80" fmla="*/ 2122569 h 3482342"/>
              <a:gd name="connsiteX81" fmla="*/ 5943601 w 12192000"/>
              <a:gd name="connsiteY81" fmla="*/ 2137719 h 3482342"/>
              <a:gd name="connsiteX82" fmla="*/ 5898141 w 12192000"/>
              <a:gd name="connsiteY82" fmla="*/ 2144806 h 3482342"/>
              <a:gd name="connsiteX83" fmla="*/ 5855337 w 12192000"/>
              <a:gd name="connsiteY83" fmla="*/ 2137719 h 3482342"/>
              <a:gd name="connsiteX84" fmla="*/ 5817682 w 12192000"/>
              <a:gd name="connsiteY84" fmla="*/ 2157358 h 3482342"/>
              <a:gd name="connsiteX85" fmla="*/ 5735300 w 12192000"/>
              <a:gd name="connsiteY85" fmla="*/ 2158902 h 3482342"/>
              <a:gd name="connsiteX86" fmla="*/ 5591469 w 12192000"/>
              <a:gd name="connsiteY86" fmla="*/ 2178389 h 3482342"/>
              <a:gd name="connsiteX87" fmla="*/ 5505818 w 12192000"/>
              <a:gd name="connsiteY87" fmla="*/ 2194207 h 3482342"/>
              <a:gd name="connsiteX88" fmla="*/ 5452860 w 12192000"/>
              <a:gd name="connsiteY88" fmla="*/ 2180085 h 3482342"/>
              <a:gd name="connsiteX89" fmla="*/ 5414282 w 12192000"/>
              <a:gd name="connsiteY89" fmla="*/ 2183070 h 3482342"/>
              <a:gd name="connsiteX90" fmla="*/ 5368369 w 12192000"/>
              <a:gd name="connsiteY90" fmla="*/ 2204272 h 3482342"/>
              <a:gd name="connsiteX91" fmla="*/ 5336354 w 12192000"/>
              <a:gd name="connsiteY91" fmla="*/ 2218920 h 3482342"/>
              <a:gd name="connsiteX92" fmla="*/ 5291263 w 12192000"/>
              <a:gd name="connsiteY92" fmla="*/ 2239182 h 3482342"/>
              <a:gd name="connsiteX93" fmla="*/ 5255152 w 12192000"/>
              <a:gd name="connsiteY93" fmla="*/ 2247164 h 3482342"/>
              <a:gd name="connsiteX94" fmla="*/ 5233796 w 12192000"/>
              <a:gd name="connsiteY94" fmla="*/ 2268260 h 3482342"/>
              <a:gd name="connsiteX95" fmla="*/ 5212786 w 12192000"/>
              <a:gd name="connsiteY95" fmla="*/ 2296592 h 3482342"/>
              <a:gd name="connsiteX96" fmla="*/ 5173523 w 12192000"/>
              <a:gd name="connsiteY96" fmla="*/ 2309057 h 3482342"/>
              <a:gd name="connsiteX97" fmla="*/ 5123830 w 12192000"/>
              <a:gd name="connsiteY97" fmla="*/ 2307070 h 3482342"/>
              <a:gd name="connsiteX98" fmla="*/ 5065426 w 12192000"/>
              <a:gd name="connsiteY98" fmla="*/ 2324076 h 3482342"/>
              <a:gd name="connsiteX99" fmla="*/ 4975908 w 12192000"/>
              <a:gd name="connsiteY99" fmla="*/ 2364128 h 3482342"/>
              <a:gd name="connsiteX100" fmla="*/ 4913723 w 12192000"/>
              <a:gd name="connsiteY100" fmla="*/ 2385265 h 3482342"/>
              <a:gd name="connsiteX101" fmla="*/ 4746485 w 12192000"/>
              <a:gd name="connsiteY101" fmla="*/ 2451769 h 3482342"/>
              <a:gd name="connsiteX102" fmla="*/ 4681588 w 12192000"/>
              <a:gd name="connsiteY102" fmla="*/ 2467494 h 3482342"/>
              <a:gd name="connsiteX103" fmla="*/ 1783655 w 12192000"/>
              <a:gd name="connsiteY103" fmla="*/ 3163860 h 3482342"/>
              <a:gd name="connsiteX104" fmla="*/ 1325955 w 12192000"/>
              <a:gd name="connsiteY104" fmla="*/ 3176692 h 3482342"/>
              <a:gd name="connsiteX105" fmla="*/ 1190384 w 12192000"/>
              <a:gd name="connsiteY105" fmla="*/ 3203504 h 3482342"/>
              <a:gd name="connsiteX106" fmla="*/ 1094537 w 12192000"/>
              <a:gd name="connsiteY106" fmla="*/ 3229469 h 3482342"/>
              <a:gd name="connsiteX107" fmla="*/ 779276 w 12192000"/>
              <a:gd name="connsiteY107" fmla="*/ 3327290 h 3482342"/>
              <a:gd name="connsiteX108" fmla="*/ 600378 w 12192000"/>
              <a:gd name="connsiteY108" fmla="*/ 3335250 h 3482342"/>
              <a:gd name="connsiteX109" fmla="*/ 493457 w 12192000"/>
              <a:gd name="connsiteY109" fmla="*/ 3365044 h 3482342"/>
              <a:gd name="connsiteX110" fmla="*/ 349402 w 12192000"/>
              <a:gd name="connsiteY110" fmla="*/ 3380897 h 3482342"/>
              <a:gd name="connsiteX111" fmla="*/ 192183 w 12192000"/>
              <a:gd name="connsiteY111" fmla="*/ 3460075 h 3482342"/>
              <a:gd name="connsiteX112" fmla="*/ 46713 w 12192000"/>
              <a:gd name="connsiteY112" fmla="*/ 3462986 h 3482342"/>
              <a:gd name="connsiteX113" fmla="*/ 2765 w 12192000"/>
              <a:gd name="connsiteY113" fmla="*/ 3480770 h 3482342"/>
              <a:gd name="connsiteX114" fmla="*/ 0 w 12192000"/>
              <a:gd name="connsiteY114" fmla="*/ 3482342 h 3482342"/>
              <a:gd name="connsiteX115" fmla="*/ 0 w 12192000"/>
              <a:gd name="connsiteY11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495949 w 12192000"/>
              <a:gd name="connsiteY51" fmla="*/ 1902425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41837 w 12192000"/>
              <a:gd name="connsiteY62" fmla="*/ 1840640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686657 w 12192000"/>
              <a:gd name="connsiteY68" fmla="*/ 1907344 h 3482342"/>
              <a:gd name="connsiteX69" fmla="*/ 6651330 w 12192000"/>
              <a:gd name="connsiteY69" fmla="*/ 1922921 h 3482342"/>
              <a:gd name="connsiteX70" fmla="*/ 6622958 w 12192000"/>
              <a:gd name="connsiteY70" fmla="*/ 1936255 h 3482342"/>
              <a:gd name="connsiteX71" fmla="*/ 6522602 w 12192000"/>
              <a:gd name="connsiteY71" fmla="*/ 1954133 h 3482342"/>
              <a:gd name="connsiteX72" fmla="*/ 6444344 w 12192000"/>
              <a:gd name="connsiteY72" fmla="*/ 1969663 h 3482342"/>
              <a:gd name="connsiteX73" fmla="*/ 6409626 w 12192000"/>
              <a:gd name="connsiteY73" fmla="*/ 1978846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87205 w 12192000"/>
              <a:gd name="connsiteY77" fmla="*/ 2060048 h 3482342"/>
              <a:gd name="connsiteX78" fmla="*/ 6138780 w 12192000"/>
              <a:gd name="connsiteY78" fmla="*/ 2081918 h 3482342"/>
              <a:gd name="connsiteX79" fmla="*/ 6120125 w 12192000"/>
              <a:gd name="connsiteY79" fmla="*/ 2109475 h 3482342"/>
              <a:gd name="connsiteX80" fmla="*/ 6056576 w 12192000"/>
              <a:gd name="connsiteY80" fmla="*/ 2120066 h 3482342"/>
              <a:gd name="connsiteX81" fmla="*/ 5993794 w 12192000"/>
              <a:gd name="connsiteY81" fmla="*/ 2122569 h 3482342"/>
              <a:gd name="connsiteX82" fmla="*/ 5943601 w 12192000"/>
              <a:gd name="connsiteY82" fmla="*/ 2137719 h 3482342"/>
              <a:gd name="connsiteX83" fmla="*/ 5898141 w 12192000"/>
              <a:gd name="connsiteY83" fmla="*/ 2144806 h 3482342"/>
              <a:gd name="connsiteX84" fmla="*/ 5855337 w 12192000"/>
              <a:gd name="connsiteY84" fmla="*/ 2137719 h 3482342"/>
              <a:gd name="connsiteX85" fmla="*/ 5817682 w 12192000"/>
              <a:gd name="connsiteY85" fmla="*/ 2157358 h 3482342"/>
              <a:gd name="connsiteX86" fmla="*/ 5735300 w 12192000"/>
              <a:gd name="connsiteY86" fmla="*/ 2158902 h 3482342"/>
              <a:gd name="connsiteX87" fmla="*/ 5591469 w 12192000"/>
              <a:gd name="connsiteY87" fmla="*/ 2178389 h 3482342"/>
              <a:gd name="connsiteX88" fmla="*/ 5505818 w 12192000"/>
              <a:gd name="connsiteY88" fmla="*/ 2194207 h 3482342"/>
              <a:gd name="connsiteX89" fmla="*/ 5452860 w 12192000"/>
              <a:gd name="connsiteY89" fmla="*/ 2180085 h 3482342"/>
              <a:gd name="connsiteX90" fmla="*/ 5414282 w 12192000"/>
              <a:gd name="connsiteY90" fmla="*/ 2183070 h 3482342"/>
              <a:gd name="connsiteX91" fmla="*/ 5368369 w 12192000"/>
              <a:gd name="connsiteY91" fmla="*/ 2204272 h 3482342"/>
              <a:gd name="connsiteX92" fmla="*/ 5336354 w 12192000"/>
              <a:gd name="connsiteY92" fmla="*/ 2218920 h 3482342"/>
              <a:gd name="connsiteX93" fmla="*/ 5291263 w 12192000"/>
              <a:gd name="connsiteY93" fmla="*/ 2239182 h 3482342"/>
              <a:gd name="connsiteX94" fmla="*/ 5255152 w 12192000"/>
              <a:gd name="connsiteY94" fmla="*/ 2247164 h 3482342"/>
              <a:gd name="connsiteX95" fmla="*/ 5233796 w 12192000"/>
              <a:gd name="connsiteY95" fmla="*/ 2268260 h 3482342"/>
              <a:gd name="connsiteX96" fmla="*/ 5212786 w 12192000"/>
              <a:gd name="connsiteY96" fmla="*/ 2296592 h 3482342"/>
              <a:gd name="connsiteX97" fmla="*/ 5173523 w 12192000"/>
              <a:gd name="connsiteY97" fmla="*/ 2309057 h 3482342"/>
              <a:gd name="connsiteX98" fmla="*/ 5123830 w 12192000"/>
              <a:gd name="connsiteY98" fmla="*/ 2307070 h 3482342"/>
              <a:gd name="connsiteX99" fmla="*/ 5065426 w 12192000"/>
              <a:gd name="connsiteY99" fmla="*/ 2324076 h 3482342"/>
              <a:gd name="connsiteX100" fmla="*/ 4975908 w 12192000"/>
              <a:gd name="connsiteY100" fmla="*/ 2364128 h 3482342"/>
              <a:gd name="connsiteX101" fmla="*/ 4913723 w 12192000"/>
              <a:gd name="connsiteY101" fmla="*/ 2385265 h 3482342"/>
              <a:gd name="connsiteX102" fmla="*/ 4746485 w 12192000"/>
              <a:gd name="connsiteY102" fmla="*/ 2451769 h 3482342"/>
              <a:gd name="connsiteX103" fmla="*/ 4681588 w 12192000"/>
              <a:gd name="connsiteY103" fmla="*/ 2467494 h 3482342"/>
              <a:gd name="connsiteX104" fmla="*/ 1783655 w 12192000"/>
              <a:gd name="connsiteY104" fmla="*/ 3163860 h 3482342"/>
              <a:gd name="connsiteX105" fmla="*/ 1325955 w 12192000"/>
              <a:gd name="connsiteY105" fmla="*/ 3176692 h 3482342"/>
              <a:gd name="connsiteX106" fmla="*/ 1190384 w 12192000"/>
              <a:gd name="connsiteY106" fmla="*/ 3203504 h 3482342"/>
              <a:gd name="connsiteX107" fmla="*/ 1094537 w 12192000"/>
              <a:gd name="connsiteY107" fmla="*/ 3229469 h 3482342"/>
              <a:gd name="connsiteX108" fmla="*/ 779276 w 12192000"/>
              <a:gd name="connsiteY108" fmla="*/ 3327290 h 3482342"/>
              <a:gd name="connsiteX109" fmla="*/ 600378 w 12192000"/>
              <a:gd name="connsiteY109" fmla="*/ 3335250 h 3482342"/>
              <a:gd name="connsiteX110" fmla="*/ 493457 w 12192000"/>
              <a:gd name="connsiteY110" fmla="*/ 3365044 h 3482342"/>
              <a:gd name="connsiteX111" fmla="*/ 349402 w 12192000"/>
              <a:gd name="connsiteY111" fmla="*/ 3380897 h 3482342"/>
              <a:gd name="connsiteX112" fmla="*/ 192183 w 12192000"/>
              <a:gd name="connsiteY112" fmla="*/ 3460075 h 3482342"/>
              <a:gd name="connsiteX113" fmla="*/ 46713 w 12192000"/>
              <a:gd name="connsiteY113" fmla="*/ 3462986 h 3482342"/>
              <a:gd name="connsiteX114" fmla="*/ 2765 w 12192000"/>
              <a:gd name="connsiteY114" fmla="*/ 3480770 h 3482342"/>
              <a:gd name="connsiteX115" fmla="*/ 0 w 12192000"/>
              <a:gd name="connsiteY115" fmla="*/ 3482342 h 3482342"/>
              <a:gd name="connsiteX116" fmla="*/ 0 w 12192000"/>
              <a:gd name="connsiteY11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01385 w 12192000"/>
              <a:gd name="connsiteY34" fmla="*/ 1477515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75804 w 12192000"/>
              <a:gd name="connsiteY19" fmla="*/ 1067977 h 3482342"/>
              <a:gd name="connsiteX20" fmla="*/ 11120819 w 12192000"/>
              <a:gd name="connsiteY20" fmla="*/ 1126133 h 3482342"/>
              <a:gd name="connsiteX21" fmla="*/ 11028687 w 12192000"/>
              <a:gd name="connsiteY21" fmla="*/ 1199018 h 3482342"/>
              <a:gd name="connsiteX22" fmla="*/ 10960443 w 12192000"/>
              <a:gd name="connsiteY22" fmla="*/ 1244502 h 3482342"/>
              <a:gd name="connsiteX23" fmla="*/ 10850998 w 12192000"/>
              <a:gd name="connsiteY23" fmla="*/ 1269215 h 3482342"/>
              <a:gd name="connsiteX24" fmla="*/ 10815658 w 12192000"/>
              <a:gd name="connsiteY24" fmla="*/ 1287849 h 3482342"/>
              <a:gd name="connsiteX25" fmla="*/ 10679906 w 12192000"/>
              <a:gd name="connsiteY25" fmla="*/ 1324988 h 3482342"/>
              <a:gd name="connsiteX26" fmla="*/ 10636304 w 12192000"/>
              <a:gd name="connsiteY26" fmla="*/ 1317928 h 3482342"/>
              <a:gd name="connsiteX27" fmla="*/ 10603863 w 12192000"/>
              <a:gd name="connsiteY27" fmla="*/ 1346886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314361 w 12192000"/>
              <a:gd name="connsiteY33" fmla="*/ 1466924 h 3482342"/>
              <a:gd name="connsiteX34" fmla="*/ 10264922 w 12192000"/>
              <a:gd name="connsiteY34" fmla="*/ 1472107 h 3482342"/>
              <a:gd name="connsiteX35" fmla="*/ 10201385 w 12192000"/>
              <a:gd name="connsiteY35" fmla="*/ 1477515 h 3482342"/>
              <a:gd name="connsiteX36" fmla="*/ 10120184 w 12192000"/>
              <a:gd name="connsiteY36" fmla="*/ 1466924 h 3482342"/>
              <a:gd name="connsiteX37" fmla="*/ 10058690 w 12192000"/>
              <a:gd name="connsiteY37" fmla="*/ 1474888 h 3482342"/>
              <a:gd name="connsiteX38" fmla="*/ 10004424 w 12192000"/>
              <a:gd name="connsiteY38" fmla="*/ 1489801 h 3482342"/>
              <a:gd name="connsiteX39" fmla="*/ 9999951 w 12192000"/>
              <a:gd name="connsiteY39" fmla="*/ 1499127 h 3482342"/>
              <a:gd name="connsiteX40" fmla="*/ 9845462 w 12192000"/>
              <a:gd name="connsiteY40" fmla="*/ 1548192 h 3482342"/>
              <a:gd name="connsiteX41" fmla="*/ 9736156 w 12192000"/>
              <a:gd name="connsiteY41" fmla="*/ 1581928 h 3482342"/>
              <a:gd name="connsiteX42" fmla="*/ 9693355 w 12192000"/>
              <a:gd name="connsiteY42" fmla="*/ 1602632 h 3482342"/>
              <a:gd name="connsiteX43" fmla="*/ 9664242 w 12192000"/>
              <a:gd name="connsiteY43" fmla="*/ 1622075 h 3482342"/>
              <a:gd name="connsiteX44" fmla="*/ 9579195 w 12192000"/>
              <a:gd name="connsiteY44" fmla="*/ 1648017 h 3482342"/>
              <a:gd name="connsiteX45" fmla="*/ 9433652 w 12192000"/>
              <a:gd name="connsiteY45" fmla="*/ 1681174 h 3482342"/>
              <a:gd name="connsiteX46" fmla="*/ 9403775 w 12192000"/>
              <a:gd name="connsiteY46" fmla="*/ 1690403 h 3482342"/>
              <a:gd name="connsiteX47" fmla="*/ 9382503 w 12192000"/>
              <a:gd name="connsiteY47" fmla="*/ 1706957 h 3482342"/>
              <a:gd name="connsiteX48" fmla="*/ 9381410 w 12192000"/>
              <a:gd name="connsiteY48" fmla="*/ 1718312 h 3482342"/>
              <a:gd name="connsiteX49" fmla="*/ 9365685 w 12192000"/>
              <a:gd name="connsiteY49" fmla="*/ 1724772 h 3482342"/>
              <a:gd name="connsiteX50" fmla="*/ 9278020 w 12192000"/>
              <a:gd name="connsiteY50" fmla="*/ 1741161 h 3482342"/>
              <a:gd name="connsiteX51" fmla="*/ 9217145 w 12192000"/>
              <a:gd name="connsiteY51" fmla="*/ 1771195 h 3482342"/>
              <a:gd name="connsiteX52" fmla="*/ 8955875 w 12192000"/>
              <a:gd name="connsiteY52" fmla="*/ 1796806 h 3482342"/>
              <a:gd name="connsiteX53" fmla="*/ 8648415 w 12192000"/>
              <a:gd name="connsiteY53" fmla="*/ 1878623 h 3482342"/>
              <a:gd name="connsiteX54" fmla="*/ 8495949 w 12192000"/>
              <a:gd name="connsiteY54" fmla="*/ 1902425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41837 w 12192000"/>
              <a:gd name="connsiteY65" fmla="*/ 1840640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686657 w 12192000"/>
              <a:gd name="connsiteY71" fmla="*/ 1907344 h 3482342"/>
              <a:gd name="connsiteX72" fmla="*/ 6651330 w 12192000"/>
              <a:gd name="connsiteY72" fmla="*/ 1922921 h 3482342"/>
              <a:gd name="connsiteX73" fmla="*/ 6622958 w 12192000"/>
              <a:gd name="connsiteY73" fmla="*/ 1936255 h 3482342"/>
              <a:gd name="connsiteX74" fmla="*/ 6522602 w 12192000"/>
              <a:gd name="connsiteY74" fmla="*/ 1954133 h 3482342"/>
              <a:gd name="connsiteX75" fmla="*/ 6444344 w 12192000"/>
              <a:gd name="connsiteY75" fmla="*/ 1969663 h 3482342"/>
              <a:gd name="connsiteX76" fmla="*/ 6409626 w 12192000"/>
              <a:gd name="connsiteY76" fmla="*/ 1978846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87205 w 12192000"/>
              <a:gd name="connsiteY80" fmla="*/ 2060048 h 3482342"/>
              <a:gd name="connsiteX81" fmla="*/ 6138780 w 12192000"/>
              <a:gd name="connsiteY81" fmla="*/ 2081918 h 3482342"/>
              <a:gd name="connsiteX82" fmla="*/ 6120125 w 12192000"/>
              <a:gd name="connsiteY82" fmla="*/ 2109475 h 3482342"/>
              <a:gd name="connsiteX83" fmla="*/ 6056576 w 12192000"/>
              <a:gd name="connsiteY83" fmla="*/ 2120066 h 3482342"/>
              <a:gd name="connsiteX84" fmla="*/ 5993794 w 12192000"/>
              <a:gd name="connsiteY84" fmla="*/ 2122569 h 3482342"/>
              <a:gd name="connsiteX85" fmla="*/ 5943601 w 12192000"/>
              <a:gd name="connsiteY85" fmla="*/ 2137719 h 3482342"/>
              <a:gd name="connsiteX86" fmla="*/ 5898141 w 12192000"/>
              <a:gd name="connsiteY86" fmla="*/ 2144806 h 3482342"/>
              <a:gd name="connsiteX87" fmla="*/ 5855337 w 12192000"/>
              <a:gd name="connsiteY87" fmla="*/ 2137719 h 3482342"/>
              <a:gd name="connsiteX88" fmla="*/ 5817682 w 12192000"/>
              <a:gd name="connsiteY88" fmla="*/ 2157358 h 3482342"/>
              <a:gd name="connsiteX89" fmla="*/ 5735300 w 12192000"/>
              <a:gd name="connsiteY89" fmla="*/ 2158902 h 3482342"/>
              <a:gd name="connsiteX90" fmla="*/ 5591469 w 12192000"/>
              <a:gd name="connsiteY90" fmla="*/ 2178389 h 3482342"/>
              <a:gd name="connsiteX91" fmla="*/ 5505818 w 12192000"/>
              <a:gd name="connsiteY91" fmla="*/ 2194207 h 3482342"/>
              <a:gd name="connsiteX92" fmla="*/ 5452860 w 12192000"/>
              <a:gd name="connsiteY92" fmla="*/ 2180085 h 3482342"/>
              <a:gd name="connsiteX93" fmla="*/ 5414282 w 12192000"/>
              <a:gd name="connsiteY93" fmla="*/ 2183070 h 3482342"/>
              <a:gd name="connsiteX94" fmla="*/ 5368369 w 12192000"/>
              <a:gd name="connsiteY94" fmla="*/ 2204272 h 3482342"/>
              <a:gd name="connsiteX95" fmla="*/ 5336354 w 12192000"/>
              <a:gd name="connsiteY95" fmla="*/ 2218920 h 3482342"/>
              <a:gd name="connsiteX96" fmla="*/ 5291263 w 12192000"/>
              <a:gd name="connsiteY96" fmla="*/ 2239182 h 3482342"/>
              <a:gd name="connsiteX97" fmla="*/ 5255152 w 12192000"/>
              <a:gd name="connsiteY97" fmla="*/ 2247164 h 3482342"/>
              <a:gd name="connsiteX98" fmla="*/ 5233796 w 12192000"/>
              <a:gd name="connsiteY98" fmla="*/ 2268260 h 3482342"/>
              <a:gd name="connsiteX99" fmla="*/ 5212786 w 12192000"/>
              <a:gd name="connsiteY99" fmla="*/ 2296592 h 3482342"/>
              <a:gd name="connsiteX100" fmla="*/ 5173523 w 12192000"/>
              <a:gd name="connsiteY100" fmla="*/ 2309057 h 3482342"/>
              <a:gd name="connsiteX101" fmla="*/ 5123830 w 12192000"/>
              <a:gd name="connsiteY101" fmla="*/ 2307070 h 3482342"/>
              <a:gd name="connsiteX102" fmla="*/ 5065426 w 12192000"/>
              <a:gd name="connsiteY102" fmla="*/ 2324076 h 3482342"/>
              <a:gd name="connsiteX103" fmla="*/ 4975908 w 12192000"/>
              <a:gd name="connsiteY103" fmla="*/ 2364128 h 3482342"/>
              <a:gd name="connsiteX104" fmla="*/ 4913723 w 12192000"/>
              <a:gd name="connsiteY104" fmla="*/ 2385265 h 3482342"/>
              <a:gd name="connsiteX105" fmla="*/ 4746485 w 12192000"/>
              <a:gd name="connsiteY105" fmla="*/ 2451769 h 3482342"/>
              <a:gd name="connsiteX106" fmla="*/ 4681588 w 12192000"/>
              <a:gd name="connsiteY106" fmla="*/ 2467494 h 3482342"/>
              <a:gd name="connsiteX107" fmla="*/ 1783655 w 12192000"/>
              <a:gd name="connsiteY107" fmla="*/ 3163860 h 3482342"/>
              <a:gd name="connsiteX108" fmla="*/ 1325955 w 12192000"/>
              <a:gd name="connsiteY108" fmla="*/ 3176692 h 3482342"/>
              <a:gd name="connsiteX109" fmla="*/ 1190384 w 12192000"/>
              <a:gd name="connsiteY109" fmla="*/ 3203504 h 3482342"/>
              <a:gd name="connsiteX110" fmla="*/ 1094537 w 12192000"/>
              <a:gd name="connsiteY110" fmla="*/ 3229469 h 3482342"/>
              <a:gd name="connsiteX111" fmla="*/ 779276 w 12192000"/>
              <a:gd name="connsiteY111" fmla="*/ 3327290 h 3482342"/>
              <a:gd name="connsiteX112" fmla="*/ 600378 w 12192000"/>
              <a:gd name="connsiteY112" fmla="*/ 3335250 h 3482342"/>
              <a:gd name="connsiteX113" fmla="*/ 493457 w 12192000"/>
              <a:gd name="connsiteY113" fmla="*/ 3365044 h 3482342"/>
              <a:gd name="connsiteX114" fmla="*/ 349402 w 12192000"/>
              <a:gd name="connsiteY114" fmla="*/ 3380897 h 3482342"/>
              <a:gd name="connsiteX115" fmla="*/ 192183 w 12192000"/>
              <a:gd name="connsiteY115" fmla="*/ 3460075 h 3482342"/>
              <a:gd name="connsiteX116" fmla="*/ 46713 w 12192000"/>
              <a:gd name="connsiteY116" fmla="*/ 3462986 h 3482342"/>
              <a:gd name="connsiteX117" fmla="*/ 2765 w 12192000"/>
              <a:gd name="connsiteY117" fmla="*/ 3480770 h 3482342"/>
              <a:gd name="connsiteX118" fmla="*/ 0 w 12192000"/>
              <a:gd name="connsiteY118" fmla="*/ 3482342 h 3482342"/>
              <a:gd name="connsiteX119" fmla="*/ 0 w 12192000"/>
              <a:gd name="connsiteY11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6987 w 12192000"/>
              <a:gd name="connsiteY18" fmla="*/ 1000897 h 3482342"/>
              <a:gd name="connsiteX19" fmla="*/ 11193568 w 12192000"/>
              <a:gd name="connsiteY19" fmla="*/ 1039464 h 3482342"/>
              <a:gd name="connsiteX20" fmla="*/ 11175804 w 12192000"/>
              <a:gd name="connsiteY20" fmla="*/ 1067977 h 3482342"/>
              <a:gd name="connsiteX21" fmla="*/ 11120819 w 12192000"/>
              <a:gd name="connsiteY21" fmla="*/ 1126133 h 3482342"/>
              <a:gd name="connsiteX22" fmla="*/ 11028687 w 12192000"/>
              <a:gd name="connsiteY22" fmla="*/ 1199018 h 3482342"/>
              <a:gd name="connsiteX23" fmla="*/ 10960443 w 12192000"/>
              <a:gd name="connsiteY23" fmla="*/ 1244502 h 3482342"/>
              <a:gd name="connsiteX24" fmla="*/ 10850998 w 12192000"/>
              <a:gd name="connsiteY24" fmla="*/ 1269215 h 3482342"/>
              <a:gd name="connsiteX25" fmla="*/ 10815658 w 12192000"/>
              <a:gd name="connsiteY25" fmla="*/ 1287849 h 3482342"/>
              <a:gd name="connsiteX26" fmla="*/ 10679906 w 12192000"/>
              <a:gd name="connsiteY26" fmla="*/ 1324988 h 3482342"/>
              <a:gd name="connsiteX27" fmla="*/ 10636304 w 12192000"/>
              <a:gd name="connsiteY27" fmla="*/ 1317928 h 3482342"/>
              <a:gd name="connsiteX28" fmla="*/ 10603863 w 12192000"/>
              <a:gd name="connsiteY28" fmla="*/ 1346886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314361 w 12192000"/>
              <a:gd name="connsiteY34" fmla="*/ 1466924 h 3482342"/>
              <a:gd name="connsiteX35" fmla="*/ 10264922 w 12192000"/>
              <a:gd name="connsiteY35" fmla="*/ 1472107 h 3482342"/>
              <a:gd name="connsiteX36" fmla="*/ 10201385 w 12192000"/>
              <a:gd name="connsiteY36" fmla="*/ 1477515 h 3482342"/>
              <a:gd name="connsiteX37" fmla="*/ 10120184 w 12192000"/>
              <a:gd name="connsiteY37" fmla="*/ 1466924 h 3482342"/>
              <a:gd name="connsiteX38" fmla="*/ 10058690 w 12192000"/>
              <a:gd name="connsiteY38" fmla="*/ 1474888 h 3482342"/>
              <a:gd name="connsiteX39" fmla="*/ 10004424 w 12192000"/>
              <a:gd name="connsiteY39" fmla="*/ 1489801 h 3482342"/>
              <a:gd name="connsiteX40" fmla="*/ 9999951 w 12192000"/>
              <a:gd name="connsiteY40" fmla="*/ 1499127 h 3482342"/>
              <a:gd name="connsiteX41" fmla="*/ 9845462 w 12192000"/>
              <a:gd name="connsiteY41" fmla="*/ 1548192 h 3482342"/>
              <a:gd name="connsiteX42" fmla="*/ 9736156 w 12192000"/>
              <a:gd name="connsiteY42" fmla="*/ 1581928 h 3482342"/>
              <a:gd name="connsiteX43" fmla="*/ 9693355 w 12192000"/>
              <a:gd name="connsiteY43" fmla="*/ 1602632 h 3482342"/>
              <a:gd name="connsiteX44" fmla="*/ 9664242 w 12192000"/>
              <a:gd name="connsiteY44" fmla="*/ 1622075 h 3482342"/>
              <a:gd name="connsiteX45" fmla="*/ 9579195 w 12192000"/>
              <a:gd name="connsiteY45" fmla="*/ 1648017 h 3482342"/>
              <a:gd name="connsiteX46" fmla="*/ 9433652 w 12192000"/>
              <a:gd name="connsiteY46" fmla="*/ 1681174 h 3482342"/>
              <a:gd name="connsiteX47" fmla="*/ 9403775 w 12192000"/>
              <a:gd name="connsiteY47" fmla="*/ 1690403 h 3482342"/>
              <a:gd name="connsiteX48" fmla="*/ 9382503 w 12192000"/>
              <a:gd name="connsiteY48" fmla="*/ 1706957 h 3482342"/>
              <a:gd name="connsiteX49" fmla="*/ 9381410 w 12192000"/>
              <a:gd name="connsiteY49" fmla="*/ 1718312 h 3482342"/>
              <a:gd name="connsiteX50" fmla="*/ 9365685 w 12192000"/>
              <a:gd name="connsiteY50" fmla="*/ 1724772 h 3482342"/>
              <a:gd name="connsiteX51" fmla="*/ 9278020 w 12192000"/>
              <a:gd name="connsiteY51" fmla="*/ 1741161 h 3482342"/>
              <a:gd name="connsiteX52" fmla="*/ 9217145 w 12192000"/>
              <a:gd name="connsiteY52" fmla="*/ 1771195 h 3482342"/>
              <a:gd name="connsiteX53" fmla="*/ 8955875 w 12192000"/>
              <a:gd name="connsiteY53" fmla="*/ 1796806 h 3482342"/>
              <a:gd name="connsiteX54" fmla="*/ 8648415 w 12192000"/>
              <a:gd name="connsiteY54" fmla="*/ 1878623 h 3482342"/>
              <a:gd name="connsiteX55" fmla="*/ 8495949 w 12192000"/>
              <a:gd name="connsiteY55" fmla="*/ 1902425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41837 w 12192000"/>
              <a:gd name="connsiteY66" fmla="*/ 1840640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686657 w 12192000"/>
              <a:gd name="connsiteY72" fmla="*/ 1907344 h 3482342"/>
              <a:gd name="connsiteX73" fmla="*/ 6651330 w 12192000"/>
              <a:gd name="connsiteY73" fmla="*/ 1922921 h 3482342"/>
              <a:gd name="connsiteX74" fmla="*/ 6622958 w 12192000"/>
              <a:gd name="connsiteY74" fmla="*/ 1936255 h 3482342"/>
              <a:gd name="connsiteX75" fmla="*/ 6522602 w 12192000"/>
              <a:gd name="connsiteY75" fmla="*/ 1954133 h 3482342"/>
              <a:gd name="connsiteX76" fmla="*/ 6444344 w 12192000"/>
              <a:gd name="connsiteY76" fmla="*/ 1969663 h 3482342"/>
              <a:gd name="connsiteX77" fmla="*/ 6409626 w 12192000"/>
              <a:gd name="connsiteY77" fmla="*/ 1978846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87205 w 12192000"/>
              <a:gd name="connsiteY81" fmla="*/ 2060048 h 3482342"/>
              <a:gd name="connsiteX82" fmla="*/ 6138780 w 12192000"/>
              <a:gd name="connsiteY82" fmla="*/ 2081918 h 3482342"/>
              <a:gd name="connsiteX83" fmla="*/ 6120125 w 12192000"/>
              <a:gd name="connsiteY83" fmla="*/ 2109475 h 3482342"/>
              <a:gd name="connsiteX84" fmla="*/ 6056576 w 12192000"/>
              <a:gd name="connsiteY84" fmla="*/ 2120066 h 3482342"/>
              <a:gd name="connsiteX85" fmla="*/ 5993794 w 12192000"/>
              <a:gd name="connsiteY85" fmla="*/ 2122569 h 3482342"/>
              <a:gd name="connsiteX86" fmla="*/ 5943601 w 12192000"/>
              <a:gd name="connsiteY86" fmla="*/ 2137719 h 3482342"/>
              <a:gd name="connsiteX87" fmla="*/ 5898141 w 12192000"/>
              <a:gd name="connsiteY87" fmla="*/ 2144806 h 3482342"/>
              <a:gd name="connsiteX88" fmla="*/ 5855337 w 12192000"/>
              <a:gd name="connsiteY88" fmla="*/ 2137719 h 3482342"/>
              <a:gd name="connsiteX89" fmla="*/ 5817682 w 12192000"/>
              <a:gd name="connsiteY89" fmla="*/ 2157358 h 3482342"/>
              <a:gd name="connsiteX90" fmla="*/ 5735300 w 12192000"/>
              <a:gd name="connsiteY90" fmla="*/ 2158902 h 3482342"/>
              <a:gd name="connsiteX91" fmla="*/ 5591469 w 12192000"/>
              <a:gd name="connsiteY91" fmla="*/ 2178389 h 3482342"/>
              <a:gd name="connsiteX92" fmla="*/ 5505818 w 12192000"/>
              <a:gd name="connsiteY92" fmla="*/ 2194207 h 3482342"/>
              <a:gd name="connsiteX93" fmla="*/ 5452860 w 12192000"/>
              <a:gd name="connsiteY93" fmla="*/ 2180085 h 3482342"/>
              <a:gd name="connsiteX94" fmla="*/ 5414282 w 12192000"/>
              <a:gd name="connsiteY94" fmla="*/ 2183070 h 3482342"/>
              <a:gd name="connsiteX95" fmla="*/ 5368369 w 12192000"/>
              <a:gd name="connsiteY95" fmla="*/ 2204272 h 3482342"/>
              <a:gd name="connsiteX96" fmla="*/ 5336354 w 12192000"/>
              <a:gd name="connsiteY96" fmla="*/ 2218920 h 3482342"/>
              <a:gd name="connsiteX97" fmla="*/ 5291263 w 12192000"/>
              <a:gd name="connsiteY97" fmla="*/ 2239182 h 3482342"/>
              <a:gd name="connsiteX98" fmla="*/ 5255152 w 12192000"/>
              <a:gd name="connsiteY98" fmla="*/ 2247164 h 3482342"/>
              <a:gd name="connsiteX99" fmla="*/ 5233796 w 12192000"/>
              <a:gd name="connsiteY99" fmla="*/ 2268260 h 3482342"/>
              <a:gd name="connsiteX100" fmla="*/ 5212786 w 12192000"/>
              <a:gd name="connsiteY100" fmla="*/ 2296592 h 3482342"/>
              <a:gd name="connsiteX101" fmla="*/ 5173523 w 12192000"/>
              <a:gd name="connsiteY101" fmla="*/ 2309057 h 3482342"/>
              <a:gd name="connsiteX102" fmla="*/ 5123830 w 12192000"/>
              <a:gd name="connsiteY102" fmla="*/ 2307070 h 3482342"/>
              <a:gd name="connsiteX103" fmla="*/ 5065426 w 12192000"/>
              <a:gd name="connsiteY103" fmla="*/ 2324076 h 3482342"/>
              <a:gd name="connsiteX104" fmla="*/ 4975908 w 12192000"/>
              <a:gd name="connsiteY104" fmla="*/ 2364128 h 3482342"/>
              <a:gd name="connsiteX105" fmla="*/ 4913723 w 12192000"/>
              <a:gd name="connsiteY105" fmla="*/ 2385265 h 3482342"/>
              <a:gd name="connsiteX106" fmla="*/ 4746485 w 12192000"/>
              <a:gd name="connsiteY106" fmla="*/ 2451769 h 3482342"/>
              <a:gd name="connsiteX107" fmla="*/ 4681588 w 12192000"/>
              <a:gd name="connsiteY107" fmla="*/ 2467494 h 3482342"/>
              <a:gd name="connsiteX108" fmla="*/ 1783655 w 12192000"/>
              <a:gd name="connsiteY108" fmla="*/ 3163860 h 3482342"/>
              <a:gd name="connsiteX109" fmla="*/ 1325955 w 12192000"/>
              <a:gd name="connsiteY109" fmla="*/ 3176692 h 3482342"/>
              <a:gd name="connsiteX110" fmla="*/ 1190384 w 12192000"/>
              <a:gd name="connsiteY110" fmla="*/ 3203504 h 3482342"/>
              <a:gd name="connsiteX111" fmla="*/ 1094537 w 12192000"/>
              <a:gd name="connsiteY111" fmla="*/ 3229469 h 3482342"/>
              <a:gd name="connsiteX112" fmla="*/ 779276 w 12192000"/>
              <a:gd name="connsiteY112" fmla="*/ 3327290 h 3482342"/>
              <a:gd name="connsiteX113" fmla="*/ 600378 w 12192000"/>
              <a:gd name="connsiteY113" fmla="*/ 3335250 h 3482342"/>
              <a:gd name="connsiteX114" fmla="*/ 493457 w 12192000"/>
              <a:gd name="connsiteY114" fmla="*/ 3365044 h 3482342"/>
              <a:gd name="connsiteX115" fmla="*/ 349402 w 12192000"/>
              <a:gd name="connsiteY115" fmla="*/ 3380897 h 3482342"/>
              <a:gd name="connsiteX116" fmla="*/ 192183 w 12192000"/>
              <a:gd name="connsiteY116" fmla="*/ 3460075 h 3482342"/>
              <a:gd name="connsiteX117" fmla="*/ 46713 w 12192000"/>
              <a:gd name="connsiteY117" fmla="*/ 3462986 h 3482342"/>
              <a:gd name="connsiteX118" fmla="*/ 2765 w 12192000"/>
              <a:gd name="connsiteY118" fmla="*/ 3480770 h 3482342"/>
              <a:gd name="connsiteX119" fmla="*/ 0 w 12192000"/>
              <a:gd name="connsiteY119" fmla="*/ 3482342 h 3482342"/>
              <a:gd name="connsiteX120" fmla="*/ 0 w 12192000"/>
              <a:gd name="connsiteY12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24988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9834 w 12192000"/>
              <a:gd name="connsiteY30" fmla="*/ 1324989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723900 w 12192000"/>
              <a:gd name="connsiteY29" fmla="*/ 1318642 h 3482342"/>
              <a:gd name="connsiteX30" fmla="*/ 10679906 w 12192000"/>
              <a:gd name="connsiteY30" fmla="*/ 1332049 h 3482342"/>
              <a:gd name="connsiteX31" fmla="*/ 10639834 w 12192000"/>
              <a:gd name="connsiteY31" fmla="*/ 1324989 h 3482342"/>
              <a:gd name="connsiteX32" fmla="*/ 10603863 w 12192000"/>
              <a:gd name="connsiteY32" fmla="*/ 1346886 h 3482342"/>
              <a:gd name="connsiteX33" fmla="*/ 10573203 w 12192000"/>
              <a:gd name="connsiteY33" fmla="*/ 1351996 h 3482342"/>
              <a:gd name="connsiteX34" fmla="*/ 10513263 w 12192000"/>
              <a:gd name="connsiteY34" fmla="*/ 1350756 h 3482342"/>
              <a:gd name="connsiteX35" fmla="*/ 10464012 w 12192000"/>
              <a:gd name="connsiteY35" fmla="*/ 1391778 h 3482342"/>
              <a:gd name="connsiteX36" fmla="*/ 10405409 w 12192000"/>
              <a:gd name="connsiteY36" fmla="*/ 1422789 h 3482342"/>
              <a:gd name="connsiteX37" fmla="*/ 10370530 w 12192000"/>
              <a:gd name="connsiteY37" fmla="*/ 1441596 h 3482342"/>
              <a:gd name="connsiteX38" fmla="*/ 10314361 w 12192000"/>
              <a:gd name="connsiteY38" fmla="*/ 1466924 h 3482342"/>
              <a:gd name="connsiteX39" fmla="*/ 10264922 w 12192000"/>
              <a:gd name="connsiteY39" fmla="*/ 1472107 h 3482342"/>
              <a:gd name="connsiteX40" fmla="*/ 10201385 w 12192000"/>
              <a:gd name="connsiteY40" fmla="*/ 1477515 h 3482342"/>
              <a:gd name="connsiteX41" fmla="*/ 10120184 w 12192000"/>
              <a:gd name="connsiteY41" fmla="*/ 1466924 h 3482342"/>
              <a:gd name="connsiteX42" fmla="*/ 10058690 w 12192000"/>
              <a:gd name="connsiteY42" fmla="*/ 1474888 h 3482342"/>
              <a:gd name="connsiteX43" fmla="*/ 10004424 w 12192000"/>
              <a:gd name="connsiteY43" fmla="*/ 1489801 h 3482342"/>
              <a:gd name="connsiteX44" fmla="*/ 9999951 w 12192000"/>
              <a:gd name="connsiteY44" fmla="*/ 1499127 h 3482342"/>
              <a:gd name="connsiteX45" fmla="*/ 9845462 w 12192000"/>
              <a:gd name="connsiteY45" fmla="*/ 1548192 h 3482342"/>
              <a:gd name="connsiteX46" fmla="*/ 9736156 w 12192000"/>
              <a:gd name="connsiteY46" fmla="*/ 1581928 h 3482342"/>
              <a:gd name="connsiteX47" fmla="*/ 9693355 w 12192000"/>
              <a:gd name="connsiteY47" fmla="*/ 1602632 h 3482342"/>
              <a:gd name="connsiteX48" fmla="*/ 9664242 w 12192000"/>
              <a:gd name="connsiteY48" fmla="*/ 1622075 h 3482342"/>
              <a:gd name="connsiteX49" fmla="*/ 9579195 w 12192000"/>
              <a:gd name="connsiteY49" fmla="*/ 1648017 h 3482342"/>
              <a:gd name="connsiteX50" fmla="*/ 9433652 w 12192000"/>
              <a:gd name="connsiteY50" fmla="*/ 1681174 h 3482342"/>
              <a:gd name="connsiteX51" fmla="*/ 9403775 w 12192000"/>
              <a:gd name="connsiteY51" fmla="*/ 1690403 h 3482342"/>
              <a:gd name="connsiteX52" fmla="*/ 9382503 w 12192000"/>
              <a:gd name="connsiteY52" fmla="*/ 1706957 h 3482342"/>
              <a:gd name="connsiteX53" fmla="*/ 9381410 w 12192000"/>
              <a:gd name="connsiteY53" fmla="*/ 1718312 h 3482342"/>
              <a:gd name="connsiteX54" fmla="*/ 9365685 w 12192000"/>
              <a:gd name="connsiteY54" fmla="*/ 1724772 h 3482342"/>
              <a:gd name="connsiteX55" fmla="*/ 9278020 w 12192000"/>
              <a:gd name="connsiteY55" fmla="*/ 1741161 h 3482342"/>
              <a:gd name="connsiteX56" fmla="*/ 9217145 w 12192000"/>
              <a:gd name="connsiteY56" fmla="*/ 1771195 h 3482342"/>
              <a:gd name="connsiteX57" fmla="*/ 8955875 w 12192000"/>
              <a:gd name="connsiteY57" fmla="*/ 1796806 h 3482342"/>
              <a:gd name="connsiteX58" fmla="*/ 8648415 w 12192000"/>
              <a:gd name="connsiteY58" fmla="*/ 1878623 h 3482342"/>
              <a:gd name="connsiteX59" fmla="*/ 8495949 w 12192000"/>
              <a:gd name="connsiteY59" fmla="*/ 1902425 h 3482342"/>
              <a:gd name="connsiteX60" fmla="*/ 8236214 w 12192000"/>
              <a:gd name="connsiteY60" fmla="*/ 190972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41837 w 12192000"/>
              <a:gd name="connsiteY70" fmla="*/ 1840640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686657 w 12192000"/>
              <a:gd name="connsiteY76" fmla="*/ 1907344 h 3482342"/>
              <a:gd name="connsiteX77" fmla="*/ 6651330 w 12192000"/>
              <a:gd name="connsiteY77" fmla="*/ 1922921 h 3482342"/>
              <a:gd name="connsiteX78" fmla="*/ 6622958 w 12192000"/>
              <a:gd name="connsiteY78" fmla="*/ 1936255 h 3482342"/>
              <a:gd name="connsiteX79" fmla="*/ 6522602 w 12192000"/>
              <a:gd name="connsiteY79" fmla="*/ 1954133 h 3482342"/>
              <a:gd name="connsiteX80" fmla="*/ 6444344 w 12192000"/>
              <a:gd name="connsiteY80" fmla="*/ 1969663 h 3482342"/>
              <a:gd name="connsiteX81" fmla="*/ 6409626 w 12192000"/>
              <a:gd name="connsiteY81" fmla="*/ 1978846 h 3482342"/>
              <a:gd name="connsiteX82" fmla="*/ 6333446 w 12192000"/>
              <a:gd name="connsiteY82" fmla="*/ 1997163 h 3482342"/>
              <a:gd name="connsiteX83" fmla="*/ 6294933 w 12192000"/>
              <a:gd name="connsiteY83" fmla="*/ 2019412 h 3482342"/>
              <a:gd name="connsiteX84" fmla="*/ 6238719 w 12192000"/>
              <a:gd name="connsiteY84" fmla="*/ 2042547 h 3482342"/>
              <a:gd name="connsiteX85" fmla="*/ 6187205 w 12192000"/>
              <a:gd name="connsiteY85" fmla="*/ 2060048 h 3482342"/>
              <a:gd name="connsiteX86" fmla="*/ 6138780 w 12192000"/>
              <a:gd name="connsiteY86" fmla="*/ 2081918 h 3482342"/>
              <a:gd name="connsiteX87" fmla="*/ 6120125 w 12192000"/>
              <a:gd name="connsiteY87" fmla="*/ 2109475 h 3482342"/>
              <a:gd name="connsiteX88" fmla="*/ 6056576 w 12192000"/>
              <a:gd name="connsiteY88" fmla="*/ 2120066 h 3482342"/>
              <a:gd name="connsiteX89" fmla="*/ 5993794 w 12192000"/>
              <a:gd name="connsiteY89" fmla="*/ 2122569 h 3482342"/>
              <a:gd name="connsiteX90" fmla="*/ 5943601 w 12192000"/>
              <a:gd name="connsiteY90" fmla="*/ 2137719 h 3482342"/>
              <a:gd name="connsiteX91" fmla="*/ 5898141 w 12192000"/>
              <a:gd name="connsiteY91" fmla="*/ 2144806 h 3482342"/>
              <a:gd name="connsiteX92" fmla="*/ 5855337 w 12192000"/>
              <a:gd name="connsiteY92" fmla="*/ 2137719 h 3482342"/>
              <a:gd name="connsiteX93" fmla="*/ 5817682 w 12192000"/>
              <a:gd name="connsiteY93" fmla="*/ 2157358 h 3482342"/>
              <a:gd name="connsiteX94" fmla="*/ 5735300 w 12192000"/>
              <a:gd name="connsiteY94" fmla="*/ 2158902 h 3482342"/>
              <a:gd name="connsiteX95" fmla="*/ 5591469 w 12192000"/>
              <a:gd name="connsiteY95" fmla="*/ 2178389 h 3482342"/>
              <a:gd name="connsiteX96" fmla="*/ 5505818 w 12192000"/>
              <a:gd name="connsiteY96" fmla="*/ 2194207 h 3482342"/>
              <a:gd name="connsiteX97" fmla="*/ 5452860 w 12192000"/>
              <a:gd name="connsiteY97" fmla="*/ 2180085 h 3482342"/>
              <a:gd name="connsiteX98" fmla="*/ 5414282 w 12192000"/>
              <a:gd name="connsiteY98" fmla="*/ 2183070 h 3482342"/>
              <a:gd name="connsiteX99" fmla="*/ 5368369 w 12192000"/>
              <a:gd name="connsiteY99" fmla="*/ 2204272 h 3482342"/>
              <a:gd name="connsiteX100" fmla="*/ 5336354 w 12192000"/>
              <a:gd name="connsiteY100" fmla="*/ 2218920 h 3482342"/>
              <a:gd name="connsiteX101" fmla="*/ 5291263 w 12192000"/>
              <a:gd name="connsiteY101" fmla="*/ 2239182 h 3482342"/>
              <a:gd name="connsiteX102" fmla="*/ 5255152 w 12192000"/>
              <a:gd name="connsiteY102" fmla="*/ 2247164 h 3482342"/>
              <a:gd name="connsiteX103" fmla="*/ 5233796 w 12192000"/>
              <a:gd name="connsiteY103" fmla="*/ 2268260 h 3482342"/>
              <a:gd name="connsiteX104" fmla="*/ 5212786 w 12192000"/>
              <a:gd name="connsiteY104" fmla="*/ 2296592 h 3482342"/>
              <a:gd name="connsiteX105" fmla="*/ 5173523 w 12192000"/>
              <a:gd name="connsiteY105" fmla="*/ 2309057 h 3482342"/>
              <a:gd name="connsiteX106" fmla="*/ 5123830 w 12192000"/>
              <a:gd name="connsiteY106" fmla="*/ 2307070 h 3482342"/>
              <a:gd name="connsiteX107" fmla="*/ 5065426 w 12192000"/>
              <a:gd name="connsiteY107" fmla="*/ 2324076 h 3482342"/>
              <a:gd name="connsiteX108" fmla="*/ 4975908 w 12192000"/>
              <a:gd name="connsiteY108" fmla="*/ 2364128 h 3482342"/>
              <a:gd name="connsiteX109" fmla="*/ 4913723 w 12192000"/>
              <a:gd name="connsiteY109" fmla="*/ 2385265 h 3482342"/>
              <a:gd name="connsiteX110" fmla="*/ 4746485 w 12192000"/>
              <a:gd name="connsiteY110" fmla="*/ 2451769 h 3482342"/>
              <a:gd name="connsiteX111" fmla="*/ 4681588 w 12192000"/>
              <a:gd name="connsiteY111" fmla="*/ 2467494 h 3482342"/>
              <a:gd name="connsiteX112" fmla="*/ 1783655 w 12192000"/>
              <a:gd name="connsiteY112" fmla="*/ 3163860 h 3482342"/>
              <a:gd name="connsiteX113" fmla="*/ 1325955 w 12192000"/>
              <a:gd name="connsiteY113" fmla="*/ 3176692 h 3482342"/>
              <a:gd name="connsiteX114" fmla="*/ 1190384 w 12192000"/>
              <a:gd name="connsiteY114" fmla="*/ 3203504 h 3482342"/>
              <a:gd name="connsiteX115" fmla="*/ 1094537 w 12192000"/>
              <a:gd name="connsiteY115" fmla="*/ 3229469 h 3482342"/>
              <a:gd name="connsiteX116" fmla="*/ 779276 w 12192000"/>
              <a:gd name="connsiteY116" fmla="*/ 3327290 h 3482342"/>
              <a:gd name="connsiteX117" fmla="*/ 600378 w 12192000"/>
              <a:gd name="connsiteY117" fmla="*/ 3335250 h 3482342"/>
              <a:gd name="connsiteX118" fmla="*/ 493457 w 12192000"/>
              <a:gd name="connsiteY118" fmla="*/ 3365044 h 3482342"/>
              <a:gd name="connsiteX119" fmla="*/ 349402 w 12192000"/>
              <a:gd name="connsiteY119" fmla="*/ 3380897 h 3482342"/>
              <a:gd name="connsiteX120" fmla="*/ 192183 w 12192000"/>
              <a:gd name="connsiteY120" fmla="*/ 3460075 h 3482342"/>
              <a:gd name="connsiteX121" fmla="*/ 46713 w 12192000"/>
              <a:gd name="connsiteY121" fmla="*/ 3462986 h 3482342"/>
              <a:gd name="connsiteX122" fmla="*/ 2765 w 12192000"/>
              <a:gd name="connsiteY122" fmla="*/ 3480770 h 3482342"/>
              <a:gd name="connsiteX123" fmla="*/ 0 w 12192000"/>
              <a:gd name="connsiteY123" fmla="*/ 3482342 h 3482342"/>
              <a:gd name="connsiteX124" fmla="*/ 0 w 12192000"/>
              <a:gd name="connsiteY12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79242 w 12192000"/>
              <a:gd name="connsiteY27" fmla="*/ 1269215 h 3482342"/>
              <a:gd name="connsiteX28" fmla="*/ 10850998 w 12192000"/>
              <a:gd name="connsiteY28" fmla="*/ 1269215 h 3482342"/>
              <a:gd name="connsiteX29" fmla="*/ 10815658 w 12192000"/>
              <a:gd name="connsiteY29" fmla="*/ 1287849 h 3482342"/>
              <a:gd name="connsiteX30" fmla="*/ 10723900 w 12192000"/>
              <a:gd name="connsiteY30" fmla="*/ 1318642 h 3482342"/>
              <a:gd name="connsiteX31" fmla="*/ 10679906 w 12192000"/>
              <a:gd name="connsiteY31" fmla="*/ 1332049 h 3482342"/>
              <a:gd name="connsiteX32" fmla="*/ 10639834 w 12192000"/>
              <a:gd name="connsiteY32" fmla="*/ 1324989 h 3482342"/>
              <a:gd name="connsiteX33" fmla="*/ 10603863 w 12192000"/>
              <a:gd name="connsiteY33" fmla="*/ 1346886 h 3482342"/>
              <a:gd name="connsiteX34" fmla="*/ 10573203 w 12192000"/>
              <a:gd name="connsiteY34" fmla="*/ 1351996 h 3482342"/>
              <a:gd name="connsiteX35" fmla="*/ 10513263 w 12192000"/>
              <a:gd name="connsiteY35" fmla="*/ 1350756 h 3482342"/>
              <a:gd name="connsiteX36" fmla="*/ 10464012 w 12192000"/>
              <a:gd name="connsiteY36" fmla="*/ 1391778 h 3482342"/>
              <a:gd name="connsiteX37" fmla="*/ 10405409 w 12192000"/>
              <a:gd name="connsiteY37" fmla="*/ 1422789 h 3482342"/>
              <a:gd name="connsiteX38" fmla="*/ 10370530 w 12192000"/>
              <a:gd name="connsiteY38" fmla="*/ 1441596 h 3482342"/>
              <a:gd name="connsiteX39" fmla="*/ 10314361 w 12192000"/>
              <a:gd name="connsiteY39" fmla="*/ 1466924 h 3482342"/>
              <a:gd name="connsiteX40" fmla="*/ 10264922 w 12192000"/>
              <a:gd name="connsiteY40" fmla="*/ 1472107 h 3482342"/>
              <a:gd name="connsiteX41" fmla="*/ 10201385 w 12192000"/>
              <a:gd name="connsiteY41" fmla="*/ 1477515 h 3482342"/>
              <a:gd name="connsiteX42" fmla="*/ 10120184 w 12192000"/>
              <a:gd name="connsiteY42" fmla="*/ 1466924 h 3482342"/>
              <a:gd name="connsiteX43" fmla="*/ 10058690 w 12192000"/>
              <a:gd name="connsiteY43" fmla="*/ 1474888 h 3482342"/>
              <a:gd name="connsiteX44" fmla="*/ 10004424 w 12192000"/>
              <a:gd name="connsiteY44" fmla="*/ 1489801 h 3482342"/>
              <a:gd name="connsiteX45" fmla="*/ 9999951 w 12192000"/>
              <a:gd name="connsiteY45" fmla="*/ 1499127 h 3482342"/>
              <a:gd name="connsiteX46" fmla="*/ 9845462 w 12192000"/>
              <a:gd name="connsiteY46" fmla="*/ 1548192 h 3482342"/>
              <a:gd name="connsiteX47" fmla="*/ 9736156 w 12192000"/>
              <a:gd name="connsiteY47" fmla="*/ 1581928 h 3482342"/>
              <a:gd name="connsiteX48" fmla="*/ 9693355 w 12192000"/>
              <a:gd name="connsiteY48" fmla="*/ 1602632 h 3482342"/>
              <a:gd name="connsiteX49" fmla="*/ 9664242 w 12192000"/>
              <a:gd name="connsiteY49" fmla="*/ 1622075 h 3482342"/>
              <a:gd name="connsiteX50" fmla="*/ 9579195 w 12192000"/>
              <a:gd name="connsiteY50" fmla="*/ 1648017 h 3482342"/>
              <a:gd name="connsiteX51" fmla="*/ 9433652 w 12192000"/>
              <a:gd name="connsiteY51" fmla="*/ 1681174 h 3482342"/>
              <a:gd name="connsiteX52" fmla="*/ 9403775 w 12192000"/>
              <a:gd name="connsiteY52" fmla="*/ 1690403 h 3482342"/>
              <a:gd name="connsiteX53" fmla="*/ 9382503 w 12192000"/>
              <a:gd name="connsiteY53" fmla="*/ 1706957 h 3482342"/>
              <a:gd name="connsiteX54" fmla="*/ 9381410 w 12192000"/>
              <a:gd name="connsiteY54" fmla="*/ 1718312 h 3482342"/>
              <a:gd name="connsiteX55" fmla="*/ 9365685 w 12192000"/>
              <a:gd name="connsiteY55" fmla="*/ 1724772 h 3482342"/>
              <a:gd name="connsiteX56" fmla="*/ 9278020 w 12192000"/>
              <a:gd name="connsiteY56" fmla="*/ 1741161 h 3482342"/>
              <a:gd name="connsiteX57" fmla="*/ 9217145 w 12192000"/>
              <a:gd name="connsiteY57" fmla="*/ 1771195 h 3482342"/>
              <a:gd name="connsiteX58" fmla="*/ 8955875 w 12192000"/>
              <a:gd name="connsiteY58" fmla="*/ 1796806 h 3482342"/>
              <a:gd name="connsiteX59" fmla="*/ 8648415 w 12192000"/>
              <a:gd name="connsiteY59" fmla="*/ 1878623 h 3482342"/>
              <a:gd name="connsiteX60" fmla="*/ 8495949 w 12192000"/>
              <a:gd name="connsiteY60" fmla="*/ 1902425 h 3482342"/>
              <a:gd name="connsiteX61" fmla="*/ 8236214 w 12192000"/>
              <a:gd name="connsiteY61" fmla="*/ 190972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41837 w 12192000"/>
              <a:gd name="connsiteY71" fmla="*/ 1840640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686657 w 12192000"/>
              <a:gd name="connsiteY77" fmla="*/ 1907344 h 3482342"/>
              <a:gd name="connsiteX78" fmla="*/ 6651330 w 12192000"/>
              <a:gd name="connsiteY78" fmla="*/ 1922921 h 3482342"/>
              <a:gd name="connsiteX79" fmla="*/ 6622958 w 12192000"/>
              <a:gd name="connsiteY79" fmla="*/ 1936255 h 3482342"/>
              <a:gd name="connsiteX80" fmla="*/ 6522602 w 12192000"/>
              <a:gd name="connsiteY80" fmla="*/ 1954133 h 3482342"/>
              <a:gd name="connsiteX81" fmla="*/ 6444344 w 12192000"/>
              <a:gd name="connsiteY81" fmla="*/ 1969663 h 3482342"/>
              <a:gd name="connsiteX82" fmla="*/ 6409626 w 12192000"/>
              <a:gd name="connsiteY82" fmla="*/ 1978846 h 3482342"/>
              <a:gd name="connsiteX83" fmla="*/ 6333446 w 12192000"/>
              <a:gd name="connsiteY83" fmla="*/ 1997163 h 3482342"/>
              <a:gd name="connsiteX84" fmla="*/ 6294933 w 12192000"/>
              <a:gd name="connsiteY84" fmla="*/ 2019412 h 3482342"/>
              <a:gd name="connsiteX85" fmla="*/ 6238719 w 12192000"/>
              <a:gd name="connsiteY85" fmla="*/ 2042547 h 3482342"/>
              <a:gd name="connsiteX86" fmla="*/ 6187205 w 12192000"/>
              <a:gd name="connsiteY86" fmla="*/ 2060048 h 3482342"/>
              <a:gd name="connsiteX87" fmla="*/ 6138780 w 12192000"/>
              <a:gd name="connsiteY87" fmla="*/ 2081918 h 3482342"/>
              <a:gd name="connsiteX88" fmla="*/ 6120125 w 12192000"/>
              <a:gd name="connsiteY88" fmla="*/ 2109475 h 3482342"/>
              <a:gd name="connsiteX89" fmla="*/ 6056576 w 12192000"/>
              <a:gd name="connsiteY89" fmla="*/ 2120066 h 3482342"/>
              <a:gd name="connsiteX90" fmla="*/ 5993794 w 12192000"/>
              <a:gd name="connsiteY90" fmla="*/ 2122569 h 3482342"/>
              <a:gd name="connsiteX91" fmla="*/ 5943601 w 12192000"/>
              <a:gd name="connsiteY91" fmla="*/ 2137719 h 3482342"/>
              <a:gd name="connsiteX92" fmla="*/ 5898141 w 12192000"/>
              <a:gd name="connsiteY92" fmla="*/ 2144806 h 3482342"/>
              <a:gd name="connsiteX93" fmla="*/ 5855337 w 12192000"/>
              <a:gd name="connsiteY93" fmla="*/ 2137719 h 3482342"/>
              <a:gd name="connsiteX94" fmla="*/ 5817682 w 12192000"/>
              <a:gd name="connsiteY94" fmla="*/ 2157358 h 3482342"/>
              <a:gd name="connsiteX95" fmla="*/ 5735300 w 12192000"/>
              <a:gd name="connsiteY95" fmla="*/ 2158902 h 3482342"/>
              <a:gd name="connsiteX96" fmla="*/ 5591469 w 12192000"/>
              <a:gd name="connsiteY96" fmla="*/ 2178389 h 3482342"/>
              <a:gd name="connsiteX97" fmla="*/ 5505818 w 12192000"/>
              <a:gd name="connsiteY97" fmla="*/ 2194207 h 3482342"/>
              <a:gd name="connsiteX98" fmla="*/ 5452860 w 12192000"/>
              <a:gd name="connsiteY98" fmla="*/ 2180085 h 3482342"/>
              <a:gd name="connsiteX99" fmla="*/ 5414282 w 12192000"/>
              <a:gd name="connsiteY99" fmla="*/ 2183070 h 3482342"/>
              <a:gd name="connsiteX100" fmla="*/ 5368369 w 12192000"/>
              <a:gd name="connsiteY100" fmla="*/ 2204272 h 3482342"/>
              <a:gd name="connsiteX101" fmla="*/ 5336354 w 12192000"/>
              <a:gd name="connsiteY101" fmla="*/ 2218920 h 3482342"/>
              <a:gd name="connsiteX102" fmla="*/ 5291263 w 12192000"/>
              <a:gd name="connsiteY102" fmla="*/ 2239182 h 3482342"/>
              <a:gd name="connsiteX103" fmla="*/ 5255152 w 12192000"/>
              <a:gd name="connsiteY103" fmla="*/ 2247164 h 3482342"/>
              <a:gd name="connsiteX104" fmla="*/ 5233796 w 12192000"/>
              <a:gd name="connsiteY104" fmla="*/ 2268260 h 3482342"/>
              <a:gd name="connsiteX105" fmla="*/ 5212786 w 12192000"/>
              <a:gd name="connsiteY105" fmla="*/ 2296592 h 3482342"/>
              <a:gd name="connsiteX106" fmla="*/ 5173523 w 12192000"/>
              <a:gd name="connsiteY106" fmla="*/ 2309057 h 3482342"/>
              <a:gd name="connsiteX107" fmla="*/ 5123830 w 12192000"/>
              <a:gd name="connsiteY107" fmla="*/ 2307070 h 3482342"/>
              <a:gd name="connsiteX108" fmla="*/ 5065426 w 12192000"/>
              <a:gd name="connsiteY108" fmla="*/ 2324076 h 3482342"/>
              <a:gd name="connsiteX109" fmla="*/ 4975908 w 12192000"/>
              <a:gd name="connsiteY109" fmla="*/ 2364128 h 3482342"/>
              <a:gd name="connsiteX110" fmla="*/ 4913723 w 12192000"/>
              <a:gd name="connsiteY110" fmla="*/ 2385265 h 3482342"/>
              <a:gd name="connsiteX111" fmla="*/ 4746485 w 12192000"/>
              <a:gd name="connsiteY111" fmla="*/ 2451769 h 3482342"/>
              <a:gd name="connsiteX112" fmla="*/ 4681588 w 12192000"/>
              <a:gd name="connsiteY112" fmla="*/ 2467494 h 3482342"/>
              <a:gd name="connsiteX113" fmla="*/ 1783655 w 12192000"/>
              <a:gd name="connsiteY113" fmla="*/ 3163860 h 3482342"/>
              <a:gd name="connsiteX114" fmla="*/ 1325955 w 12192000"/>
              <a:gd name="connsiteY114" fmla="*/ 3176692 h 3482342"/>
              <a:gd name="connsiteX115" fmla="*/ 1190384 w 12192000"/>
              <a:gd name="connsiteY115" fmla="*/ 3203504 h 3482342"/>
              <a:gd name="connsiteX116" fmla="*/ 1094537 w 12192000"/>
              <a:gd name="connsiteY116" fmla="*/ 3229469 h 3482342"/>
              <a:gd name="connsiteX117" fmla="*/ 779276 w 12192000"/>
              <a:gd name="connsiteY117" fmla="*/ 3327290 h 3482342"/>
              <a:gd name="connsiteX118" fmla="*/ 600378 w 12192000"/>
              <a:gd name="connsiteY118" fmla="*/ 3335250 h 3482342"/>
              <a:gd name="connsiteX119" fmla="*/ 493457 w 12192000"/>
              <a:gd name="connsiteY119" fmla="*/ 3365044 h 3482342"/>
              <a:gd name="connsiteX120" fmla="*/ 349402 w 12192000"/>
              <a:gd name="connsiteY120" fmla="*/ 3380897 h 3482342"/>
              <a:gd name="connsiteX121" fmla="*/ 192183 w 12192000"/>
              <a:gd name="connsiteY121" fmla="*/ 3460075 h 3482342"/>
              <a:gd name="connsiteX122" fmla="*/ 46713 w 12192000"/>
              <a:gd name="connsiteY122" fmla="*/ 3462986 h 3482342"/>
              <a:gd name="connsiteX123" fmla="*/ 2765 w 12192000"/>
              <a:gd name="connsiteY123" fmla="*/ 3480770 h 3482342"/>
              <a:gd name="connsiteX124" fmla="*/ 0 w 12192000"/>
              <a:gd name="connsiteY124" fmla="*/ 3482342 h 3482342"/>
              <a:gd name="connsiteX125" fmla="*/ 0 w 12192000"/>
              <a:gd name="connsiteY12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14361 w 12192000"/>
              <a:gd name="connsiteY40" fmla="*/ 1466924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51958 w 12192000"/>
              <a:gd name="connsiteY43" fmla="*/ 1477515 h 3482342"/>
              <a:gd name="connsiteX44" fmla="*/ 10120184 w 12192000"/>
              <a:gd name="connsiteY44" fmla="*/ 1466924 h 3482342"/>
              <a:gd name="connsiteX45" fmla="*/ 10058690 w 12192000"/>
              <a:gd name="connsiteY45" fmla="*/ 1474888 h 3482342"/>
              <a:gd name="connsiteX46" fmla="*/ 10004424 w 12192000"/>
              <a:gd name="connsiteY46" fmla="*/ 1489801 h 3482342"/>
              <a:gd name="connsiteX47" fmla="*/ 9999951 w 12192000"/>
              <a:gd name="connsiteY47" fmla="*/ 1499127 h 3482342"/>
              <a:gd name="connsiteX48" fmla="*/ 9845462 w 12192000"/>
              <a:gd name="connsiteY48" fmla="*/ 1548192 h 3482342"/>
              <a:gd name="connsiteX49" fmla="*/ 9736156 w 12192000"/>
              <a:gd name="connsiteY49" fmla="*/ 1581928 h 3482342"/>
              <a:gd name="connsiteX50" fmla="*/ 9693355 w 12192000"/>
              <a:gd name="connsiteY50" fmla="*/ 1602632 h 3482342"/>
              <a:gd name="connsiteX51" fmla="*/ 9664242 w 12192000"/>
              <a:gd name="connsiteY51" fmla="*/ 1622075 h 3482342"/>
              <a:gd name="connsiteX52" fmla="*/ 9579195 w 12192000"/>
              <a:gd name="connsiteY52" fmla="*/ 1648017 h 3482342"/>
              <a:gd name="connsiteX53" fmla="*/ 9433652 w 12192000"/>
              <a:gd name="connsiteY53" fmla="*/ 1681174 h 3482342"/>
              <a:gd name="connsiteX54" fmla="*/ 9403775 w 12192000"/>
              <a:gd name="connsiteY54" fmla="*/ 1690403 h 3482342"/>
              <a:gd name="connsiteX55" fmla="*/ 9382503 w 12192000"/>
              <a:gd name="connsiteY55" fmla="*/ 1706957 h 3482342"/>
              <a:gd name="connsiteX56" fmla="*/ 9381410 w 12192000"/>
              <a:gd name="connsiteY56" fmla="*/ 1718312 h 3482342"/>
              <a:gd name="connsiteX57" fmla="*/ 9365685 w 12192000"/>
              <a:gd name="connsiteY57" fmla="*/ 1724772 h 3482342"/>
              <a:gd name="connsiteX58" fmla="*/ 9278020 w 12192000"/>
              <a:gd name="connsiteY58" fmla="*/ 1741161 h 3482342"/>
              <a:gd name="connsiteX59" fmla="*/ 9217145 w 12192000"/>
              <a:gd name="connsiteY59" fmla="*/ 1771195 h 3482342"/>
              <a:gd name="connsiteX60" fmla="*/ 8955875 w 12192000"/>
              <a:gd name="connsiteY60" fmla="*/ 1796806 h 3482342"/>
              <a:gd name="connsiteX61" fmla="*/ 8648415 w 12192000"/>
              <a:gd name="connsiteY61" fmla="*/ 1878623 h 3482342"/>
              <a:gd name="connsiteX62" fmla="*/ 8495949 w 12192000"/>
              <a:gd name="connsiteY62" fmla="*/ 1902425 h 3482342"/>
              <a:gd name="connsiteX63" fmla="*/ 8236214 w 12192000"/>
              <a:gd name="connsiteY63" fmla="*/ 1909725 h 3482342"/>
              <a:gd name="connsiteX64" fmla="*/ 8132104 w 12192000"/>
              <a:gd name="connsiteY64" fmla="*/ 1895727 h 3482342"/>
              <a:gd name="connsiteX65" fmla="*/ 7918078 w 12192000"/>
              <a:gd name="connsiteY65" fmla="*/ 1862668 h 3482342"/>
              <a:gd name="connsiteX66" fmla="*/ 7817899 w 12192000"/>
              <a:gd name="connsiteY66" fmla="*/ 1862176 h 3482342"/>
              <a:gd name="connsiteX67" fmla="*/ 7768994 w 12192000"/>
              <a:gd name="connsiteY67" fmla="*/ 1855721 h 3482342"/>
              <a:gd name="connsiteX68" fmla="*/ 7618027 w 12192000"/>
              <a:gd name="connsiteY68" fmla="*/ 1830959 h 3482342"/>
              <a:gd name="connsiteX69" fmla="*/ 7449425 w 12192000"/>
              <a:gd name="connsiteY69" fmla="*/ 1810910 h 3482342"/>
              <a:gd name="connsiteX70" fmla="*/ 7342915 w 12192000"/>
              <a:gd name="connsiteY70" fmla="*/ 1819827 h 3482342"/>
              <a:gd name="connsiteX71" fmla="*/ 7255191 w 12192000"/>
              <a:gd name="connsiteY71" fmla="*/ 1834354 h 3482342"/>
              <a:gd name="connsiteX72" fmla="*/ 7131205 w 12192000"/>
              <a:gd name="connsiteY72" fmla="*/ 1845557 h 3482342"/>
              <a:gd name="connsiteX73" fmla="*/ 6941837 w 12192000"/>
              <a:gd name="connsiteY73" fmla="*/ 1840640 h 3482342"/>
              <a:gd name="connsiteX74" fmla="*/ 6837145 w 12192000"/>
              <a:gd name="connsiteY74" fmla="*/ 1870724 h 3482342"/>
              <a:gd name="connsiteX75" fmla="*/ 6753991 w 12192000"/>
              <a:gd name="connsiteY75" fmla="*/ 1860969 h 3482342"/>
              <a:gd name="connsiteX76" fmla="*/ 6727754 w 12192000"/>
              <a:gd name="connsiteY76" fmla="*/ 1882372 h 3482342"/>
              <a:gd name="connsiteX77" fmla="*/ 6723371 w 12192000"/>
              <a:gd name="connsiteY77" fmla="*/ 1886494 h 3482342"/>
              <a:gd name="connsiteX78" fmla="*/ 6702779 w 12192000"/>
              <a:gd name="connsiteY78" fmla="*/ 1893601 h 3482342"/>
              <a:gd name="connsiteX79" fmla="*/ 6686657 w 12192000"/>
              <a:gd name="connsiteY79" fmla="*/ 1907344 h 3482342"/>
              <a:gd name="connsiteX80" fmla="*/ 6651330 w 12192000"/>
              <a:gd name="connsiteY80" fmla="*/ 1922921 h 3482342"/>
              <a:gd name="connsiteX81" fmla="*/ 6622958 w 12192000"/>
              <a:gd name="connsiteY81" fmla="*/ 1936255 h 3482342"/>
              <a:gd name="connsiteX82" fmla="*/ 6522602 w 12192000"/>
              <a:gd name="connsiteY82" fmla="*/ 1954133 h 3482342"/>
              <a:gd name="connsiteX83" fmla="*/ 6444344 w 12192000"/>
              <a:gd name="connsiteY83" fmla="*/ 1969663 h 3482342"/>
              <a:gd name="connsiteX84" fmla="*/ 6409626 w 12192000"/>
              <a:gd name="connsiteY84" fmla="*/ 1978846 h 3482342"/>
              <a:gd name="connsiteX85" fmla="*/ 6333446 w 12192000"/>
              <a:gd name="connsiteY85" fmla="*/ 1997163 h 3482342"/>
              <a:gd name="connsiteX86" fmla="*/ 6294933 w 12192000"/>
              <a:gd name="connsiteY86" fmla="*/ 2019412 h 3482342"/>
              <a:gd name="connsiteX87" fmla="*/ 6238719 w 12192000"/>
              <a:gd name="connsiteY87" fmla="*/ 2042547 h 3482342"/>
              <a:gd name="connsiteX88" fmla="*/ 6187205 w 12192000"/>
              <a:gd name="connsiteY88" fmla="*/ 2060048 h 3482342"/>
              <a:gd name="connsiteX89" fmla="*/ 6138780 w 12192000"/>
              <a:gd name="connsiteY89" fmla="*/ 2081918 h 3482342"/>
              <a:gd name="connsiteX90" fmla="*/ 6120125 w 12192000"/>
              <a:gd name="connsiteY90" fmla="*/ 2109475 h 3482342"/>
              <a:gd name="connsiteX91" fmla="*/ 6056576 w 12192000"/>
              <a:gd name="connsiteY91" fmla="*/ 2120066 h 3482342"/>
              <a:gd name="connsiteX92" fmla="*/ 5993794 w 12192000"/>
              <a:gd name="connsiteY92" fmla="*/ 2122569 h 3482342"/>
              <a:gd name="connsiteX93" fmla="*/ 5943601 w 12192000"/>
              <a:gd name="connsiteY93" fmla="*/ 2137719 h 3482342"/>
              <a:gd name="connsiteX94" fmla="*/ 5898141 w 12192000"/>
              <a:gd name="connsiteY94" fmla="*/ 2144806 h 3482342"/>
              <a:gd name="connsiteX95" fmla="*/ 5855337 w 12192000"/>
              <a:gd name="connsiteY95" fmla="*/ 2137719 h 3482342"/>
              <a:gd name="connsiteX96" fmla="*/ 5817682 w 12192000"/>
              <a:gd name="connsiteY96" fmla="*/ 2157358 h 3482342"/>
              <a:gd name="connsiteX97" fmla="*/ 5735300 w 12192000"/>
              <a:gd name="connsiteY97" fmla="*/ 2158902 h 3482342"/>
              <a:gd name="connsiteX98" fmla="*/ 5591469 w 12192000"/>
              <a:gd name="connsiteY98" fmla="*/ 2178389 h 3482342"/>
              <a:gd name="connsiteX99" fmla="*/ 5505818 w 12192000"/>
              <a:gd name="connsiteY99" fmla="*/ 2194207 h 3482342"/>
              <a:gd name="connsiteX100" fmla="*/ 5452860 w 12192000"/>
              <a:gd name="connsiteY100" fmla="*/ 2180085 h 3482342"/>
              <a:gd name="connsiteX101" fmla="*/ 5414282 w 12192000"/>
              <a:gd name="connsiteY101" fmla="*/ 2183070 h 3482342"/>
              <a:gd name="connsiteX102" fmla="*/ 5368369 w 12192000"/>
              <a:gd name="connsiteY102" fmla="*/ 2204272 h 3482342"/>
              <a:gd name="connsiteX103" fmla="*/ 5336354 w 12192000"/>
              <a:gd name="connsiteY103" fmla="*/ 2218920 h 3482342"/>
              <a:gd name="connsiteX104" fmla="*/ 5291263 w 12192000"/>
              <a:gd name="connsiteY104" fmla="*/ 2239182 h 3482342"/>
              <a:gd name="connsiteX105" fmla="*/ 5255152 w 12192000"/>
              <a:gd name="connsiteY105" fmla="*/ 2247164 h 3482342"/>
              <a:gd name="connsiteX106" fmla="*/ 5233796 w 12192000"/>
              <a:gd name="connsiteY106" fmla="*/ 2268260 h 3482342"/>
              <a:gd name="connsiteX107" fmla="*/ 5212786 w 12192000"/>
              <a:gd name="connsiteY107" fmla="*/ 2296592 h 3482342"/>
              <a:gd name="connsiteX108" fmla="*/ 5173523 w 12192000"/>
              <a:gd name="connsiteY108" fmla="*/ 2309057 h 3482342"/>
              <a:gd name="connsiteX109" fmla="*/ 5123830 w 12192000"/>
              <a:gd name="connsiteY109" fmla="*/ 2307070 h 3482342"/>
              <a:gd name="connsiteX110" fmla="*/ 5065426 w 12192000"/>
              <a:gd name="connsiteY110" fmla="*/ 2324076 h 3482342"/>
              <a:gd name="connsiteX111" fmla="*/ 4975908 w 12192000"/>
              <a:gd name="connsiteY111" fmla="*/ 2364128 h 3482342"/>
              <a:gd name="connsiteX112" fmla="*/ 4913723 w 12192000"/>
              <a:gd name="connsiteY112" fmla="*/ 2385265 h 3482342"/>
              <a:gd name="connsiteX113" fmla="*/ 4746485 w 12192000"/>
              <a:gd name="connsiteY113" fmla="*/ 2451769 h 3482342"/>
              <a:gd name="connsiteX114" fmla="*/ 4681588 w 12192000"/>
              <a:gd name="connsiteY114" fmla="*/ 2467494 h 3482342"/>
              <a:gd name="connsiteX115" fmla="*/ 1783655 w 12192000"/>
              <a:gd name="connsiteY115" fmla="*/ 3163860 h 3482342"/>
              <a:gd name="connsiteX116" fmla="*/ 1325955 w 12192000"/>
              <a:gd name="connsiteY116" fmla="*/ 3176692 h 3482342"/>
              <a:gd name="connsiteX117" fmla="*/ 1190384 w 12192000"/>
              <a:gd name="connsiteY117" fmla="*/ 3203504 h 3482342"/>
              <a:gd name="connsiteX118" fmla="*/ 1094537 w 12192000"/>
              <a:gd name="connsiteY118" fmla="*/ 3229469 h 3482342"/>
              <a:gd name="connsiteX119" fmla="*/ 779276 w 12192000"/>
              <a:gd name="connsiteY119" fmla="*/ 3327290 h 3482342"/>
              <a:gd name="connsiteX120" fmla="*/ 600378 w 12192000"/>
              <a:gd name="connsiteY120" fmla="*/ 3335250 h 3482342"/>
              <a:gd name="connsiteX121" fmla="*/ 493457 w 12192000"/>
              <a:gd name="connsiteY121" fmla="*/ 3365044 h 3482342"/>
              <a:gd name="connsiteX122" fmla="*/ 349402 w 12192000"/>
              <a:gd name="connsiteY122" fmla="*/ 3380897 h 3482342"/>
              <a:gd name="connsiteX123" fmla="*/ 192183 w 12192000"/>
              <a:gd name="connsiteY123" fmla="*/ 3460075 h 3482342"/>
              <a:gd name="connsiteX124" fmla="*/ 46713 w 12192000"/>
              <a:gd name="connsiteY124" fmla="*/ 3462986 h 3482342"/>
              <a:gd name="connsiteX125" fmla="*/ 2765 w 12192000"/>
              <a:gd name="connsiteY125" fmla="*/ 3480770 h 3482342"/>
              <a:gd name="connsiteX126" fmla="*/ 0 w 12192000"/>
              <a:gd name="connsiteY126" fmla="*/ 3482342 h 3482342"/>
              <a:gd name="connsiteX127" fmla="*/ 0 w 12192000"/>
              <a:gd name="connsiteY12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29629 w 12192000"/>
              <a:gd name="connsiteY42" fmla="*/ 1470454 h 3482342"/>
              <a:gd name="connsiteX43" fmla="*/ 10201385 w 12192000"/>
              <a:gd name="connsiteY43" fmla="*/ 1477515 h 3482342"/>
              <a:gd name="connsiteX44" fmla="*/ 10151958 w 12192000"/>
              <a:gd name="connsiteY44" fmla="*/ 1477515 h 3482342"/>
              <a:gd name="connsiteX45" fmla="*/ 10120184 w 12192000"/>
              <a:gd name="connsiteY45" fmla="*/ 1466924 h 3482342"/>
              <a:gd name="connsiteX46" fmla="*/ 10058690 w 12192000"/>
              <a:gd name="connsiteY46" fmla="*/ 1474888 h 3482342"/>
              <a:gd name="connsiteX47" fmla="*/ 10004424 w 12192000"/>
              <a:gd name="connsiteY47" fmla="*/ 1489801 h 3482342"/>
              <a:gd name="connsiteX48" fmla="*/ 9999951 w 12192000"/>
              <a:gd name="connsiteY48" fmla="*/ 1499127 h 3482342"/>
              <a:gd name="connsiteX49" fmla="*/ 9845462 w 12192000"/>
              <a:gd name="connsiteY49" fmla="*/ 1548192 h 3482342"/>
              <a:gd name="connsiteX50" fmla="*/ 9736156 w 12192000"/>
              <a:gd name="connsiteY50" fmla="*/ 1581928 h 3482342"/>
              <a:gd name="connsiteX51" fmla="*/ 9693355 w 12192000"/>
              <a:gd name="connsiteY51" fmla="*/ 1602632 h 3482342"/>
              <a:gd name="connsiteX52" fmla="*/ 9664242 w 12192000"/>
              <a:gd name="connsiteY52" fmla="*/ 1622075 h 3482342"/>
              <a:gd name="connsiteX53" fmla="*/ 9579195 w 12192000"/>
              <a:gd name="connsiteY53" fmla="*/ 1648017 h 3482342"/>
              <a:gd name="connsiteX54" fmla="*/ 9433652 w 12192000"/>
              <a:gd name="connsiteY54" fmla="*/ 1681174 h 3482342"/>
              <a:gd name="connsiteX55" fmla="*/ 9403775 w 12192000"/>
              <a:gd name="connsiteY55" fmla="*/ 1690403 h 3482342"/>
              <a:gd name="connsiteX56" fmla="*/ 9382503 w 12192000"/>
              <a:gd name="connsiteY56" fmla="*/ 1706957 h 3482342"/>
              <a:gd name="connsiteX57" fmla="*/ 9381410 w 12192000"/>
              <a:gd name="connsiteY57" fmla="*/ 1718312 h 3482342"/>
              <a:gd name="connsiteX58" fmla="*/ 9365685 w 12192000"/>
              <a:gd name="connsiteY58" fmla="*/ 1724772 h 3482342"/>
              <a:gd name="connsiteX59" fmla="*/ 9278020 w 12192000"/>
              <a:gd name="connsiteY59" fmla="*/ 1741161 h 3482342"/>
              <a:gd name="connsiteX60" fmla="*/ 9217145 w 12192000"/>
              <a:gd name="connsiteY60" fmla="*/ 1771195 h 3482342"/>
              <a:gd name="connsiteX61" fmla="*/ 8955875 w 12192000"/>
              <a:gd name="connsiteY61" fmla="*/ 1796806 h 3482342"/>
              <a:gd name="connsiteX62" fmla="*/ 8648415 w 12192000"/>
              <a:gd name="connsiteY62" fmla="*/ 1878623 h 3482342"/>
              <a:gd name="connsiteX63" fmla="*/ 8495949 w 12192000"/>
              <a:gd name="connsiteY63" fmla="*/ 1902425 h 3482342"/>
              <a:gd name="connsiteX64" fmla="*/ 8236214 w 12192000"/>
              <a:gd name="connsiteY64" fmla="*/ 1909725 h 3482342"/>
              <a:gd name="connsiteX65" fmla="*/ 8132104 w 12192000"/>
              <a:gd name="connsiteY65" fmla="*/ 1895727 h 3482342"/>
              <a:gd name="connsiteX66" fmla="*/ 7918078 w 12192000"/>
              <a:gd name="connsiteY66" fmla="*/ 1862668 h 3482342"/>
              <a:gd name="connsiteX67" fmla="*/ 7817899 w 12192000"/>
              <a:gd name="connsiteY67" fmla="*/ 1862176 h 3482342"/>
              <a:gd name="connsiteX68" fmla="*/ 7768994 w 12192000"/>
              <a:gd name="connsiteY68" fmla="*/ 1855721 h 3482342"/>
              <a:gd name="connsiteX69" fmla="*/ 7618027 w 12192000"/>
              <a:gd name="connsiteY69" fmla="*/ 1830959 h 3482342"/>
              <a:gd name="connsiteX70" fmla="*/ 7449425 w 12192000"/>
              <a:gd name="connsiteY70" fmla="*/ 1810910 h 3482342"/>
              <a:gd name="connsiteX71" fmla="*/ 7342915 w 12192000"/>
              <a:gd name="connsiteY71" fmla="*/ 1819827 h 3482342"/>
              <a:gd name="connsiteX72" fmla="*/ 7255191 w 12192000"/>
              <a:gd name="connsiteY72" fmla="*/ 1834354 h 3482342"/>
              <a:gd name="connsiteX73" fmla="*/ 7131205 w 12192000"/>
              <a:gd name="connsiteY73" fmla="*/ 1845557 h 3482342"/>
              <a:gd name="connsiteX74" fmla="*/ 6941837 w 12192000"/>
              <a:gd name="connsiteY74" fmla="*/ 1840640 h 3482342"/>
              <a:gd name="connsiteX75" fmla="*/ 6837145 w 12192000"/>
              <a:gd name="connsiteY75" fmla="*/ 1870724 h 3482342"/>
              <a:gd name="connsiteX76" fmla="*/ 6753991 w 12192000"/>
              <a:gd name="connsiteY76" fmla="*/ 1860969 h 3482342"/>
              <a:gd name="connsiteX77" fmla="*/ 6727754 w 12192000"/>
              <a:gd name="connsiteY77" fmla="*/ 1882372 h 3482342"/>
              <a:gd name="connsiteX78" fmla="*/ 6723371 w 12192000"/>
              <a:gd name="connsiteY78" fmla="*/ 1886494 h 3482342"/>
              <a:gd name="connsiteX79" fmla="*/ 6702779 w 12192000"/>
              <a:gd name="connsiteY79" fmla="*/ 1893601 h 3482342"/>
              <a:gd name="connsiteX80" fmla="*/ 6686657 w 12192000"/>
              <a:gd name="connsiteY80" fmla="*/ 1907344 h 3482342"/>
              <a:gd name="connsiteX81" fmla="*/ 6651330 w 12192000"/>
              <a:gd name="connsiteY81" fmla="*/ 1922921 h 3482342"/>
              <a:gd name="connsiteX82" fmla="*/ 6622958 w 12192000"/>
              <a:gd name="connsiteY82" fmla="*/ 1936255 h 3482342"/>
              <a:gd name="connsiteX83" fmla="*/ 6522602 w 12192000"/>
              <a:gd name="connsiteY83" fmla="*/ 1954133 h 3482342"/>
              <a:gd name="connsiteX84" fmla="*/ 6444344 w 12192000"/>
              <a:gd name="connsiteY84" fmla="*/ 1969663 h 3482342"/>
              <a:gd name="connsiteX85" fmla="*/ 6409626 w 12192000"/>
              <a:gd name="connsiteY85" fmla="*/ 1978846 h 3482342"/>
              <a:gd name="connsiteX86" fmla="*/ 6333446 w 12192000"/>
              <a:gd name="connsiteY86" fmla="*/ 1997163 h 3482342"/>
              <a:gd name="connsiteX87" fmla="*/ 6294933 w 12192000"/>
              <a:gd name="connsiteY87" fmla="*/ 2019412 h 3482342"/>
              <a:gd name="connsiteX88" fmla="*/ 6238719 w 12192000"/>
              <a:gd name="connsiteY88" fmla="*/ 2042547 h 3482342"/>
              <a:gd name="connsiteX89" fmla="*/ 6187205 w 12192000"/>
              <a:gd name="connsiteY89" fmla="*/ 2060048 h 3482342"/>
              <a:gd name="connsiteX90" fmla="*/ 6138780 w 12192000"/>
              <a:gd name="connsiteY90" fmla="*/ 2081918 h 3482342"/>
              <a:gd name="connsiteX91" fmla="*/ 6120125 w 12192000"/>
              <a:gd name="connsiteY91" fmla="*/ 2109475 h 3482342"/>
              <a:gd name="connsiteX92" fmla="*/ 6056576 w 12192000"/>
              <a:gd name="connsiteY92" fmla="*/ 2120066 h 3482342"/>
              <a:gd name="connsiteX93" fmla="*/ 5993794 w 12192000"/>
              <a:gd name="connsiteY93" fmla="*/ 2122569 h 3482342"/>
              <a:gd name="connsiteX94" fmla="*/ 5943601 w 12192000"/>
              <a:gd name="connsiteY94" fmla="*/ 2137719 h 3482342"/>
              <a:gd name="connsiteX95" fmla="*/ 5898141 w 12192000"/>
              <a:gd name="connsiteY95" fmla="*/ 2144806 h 3482342"/>
              <a:gd name="connsiteX96" fmla="*/ 5855337 w 12192000"/>
              <a:gd name="connsiteY96" fmla="*/ 2137719 h 3482342"/>
              <a:gd name="connsiteX97" fmla="*/ 5817682 w 12192000"/>
              <a:gd name="connsiteY97" fmla="*/ 2157358 h 3482342"/>
              <a:gd name="connsiteX98" fmla="*/ 5735300 w 12192000"/>
              <a:gd name="connsiteY98" fmla="*/ 2158902 h 3482342"/>
              <a:gd name="connsiteX99" fmla="*/ 5591469 w 12192000"/>
              <a:gd name="connsiteY99" fmla="*/ 2178389 h 3482342"/>
              <a:gd name="connsiteX100" fmla="*/ 5505818 w 12192000"/>
              <a:gd name="connsiteY100" fmla="*/ 2194207 h 3482342"/>
              <a:gd name="connsiteX101" fmla="*/ 5452860 w 12192000"/>
              <a:gd name="connsiteY101" fmla="*/ 2180085 h 3482342"/>
              <a:gd name="connsiteX102" fmla="*/ 5414282 w 12192000"/>
              <a:gd name="connsiteY102" fmla="*/ 2183070 h 3482342"/>
              <a:gd name="connsiteX103" fmla="*/ 5368369 w 12192000"/>
              <a:gd name="connsiteY103" fmla="*/ 2204272 h 3482342"/>
              <a:gd name="connsiteX104" fmla="*/ 5336354 w 12192000"/>
              <a:gd name="connsiteY104" fmla="*/ 2218920 h 3482342"/>
              <a:gd name="connsiteX105" fmla="*/ 5291263 w 12192000"/>
              <a:gd name="connsiteY105" fmla="*/ 2239182 h 3482342"/>
              <a:gd name="connsiteX106" fmla="*/ 5255152 w 12192000"/>
              <a:gd name="connsiteY106" fmla="*/ 2247164 h 3482342"/>
              <a:gd name="connsiteX107" fmla="*/ 5233796 w 12192000"/>
              <a:gd name="connsiteY107" fmla="*/ 2268260 h 3482342"/>
              <a:gd name="connsiteX108" fmla="*/ 5212786 w 12192000"/>
              <a:gd name="connsiteY108" fmla="*/ 2296592 h 3482342"/>
              <a:gd name="connsiteX109" fmla="*/ 5173523 w 12192000"/>
              <a:gd name="connsiteY109" fmla="*/ 2309057 h 3482342"/>
              <a:gd name="connsiteX110" fmla="*/ 5123830 w 12192000"/>
              <a:gd name="connsiteY110" fmla="*/ 2307070 h 3482342"/>
              <a:gd name="connsiteX111" fmla="*/ 5065426 w 12192000"/>
              <a:gd name="connsiteY111" fmla="*/ 2324076 h 3482342"/>
              <a:gd name="connsiteX112" fmla="*/ 4975908 w 12192000"/>
              <a:gd name="connsiteY112" fmla="*/ 2364128 h 3482342"/>
              <a:gd name="connsiteX113" fmla="*/ 4913723 w 12192000"/>
              <a:gd name="connsiteY113" fmla="*/ 2385265 h 3482342"/>
              <a:gd name="connsiteX114" fmla="*/ 4746485 w 12192000"/>
              <a:gd name="connsiteY114" fmla="*/ 2451769 h 3482342"/>
              <a:gd name="connsiteX115" fmla="*/ 4681588 w 12192000"/>
              <a:gd name="connsiteY115" fmla="*/ 2467494 h 3482342"/>
              <a:gd name="connsiteX116" fmla="*/ 1783655 w 12192000"/>
              <a:gd name="connsiteY116" fmla="*/ 3163860 h 3482342"/>
              <a:gd name="connsiteX117" fmla="*/ 1325955 w 12192000"/>
              <a:gd name="connsiteY117" fmla="*/ 3176692 h 3482342"/>
              <a:gd name="connsiteX118" fmla="*/ 1190384 w 12192000"/>
              <a:gd name="connsiteY118" fmla="*/ 3203504 h 3482342"/>
              <a:gd name="connsiteX119" fmla="*/ 1094537 w 12192000"/>
              <a:gd name="connsiteY119" fmla="*/ 3229469 h 3482342"/>
              <a:gd name="connsiteX120" fmla="*/ 779276 w 12192000"/>
              <a:gd name="connsiteY120" fmla="*/ 3327290 h 3482342"/>
              <a:gd name="connsiteX121" fmla="*/ 600378 w 12192000"/>
              <a:gd name="connsiteY121" fmla="*/ 3335250 h 3482342"/>
              <a:gd name="connsiteX122" fmla="*/ 493457 w 12192000"/>
              <a:gd name="connsiteY122" fmla="*/ 3365044 h 3482342"/>
              <a:gd name="connsiteX123" fmla="*/ 349402 w 12192000"/>
              <a:gd name="connsiteY123" fmla="*/ 3380897 h 3482342"/>
              <a:gd name="connsiteX124" fmla="*/ 192183 w 12192000"/>
              <a:gd name="connsiteY124" fmla="*/ 3460075 h 3482342"/>
              <a:gd name="connsiteX125" fmla="*/ 46713 w 12192000"/>
              <a:gd name="connsiteY125" fmla="*/ 3462986 h 3482342"/>
              <a:gd name="connsiteX126" fmla="*/ 2765 w 12192000"/>
              <a:gd name="connsiteY126" fmla="*/ 3480770 h 3482342"/>
              <a:gd name="connsiteX127" fmla="*/ 0 w 12192000"/>
              <a:gd name="connsiteY127" fmla="*/ 3482342 h 3482342"/>
              <a:gd name="connsiteX128" fmla="*/ 0 w 12192000"/>
              <a:gd name="connsiteY12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87356 w 12192000"/>
              <a:gd name="connsiteY37" fmla="*/ 1385722 h 3482342"/>
              <a:gd name="connsiteX38" fmla="*/ 10464012 w 12192000"/>
              <a:gd name="connsiteY38" fmla="*/ 1391778 h 3482342"/>
              <a:gd name="connsiteX39" fmla="*/ 10405409 w 12192000"/>
              <a:gd name="connsiteY39" fmla="*/ 1422789 h 3482342"/>
              <a:gd name="connsiteX40" fmla="*/ 10370530 w 12192000"/>
              <a:gd name="connsiteY40" fmla="*/ 1441596 h 3482342"/>
              <a:gd name="connsiteX41" fmla="*/ 10300239 w 12192000"/>
              <a:gd name="connsiteY41" fmla="*/ 1456332 h 3482342"/>
              <a:gd name="connsiteX42" fmla="*/ 10264922 w 12192000"/>
              <a:gd name="connsiteY42" fmla="*/ 1472107 h 3482342"/>
              <a:gd name="connsiteX43" fmla="*/ 10229629 w 12192000"/>
              <a:gd name="connsiteY43" fmla="*/ 1470454 h 3482342"/>
              <a:gd name="connsiteX44" fmla="*/ 10201385 w 12192000"/>
              <a:gd name="connsiteY44" fmla="*/ 1477515 h 3482342"/>
              <a:gd name="connsiteX45" fmla="*/ 10151958 w 12192000"/>
              <a:gd name="connsiteY45" fmla="*/ 1477515 h 3482342"/>
              <a:gd name="connsiteX46" fmla="*/ 10120184 w 12192000"/>
              <a:gd name="connsiteY46" fmla="*/ 1466924 h 3482342"/>
              <a:gd name="connsiteX47" fmla="*/ 10058690 w 12192000"/>
              <a:gd name="connsiteY47" fmla="*/ 1474888 h 3482342"/>
              <a:gd name="connsiteX48" fmla="*/ 10004424 w 12192000"/>
              <a:gd name="connsiteY48" fmla="*/ 1489801 h 3482342"/>
              <a:gd name="connsiteX49" fmla="*/ 9999951 w 12192000"/>
              <a:gd name="connsiteY49" fmla="*/ 1499127 h 3482342"/>
              <a:gd name="connsiteX50" fmla="*/ 9845462 w 12192000"/>
              <a:gd name="connsiteY50" fmla="*/ 1548192 h 3482342"/>
              <a:gd name="connsiteX51" fmla="*/ 9736156 w 12192000"/>
              <a:gd name="connsiteY51" fmla="*/ 1581928 h 3482342"/>
              <a:gd name="connsiteX52" fmla="*/ 9693355 w 12192000"/>
              <a:gd name="connsiteY52" fmla="*/ 1602632 h 3482342"/>
              <a:gd name="connsiteX53" fmla="*/ 9664242 w 12192000"/>
              <a:gd name="connsiteY53" fmla="*/ 1622075 h 3482342"/>
              <a:gd name="connsiteX54" fmla="*/ 9579195 w 12192000"/>
              <a:gd name="connsiteY54" fmla="*/ 1648017 h 3482342"/>
              <a:gd name="connsiteX55" fmla="*/ 9433652 w 12192000"/>
              <a:gd name="connsiteY55" fmla="*/ 1681174 h 3482342"/>
              <a:gd name="connsiteX56" fmla="*/ 9403775 w 12192000"/>
              <a:gd name="connsiteY56" fmla="*/ 1690403 h 3482342"/>
              <a:gd name="connsiteX57" fmla="*/ 9382503 w 12192000"/>
              <a:gd name="connsiteY57" fmla="*/ 1706957 h 3482342"/>
              <a:gd name="connsiteX58" fmla="*/ 9381410 w 12192000"/>
              <a:gd name="connsiteY58" fmla="*/ 1718312 h 3482342"/>
              <a:gd name="connsiteX59" fmla="*/ 9365685 w 12192000"/>
              <a:gd name="connsiteY59" fmla="*/ 1724772 h 3482342"/>
              <a:gd name="connsiteX60" fmla="*/ 9278020 w 12192000"/>
              <a:gd name="connsiteY60" fmla="*/ 1741161 h 3482342"/>
              <a:gd name="connsiteX61" fmla="*/ 9217145 w 12192000"/>
              <a:gd name="connsiteY61" fmla="*/ 1771195 h 3482342"/>
              <a:gd name="connsiteX62" fmla="*/ 8955875 w 12192000"/>
              <a:gd name="connsiteY62" fmla="*/ 1796806 h 3482342"/>
              <a:gd name="connsiteX63" fmla="*/ 8648415 w 12192000"/>
              <a:gd name="connsiteY63" fmla="*/ 1878623 h 3482342"/>
              <a:gd name="connsiteX64" fmla="*/ 8495949 w 12192000"/>
              <a:gd name="connsiteY64" fmla="*/ 1902425 h 3482342"/>
              <a:gd name="connsiteX65" fmla="*/ 8236214 w 12192000"/>
              <a:gd name="connsiteY65" fmla="*/ 1909725 h 3482342"/>
              <a:gd name="connsiteX66" fmla="*/ 8132104 w 12192000"/>
              <a:gd name="connsiteY66" fmla="*/ 1895727 h 3482342"/>
              <a:gd name="connsiteX67" fmla="*/ 7918078 w 12192000"/>
              <a:gd name="connsiteY67" fmla="*/ 1862668 h 3482342"/>
              <a:gd name="connsiteX68" fmla="*/ 7817899 w 12192000"/>
              <a:gd name="connsiteY68" fmla="*/ 1862176 h 3482342"/>
              <a:gd name="connsiteX69" fmla="*/ 7768994 w 12192000"/>
              <a:gd name="connsiteY69" fmla="*/ 1855721 h 3482342"/>
              <a:gd name="connsiteX70" fmla="*/ 7618027 w 12192000"/>
              <a:gd name="connsiteY70" fmla="*/ 1830959 h 3482342"/>
              <a:gd name="connsiteX71" fmla="*/ 7449425 w 12192000"/>
              <a:gd name="connsiteY71" fmla="*/ 1810910 h 3482342"/>
              <a:gd name="connsiteX72" fmla="*/ 7342915 w 12192000"/>
              <a:gd name="connsiteY72" fmla="*/ 1819827 h 3482342"/>
              <a:gd name="connsiteX73" fmla="*/ 7255191 w 12192000"/>
              <a:gd name="connsiteY73" fmla="*/ 1834354 h 3482342"/>
              <a:gd name="connsiteX74" fmla="*/ 7131205 w 12192000"/>
              <a:gd name="connsiteY74" fmla="*/ 1845557 h 3482342"/>
              <a:gd name="connsiteX75" fmla="*/ 6941837 w 12192000"/>
              <a:gd name="connsiteY75" fmla="*/ 1840640 h 3482342"/>
              <a:gd name="connsiteX76" fmla="*/ 6837145 w 12192000"/>
              <a:gd name="connsiteY76" fmla="*/ 1870724 h 3482342"/>
              <a:gd name="connsiteX77" fmla="*/ 6753991 w 12192000"/>
              <a:gd name="connsiteY77" fmla="*/ 1860969 h 3482342"/>
              <a:gd name="connsiteX78" fmla="*/ 6727754 w 12192000"/>
              <a:gd name="connsiteY78" fmla="*/ 1882372 h 3482342"/>
              <a:gd name="connsiteX79" fmla="*/ 6723371 w 12192000"/>
              <a:gd name="connsiteY79" fmla="*/ 1886494 h 3482342"/>
              <a:gd name="connsiteX80" fmla="*/ 6702779 w 12192000"/>
              <a:gd name="connsiteY80" fmla="*/ 1893601 h 3482342"/>
              <a:gd name="connsiteX81" fmla="*/ 6686657 w 12192000"/>
              <a:gd name="connsiteY81" fmla="*/ 1907344 h 3482342"/>
              <a:gd name="connsiteX82" fmla="*/ 6651330 w 12192000"/>
              <a:gd name="connsiteY82" fmla="*/ 1922921 h 3482342"/>
              <a:gd name="connsiteX83" fmla="*/ 6622958 w 12192000"/>
              <a:gd name="connsiteY83" fmla="*/ 1936255 h 3482342"/>
              <a:gd name="connsiteX84" fmla="*/ 6522602 w 12192000"/>
              <a:gd name="connsiteY84" fmla="*/ 1954133 h 3482342"/>
              <a:gd name="connsiteX85" fmla="*/ 6444344 w 12192000"/>
              <a:gd name="connsiteY85" fmla="*/ 1969663 h 3482342"/>
              <a:gd name="connsiteX86" fmla="*/ 6409626 w 12192000"/>
              <a:gd name="connsiteY86" fmla="*/ 1978846 h 3482342"/>
              <a:gd name="connsiteX87" fmla="*/ 6333446 w 12192000"/>
              <a:gd name="connsiteY87" fmla="*/ 1997163 h 3482342"/>
              <a:gd name="connsiteX88" fmla="*/ 6294933 w 12192000"/>
              <a:gd name="connsiteY88" fmla="*/ 2019412 h 3482342"/>
              <a:gd name="connsiteX89" fmla="*/ 6238719 w 12192000"/>
              <a:gd name="connsiteY89" fmla="*/ 2042547 h 3482342"/>
              <a:gd name="connsiteX90" fmla="*/ 6187205 w 12192000"/>
              <a:gd name="connsiteY90" fmla="*/ 2060048 h 3482342"/>
              <a:gd name="connsiteX91" fmla="*/ 6138780 w 12192000"/>
              <a:gd name="connsiteY91" fmla="*/ 2081918 h 3482342"/>
              <a:gd name="connsiteX92" fmla="*/ 6120125 w 12192000"/>
              <a:gd name="connsiteY92" fmla="*/ 2109475 h 3482342"/>
              <a:gd name="connsiteX93" fmla="*/ 6056576 w 12192000"/>
              <a:gd name="connsiteY93" fmla="*/ 2120066 h 3482342"/>
              <a:gd name="connsiteX94" fmla="*/ 5993794 w 12192000"/>
              <a:gd name="connsiteY94" fmla="*/ 2122569 h 3482342"/>
              <a:gd name="connsiteX95" fmla="*/ 5943601 w 12192000"/>
              <a:gd name="connsiteY95" fmla="*/ 2137719 h 3482342"/>
              <a:gd name="connsiteX96" fmla="*/ 5898141 w 12192000"/>
              <a:gd name="connsiteY96" fmla="*/ 2144806 h 3482342"/>
              <a:gd name="connsiteX97" fmla="*/ 5855337 w 12192000"/>
              <a:gd name="connsiteY97" fmla="*/ 2137719 h 3482342"/>
              <a:gd name="connsiteX98" fmla="*/ 5817682 w 12192000"/>
              <a:gd name="connsiteY98" fmla="*/ 2157358 h 3482342"/>
              <a:gd name="connsiteX99" fmla="*/ 5735300 w 12192000"/>
              <a:gd name="connsiteY99" fmla="*/ 2158902 h 3482342"/>
              <a:gd name="connsiteX100" fmla="*/ 5591469 w 12192000"/>
              <a:gd name="connsiteY100" fmla="*/ 2178389 h 3482342"/>
              <a:gd name="connsiteX101" fmla="*/ 5505818 w 12192000"/>
              <a:gd name="connsiteY101" fmla="*/ 2194207 h 3482342"/>
              <a:gd name="connsiteX102" fmla="*/ 5452860 w 12192000"/>
              <a:gd name="connsiteY102" fmla="*/ 2180085 h 3482342"/>
              <a:gd name="connsiteX103" fmla="*/ 5414282 w 12192000"/>
              <a:gd name="connsiteY103" fmla="*/ 2183070 h 3482342"/>
              <a:gd name="connsiteX104" fmla="*/ 5368369 w 12192000"/>
              <a:gd name="connsiteY104" fmla="*/ 2204272 h 3482342"/>
              <a:gd name="connsiteX105" fmla="*/ 5336354 w 12192000"/>
              <a:gd name="connsiteY105" fmla="*/ 2218920 h 3482342"/>
              <a:gd name="connsiteX106" fmla="*/ 5291263 w 12192000"/>
              <a:gd name="connsiteY106" fmla="*/ 2239182 h 3482342"/>
              <a:gd name="connsiteX107" fmla="*/ 5255152 w 12192000"/>
              <a:gd name="connsiteY107" fmla="*/ 2247164 h 3482342"/>
              <a:gd name="connsiteX108" fmla="*/ 5233796 w 12192000"/>
              <a:gd name="connsiteY108" fmla="*/ 2268260 h 3482342"/>
              <a:gd name="connsiteX109" fmla="*/ 5212786 w 12192000"/>
              <a:gd name="connsiteY109" fmla="*/ 2296592 h 3482342"/>
              <a:gd name="connsiteX110" fmla="*/ 5173523 w 12192000"/>
              <a:gd name="connsiteY110" fmla="*/ 2309057 h 3482342"/>
              <a:gd name="connsiteX111" fmla="*/ 5123830 w 12192000"/>
              <a:gd name="connsiteY111" fmla="*/ 2307070 h 3482342"/>
              <a:gd name="connsiteX112" fmla="*/ 5065426 w 12192000"/>
              <a:gd name="connsiteY112" fmla="*/ 2324076 h 3482342"/>
              <a:gd name="connsiteX113" fmla="*/ 4975908 w 12192000"/>
              <a:gd name="connsiteY113" fmla="*/ 2364128 h 3482342"/>
              <a:gd name="connsiteX114" fmla="*/ 4913723 w 12192000"/>
              <a:gd name="connsiteY114" fmla="*/ 2385265 h 3482342"/>
              <a:gd name="connsiteX115" fmla="*/ 4746485 w 12192000"/>
              <a:gd name="connsiteY115" fmla="*/ 2451769 h 3482342"/>
              <a:gd name="connsiteX116" fmla="*/ 4681588 w 12192000"/>
              <a:gd name="connsiteY116" fmla="*/ 2467494 h 3482342"/>
              <a:gd name="connsiteX117" fmla="*/ 1783655 w 12192000"/>
              <a:gd name="connsiteY117" fmla="*/ 3163860 h 3482342"/>
              <a:gd name="connsiteX118" fmla="*/ 1325955 w 12192000"/>
              <a:gd name="connsiteY118" fmla="*/ 3176692 h 3482342"/>
              <a:gd name="connsiteX119" fmla="*/ 1190384 w 12192000"/>
              <a:gd name="connsiteY119" fmla="*/ 3203504 h 3482342"/>
              <a:gd name="connsiteX120" fmla="*/ 1094537 w 12192000"/>
              <a:gd name="connsiteY120" fmla="*/ 3229469 h 3482342"/>
              <a:gd name="connsiteX121" fmla="*/ 779276 w 12192000"/>
              <a:gd name="connsiteY121" fmla="*/ 3327290 h 3482342"/>
              <a:gd name="connsiteX122" fmla="*/ 600378 w 12192000"/>
              <a:gd name="connsiteY122" fmla="*/ 3335250 h 3482342"/>
              <a:gd name="connsiteX123" fmla="*/ 493457 w 12192000"/>
              <a:gd name="connsiteY123" fmla="*/ 3365044 h 3482342"/>
              <a:gd name="connsiteX124" fmla="*/ 349402 w 12192000"/>
              <a:gd name="connsiteY124" fmla="*/ 3380897 h 3482342"/>
              <a:gd name="connsiteX125" fmla="*/ 192183 w 12192000"/>
              <a:gd name="connsiteY125" fmla="*/ 3460075 h 3482342"/>
              <a:gd name="connsiteX126" fmla="*/ 46713 w 12192000"/>
              <a:gd name="connsiteY126" fmla="*/ 3462986 h 3482342"/>
              <a:gd name="connsiteX127" fmla="*/ 2765 w 12192000"/>
              <a:gd name="connsiteY127" fmla="*/ 3480770 h 3482342"/>
              <a:gd name="connsiteX128" fmla="*/ 0 w 12192000"/>
              <a:gd name="connsiteY128" fmla="*/ 3482342 h 3482342"/>
              <a:gd name="connsiteX129" fmla="*/ 0 w 12192000"/>
              <a:gd name="connsiteY12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50756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7375 w 12192000"/>
              <a:gd name="connsiteY36" fmla="*/ 1375130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58690 w 12192000"/>
              <a:gd name="connsiteY49" fmla="*/ 1474888 h 3482342"/>
              <a:gd name="connsiteX50" fmla="*/ 10004424 w 12192000"/>
              <a:gd name="connsiteY50" fmla="*/ 1489801 h 3482342"/>
              <a:gd name="connsiteX51" fmla="*/ 9999951 w 12192000"/>
              <a:gd name="connsiteY51" fmla="*/ 1499127 h 3482342"/>
              <a:gd name="connsiteX52" fmla="*/ 9845462 w 12192000"/>
              <a:gd name="connsiteY52" fmla="*/ 1548192 h 3482342"/>
              <a:gd name="connsiteX53" fmla="*/ 9736156 w 12192000"/>
              <a:gd name="connsiteY53" fmla="*/ 1581928 h 3482342"/>
              <a:gd name="connsiteX54" fmla="*/ 9693355 w 12192000"/>
              <a:gd name="connsiteY54" fmla="*/ 1602632 h 3482342"/>
              <a:gd name="connsiteX55" fmla="*/ 9664242 w 12192000"/>
              <a:gd name="connsiteY55" fmla="*/ 1622075 h 3482342"/>
              <a:gd name="connsiteX56" fmla="*/ 9579195 w 12192000"/>
              <a:gd name="connsiteY56" fmla="*/ 1648017 h 3482342"/>
              <a:gd name="connsiteX57" fmla="*/ 9433652 w 12192000"/>
              <a:gd name="connsiteY57" fmla="*/ 1681174 h 3482342"/>
              <a:gd name="connsiteX58" fmla="*/ 9403775 w 12192000"/>
              <a:gd name="connsiteY58" fmla="*/ 1690403 h 3482342"/>
              <a:gd name="connsiteX59" fmla="*/ 9382503 w 12192000"/>
              <a:gd name="connsiteY59" fmla="*/ 1706957 h 3482342"/>
              <a:gd name="connsiteX60" fmla="*/ 9381410 w 12192000"/>
              <a:gd name="connsiteY60" fmla="*/ 1718312 h 3482342"/>
              <a:gd name="connsiteX61" fmla="*/ 9365685 w 12192000"/>
              <a:gd name="connsiteY61" fmla="*/ 1724772 h 3482342"/>
              <a:gd name="connsiteX62" fmla="*/ 9278020 w 12192000"/>
              <a:gd name="connsiteY62" fmla="*/ 1741161 h 3482342"/>
              <a:gd name="connsiteX63" fmla="*/ 9217145 w 12192000"/>
              <a:gd name="connsiteY63" fmla="*/ 1771195 h 3482342"/>
              <a:gd name="connsiteX64" fmla="*/ 8955875 w 12192000"/>
              <a:gd name="connsiteY64" fmla="*/ 1796806 h 3482342"/>
              <a:gd name="connsiteX65" fmla="*/ 8648415 w 12192000"/>
              <a:gd name="connsiteY65" fmla="*/ 1878623 h 3482342"/>
              <a:gd name="connsiteX66" fmla="*/ 8495949 w 12192000"/>
              <a:gd name="connsiteY66" fmla="*/ 1902425 h 3482342"/>
              <a:gd name="connsiteX67" fmla="*/ 8236214 w 12192000"/>
              <a:gd name="connsiteY67" fmla="*/ 1909725 h 3482342"/>
              <a:gd name="connsiteX68" fmla="*/ 8132104 w 12192000"/>
              <a:gd name="connsiteY68" fmla="*/ 1895727 h 3482342"/>
              <a:gd name="connsiteX69" fmla="*/ 7918078 w 12192000"/>
              <a:gd name="connsiteY69" fmla="*/ 1862668 h 3482342"/>
              <a:gd name="connsiteX70" fmla="*/ 7817899 w 12192000"/>
              <a:gd name="connsiteY70" fmla="*/ 1862176 h 3482342"/>
              <a:gd name="connsiteX71" fmla="*/ 7768994 w 12192000"/>
              <a:gd name="connsiteY71" fmla="*/ 1855721 h 3482342"/>
              <a:gd name="connsiteX72" fmla="*/ 7618027 w 12192000"/>
              <a:gd name="connsiteY72" fmla="*/ 1830959 h 3482342"/>
              <a:gd name="connsiteX73" fmla="*/ 7449425 w 12192000"/>
              <a:gd name="connsiteY73" fmla="*/ 1810910 h 3482342"/>
              <a:gd name="connsiteX74" fmla="*/ 7342915 w 12192000"/>
              <a:gd name="connsiteY74" fmla="*/ 1819827 h 3482342"/>
              <a:gd name="connsiteX75" fmla="*/ 7255191 w 12192000"/>
              <a:gd name="connsiteY75" fmla="*/ 1834354 h 3482342"/>
              <a:gd name="connsiteX76" fmla="*/ 7131205 w 12192000"/>
              <a:gd name="connsiteY76" fmla="*/ 1845557 h 3482342"/>
              <a:gd name="connsiteX77" fmla="*/ 6941837 w 12192000"/>
              <a:gd name="connsiteY77" fmla="*/ 1840640 h 3482342"/>
              <a:gd name="connsiteX78" fmla="*/ 6837145 w 12192000"/>
              <a:gd name="connsiteY78" fmla="*/ 1870724 h 3482342"/>
              <a:gd name="connsiteX79" fmla="*/ 6753991 w 12192000"/>
              <a:gd name="connsiteY79" fmla="*/ 1860969 h 3482342"/>
              <a:gd name="connsiteX80" fmla="*/ 6727754 w 12192000"/>
              <a:gd name="connsiteY80" fmla="*/ 1882372 h 3482342"/>
              <a:gd name="connsiteX81" fmla="*/ 6723371 w 12192000"/>
              <a:gd name="connsiteY81" fmla="*/ 1886494 h 3482342"/>
              <a:gd name="connsiteX82" fmla="*/ 6702779 w 12192000"/>
              <a:gd name="connsiteY82" fmla="*/ 1893601 h 3482342"/>
              <a:gd name="connsiteX83" fmla="*/ 6686657 w 12192000"/>
              <a:gd name="connsiteY83" fmla="*/ 1907344 h 3482342"/>
              <a:gd name="connsiteX84" fmla="*/ 6651330 w 12192000"/>
              <a:gd name="connsiteY84" fmla="*/ 1922921 h 3482342"/>
              <a:gd name="connsiteX85" fmla="*/ 6622958 w 12192000"/>
              <a:gd name="connsiteY85" fmla="*/ 1936255 h 3482342"/>
              <a:gd name="connsiteX86" fmla="*/ 6522602 w 12192000"/>
              <a:gd name="connsiteY86" fmla="*/ 1954133 h 3482342"/>
              <a:gd name="connsiteX87" fmla="*/ 6444344 w 12192000"/>
              <a:gd name="connsiteY87" fmla="*/ 1969663 h 3482342"/>
              <a:gd name="connsiteX88" fmla="*/ 6409626 w 12192000"/>
              <a:gd name="connsiteY88" fmla="*/ 1978846 h 3482342"/>
              <a:gd name="connsiteX89" fmla="*/ 6333446 w 12192000"/>
              <a:gd name="connsiteY89" fmla="*/ 1997163 h 3482342"/>
              <a:gd name="connsiteX90" fmla="*/ 6294933 w 12192000"/>
              <a:gd name="connsiteY90" fmla="*/ 2019412 h 3482342"/>
              <a:gd name="connsiteX91" fmla="*/ 6238719 w 12192000"/>
              <a:gd name="connsiteY91" fmla="*/ 2042547 h 3482342"/>
              <a:gd name="connsiteX92" fmla="*/ 6187205 w 12192000"/>
              <a:gd name="connsiteY92" fmla="*/ 2060048 h 3482342"/>
              <a:gd name="connsiteX93" fmla="*/ 6138780 w 12192000"/>
              <a:gd name="connsiteY93" fmla="*/ 2081918 h 3482342"/>
              <a:gd name="connsiteX94" fmla="*/ 6120125 w 12192000"/>
              <a:gd name="connsiteY94" fmla="*/ 2109475 h 3482342"/>
              <a:gd name="connsiteX95" fmla="*/ 6056576 w 12192000"/>
              <a:gd name="connsiteY95" fmla="*/ 2120066 h 3482342"/>
              <a:gd name="connsiteX96" fmla="*/ 5993794 w 12192000"/>
              <a:gd name="connsiteY96" fmla="*/ 2122569 h 3482342"/>
              <a:gd name="connsiteX97" fmla="*/ 5943601 w 12192000"/>
              <a:gd name="connsiteY97" fmla="*/ 2137719 h 3482342"/>
              <a:gd name="connsiteX98" fmla="*/ 5898141 w 12192000"/>
              <a:gd name="connsiteY98" fmla="*/ 2144806 h 3482342"/>
              <a:gd name="connsiteX99" fmla="*/ 5855337 w 12192000"/>
              <a:gd name="connsiteY99" fmla="*/ 2137719 h 3482342"/>
              <a:gd name="connsiteX100" fmla="*/ 5817682 w 12192000"/>
              <a:gd name="connsiteY100" fmla="*/ 2157358 h 3482342"/>
              <a:gd name="connsiteX101" fmla="*/ 5735300 w 12192000"/>
              <a:gd name="connsiteY101" fmla="*/ 2158902 h 3482342"/>
              <a:gd name="connsiteX102" fmla="*/ 5591469 w 12192000"/>
              <a:gd name="connsiteY102" fmla="*/ 2178389 h 3482342"/>
              <a:gd name="connsiteX103" fmla="*/ 5505818 w 12192000"/>
              <a:gd name="connsiteY103" fmla="*/ 2194207 h 3482342"/>
              <a:gd name="connsiteX104" fmla="*/ 5452860 w 12192000"/>
              <a:gd name="connsiteY104" fmla="*/ 2180085 h 3482342"/>
              <a:gd name="connsiteX105" fmla="*/ 5414282 w 12192000"/>
              <a:gd name="connsiteY105" fmla="*/ 2183070 h 3482342"/>
              <a:gd name="connsiteX106" fmla="*/ 5368369 w 12192000"/>
              <a:gd name="connsiteY106" fmla="*/ 2204272 h 3482342"/>
              <a:gd name="connsiteX107" fmla="*/ 5336354 w 12192000"/>
              <a:gd name="connsiteY107" fmla="*/ 2218920 h 3482342"/>
              <a:gd name="connsiteX108" fmla="*/ 5291263 w 12192000"/>
              <a:gd name="connsiteY108" fmla="*/ 2239182 h 3482342"/>
              <a:gd name="connsiteX109" fmla="*/ 5255152 w 12192000"/>
              <a:gd name="connsiteY109" fmla="*/ 2247164 h 3482342"/>
              <a:gd name="connsiteX110" fmla="*/ 5233796 w 12192000"/>
              <a:gd name="connsiteY110" fmla="*/ 2268260 h 3482342"/>
              <a:gd name="connsiteX111" fmla="*/ 5212786 w 12192000"/>
              <a:gd name="connsiteY111" fmla="*/ 2296592 h 3482342"/>
              <a:gd name="connsiteX112" fmla="*/ 5173523 w 12192000"/>
              <a:gd name="connsiteY112" fmla="*/ 2309057 h 3482342"/>
              <a:gd name="connsiteX113" fmla="*/ 5123830 w 12192000"/>
              <a:gd name="connsiteY113" fmla="*/ 2307070 h 3482342"/>
              <a:gd name="connsiteX114" fmla="*/ 5065426 w 12192000"/>
              <a:gd name="connsiteY114" fmla="*/ 2324076 h 3482342"/>
              <a:gd name="connsiteX115" fmla="*/ 4975908 w 12192000"/>
              <a:gd name="connsiteY115" fmla="*/ 2364128 h 3482342"/>
              <a:gd name="connsiteX116" fmla="*/ 4913723 w 12192000"/>
              <a:gd name="connsiteY116" fmla="*/ 2385265 h 3482342"/>
              <a:gd name="connsiteX117" fmla="*/ 4746485 w 12192000"/>
              <a:gd name="connsiteY117" fmla="*/ 2451769 h 3482342"/>
              <a:gd name="connsiteX118" fmla="*/ 4681588 w 12192000"/>
              <a:gd name="connsiteY118" fmla="*/ 2467494 h 3482342"/>
              <a:gd name="connsiteX119" fmla="*/ 1783655 w 12192000"/>
              <a:gd name="connsiteY119" fmla="*/ 3163860 h 3482342"/>
              <a:gd name="connsiteX120" fmla="*/ 1325955 w 12192000"/>
              <a:gd name="connsiteY120" fmla="*/ 3176692 h 3482342"/>
              <a:gd name="connsiteX121" fmla="*/ 1190384 w 12192000"/>
              <a:gd name="connsiteY121" fmla="*/ 3203504 h 3482342"/>
              <a:gd name="connsiteX122" fmla="*/ 1094537 w 12192000"/>
              <a:gd name="connsiteY122" fmla="*/ 3229469 h 3482342"/>
              <a:gd name="connsiteX123" fmla="*/ 779276 w 12192000"/>
              <a:gd name="connsiteY123" fmla="*/ 3327290 h 3482342"/>
              <a:gd name="connsiteX124" fmla="*/ 600378 w 12192000"/>
              <a:gd name="connsiteY124" fmla="*/ 3335250 h 3482342"/>
              <a:gd name="connsiteX125" fmla="*/ 493457 w 12192000"/>
              <a:gd name="connsiteY125" fmla="*/ 3365044 h 3482342"/>
              <a:gd name="connsiteX126" fmla="*/ 349402 w 12192000"/>
              <a:gd name="connsiteY126" fmla="*/ 3380897 h 3482342"/>
              <a:gd name="connsiteX127" fmla="*/ 192183 w 12192000"/>
              <a:gd name="connsiteY127" fmla="*/ 3460075 h 3482342"/>
              <a:gd name="connsiteX128" fmla="*/ 46713 w 12192000"/>
              <a:gd name="connsiteY128" fmla="*/ 3462986 h 3482342"/>
              <a:gd name="connsiteX129" fmla="*/ 2765 w 12192000"/>
              <a:gd name="connsiteY129" fmla="*/ 3480770 h 3482342"/>
              <a:gd name="connsiteX130" fmla="*/ 0 w 12192000"/>
              <a:gd name="connsiteY130" fmla="*/ 3482342 h 3482342"/>
              <a:gd name="connsiteX131" fmla="*/ 0 w 12192000"/>
              <a:gd name="connsiteY13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495949 w 12192000"/>
              <a:gd name="connsiteY67" fmla="*/ 1902425 h 3482342"/>
              <a:gd name="connsiteX68" fmla="*/ 8236214 w 12192000"/>
              <a:gd name="connsiteY68" fmla="*/ 1909725 h 3482342"/>
              <a:gd name="connsiteX69" fmla="*/ 8132104 w 12192000"/>
              <a:gd name="connsiteY69" fmla="*/ 1895727 h 3482342"/>
              <a:gd name="connsiteX70" fmla="*/ 7918078 w 12192000"/>
              <a:gd name="connsiteY70" fmla="*/ 1862668 h 3482342"/>
              <a:gd name="connsiteX71" fmla="*/ 7817899 w 12192000"/>
              <a:gd name="connsiteY71" fmla="*/ 1862176 h 3482342"/>
              <a:gd name="connsiteX72" fmla="*/ 7768994 w 12192000"/>
              <a:gd name="connsiteY72" fmla="*/ 1855721 h 3482342"/>
              <a:gd name="connsiteX73" fmla="*/ 7618027 w 12192000"/>
              <a:gd name="connsiteY73" fmla="*/ 1830959 h 3482342"/>
              <a:gd name="connsiteX74" fmla="*/ 7449425 w 12192000"/>
              <a:gd name="connsiteY74" fmla="*/ 1810910 h 3482342"/>
              <a:gd name="connsiteX75" fmla="*/ 7342915 w 12192000"/>
              <a:gd name="connsiteY75" fmla="*/ 1819827 h 3482342"/>
              <a:gd name="connsiteX76" fmla="*/ 7255191 w 12192000"/>
              <a:gd name="connsiteY76" fmla="*/ 1834354 h 3482342"/>
              <a:gd name="connsiteX77" fmla="*/ 7131205 w 12192000"/>
              <a:gd name="connsiteY77" fmla="*/ 1845557 h 3482342"/>
              <a:gd name="connsiteX78" fmla="*/ 6941837 w 12192000"/>
              <a:gd name="connsiteY78" fmla="*/ 1840640 h 3482342"/>
              <a:gd name="connsiteX79" fmla="*/ 6837145 w 12192000"/>
              <a:gd name="connsiteY79" fmla="*/ 1870724 h 3482342"/>
              <a:gd name="connsiteX80" fmla="*/ 6753991 w 12192000"/>
              <a:gd name="connsiteY80" fmla="*/ 1860969 h 3482342"/>
              <a:gd name="connsiteX81" fmla="*/ 6727754 w 12192000"/>
              <a:gd name="connsiteY81" fmla="*/ 1882372 h 3482342"/>
              <a:gd name="connsiteX82" fmla="*/ 6723371 w 12192000"/>
              <a:gd name="connsiteY82" fmla="*/ 1886494 h 3482342"/>
              <a:gd name="connsiteX83" fmla="*/ 6702779 w 12192000"/>
              <a:gd name="connsiteY83" fmla="*/ 1893601 h 3482342"/>
              <a:gd name="connsiteX84" fmla="*/ 6686657 w 12192000"/>
              <a:gd name="connsiteY84" fmla="*/ 1907344 h 3482342"/>
              <a:gd name="connsiteX85" fmla="*/ 6651330 w 12192000"/>
              <a:gd name="connsiteY85" fmla="*/ 1922921 h 3482342"/>
              <a:gd name="connsiteX86" fmla="*/ 6622958 w 12192000"/>
              <a:gd name="connsiteY86" fmla="*/ 1936255 h 3482342"/>
              <a:gd name="connsiteX87" fmla="*/ 6522602 w 12192000"/>
              <a:gd name="connsiteY87" fmla="*/ 1954133 h 3482342"/>
              <a:gd name="connsiteX88" fmla="*/ 6444344 w 12192000"/>
              <a:gd name="connsiteY88" fmla="*/ 1969663 h 3482342"/>
              <a:gd name="connsiteX89" fmla="*/ 6409626 w 12192000"/>
              <a:gd name="connsiteY89" fmla="*/ 1978846 h 3482342"/>
              <a:gd name="connsiteX90" fmla="*/ 6333446 w 12192000"/>
              <a:gd name="connsiteY90" fmla="*/ 1997163 h 3482342"/>
              <a:gd name="connsiteX91" fmla="*/ 6294933 w 12192000"/>
              <a:gd name="connsiteY91" fmla="*/ 2019412 h 3482342"/>
              <a:gd name="connsiteX92" fmla="*/ 6238719 w 12192000"/>
              <a:gd name="connsiteY92" fmla="*/ 2042547 h 3482342"/>
              <a:gd name="connsiteX93" fmla="*/ 6187205 w 12192000"/>
              <a:gd name="connsiteY93" fmla="*/ 2060048 h 3482342"/>
              <a:gd name="connsiteX94" fmla="*/ 6138780 w 12192000"/>
              <a:gd name="connsiteY94" fmla="*/ 2081918 h 3482342"/>
              <a:gd name="connsiteX95" fmla="*/ 6120125 w 12192000"/>
              <a:gd name="connsiteY95" fmla="*/ 2109475 h 3482342"/>
              <a:gd name="connsiteX96" fmla="*/ 6056576 w 12192000"/>
              <a:gd name="connsiteY96" fmla="*/ 2120066 h 3482342"/>
              <a:gd name="connsiteX97" fmla="*/ 5993794 w 12192000"/>
              <a:gd name="connsiteY97" fmla="*/ 2122569 h 3482342"/>
              <a:gd name="connsiteX98" fmla="*/ 5943601 w 12192000"/>
              <a:gd name="connsiteY98" fmla="*/ 2137719 h 3482342"/>
              <a:gd name="connsiteX99" fmla="*/ 5898141 w 12192000"/>
              <a:gd name="connsiteY99" fmla="*/ 2144806 h 3482342"/>
              <a:gd name="connsiteX100" fmla="*/ 5855337 w 12192000"/>
              <a:gd name="connsiteY100" fmla="*/ 2137719 h 3482342"/>
              <a:gd name="connsiteX101" fmla="*/ 5817682 w 12192000"/>
              <a:gd name="connsiteY101" fmla="*/ 2157358 h 3482342"/>
              <a:gd name="connsiteX102" fmla="*/ 5735300 w 12192000"/>
              <a:gd name="connsiteY102" fmla="*/ 2158902 h 3482342"/>
              <a:gd name="connsiteX103" fmla="*/ 5591469 w 12192000"/>
              <a:gd name="connsiteY103" fmla="*/ 2178389 h 3482342"/>
              <a:gd name="connsiteX104" fmla="*/ 5505818 w 12192000"/>
              <a:gd name="connsiteY104" fmla="*/ 2194207 h 3482342"/>
              <a:gd name="connsiteX105" fmla="*/ 5452860 w 12192000"/>
              <a:gd name="connsiteY105" fmla="*/ 2180085 h 3482342"/>
              <a:gd name="connsiteX106" fmla="*/ 5414282 w 12192000"/>
              <a:gd name="connsiteY106" fmla="*/ 2183070 h 3482342"/>
              <a:gd name="connsiteX107" fmla="*/ 5368369 w 12192000"/>
              <a:gd name="connsiteY107" fmla="*/ 2204272 h 3482342"/>
              <a:gd name="connsiteX108" fmla="*/ 5336354 w 12192000"/>
              <a:gd name="connsiteY108" fmla="*/ 2218920 h 3482342"/>
              <a:gd name="connsiteX109" fmla="*/ 5291263 w 12192000"/>
              <a:gd name="connsiteY109" fmla="*/ 2239182 h 3482342"/>
              <a:gd name="connsiteX110" fmla="*/ 5255152 w 12192000"/>
              <a:gd name="connsiteY110" fmla="*/ 2247164 h 3482342"/>
              <a:gd name="connsiteX111" fmla="*/ 5233796 w 12192000"/>
              <a:gd name="connsiteY111" fmla="*/ 2268260 h 3482342"/>
              <a:gd name="connsiteX112" fmla="*/ 5212786 w 12192000"/>
              <a:gd name="connsiteY112" fmla="*/ 2296592 h 3482342"/>
              <a:gd name="connsiteX113" fmla="*/ 5173523 w 12192000"/>
              <a:gd name="connsiteY113" fmla="*/ 2309057 h 3482342"/>
              <a:gd name="connsiteX114" fmla="*/ 5123830 w 12192000"/>
              <a:gd name="connsiteY114" fmla="*/ 2307070 h 3482342"/>
              <a:gd name="connsiteX115" fmla="*/ 5065426 w 12192000"/>
              <a:gd name="connsiteY115" fmla="*/ 2324076 h 3482342"/>
              <a:gd name="connsiteX116" fmla="*/ 4975908 w 12192000"/>
              <a:gd name="connsiteY116" fmla="*/ 2364128 h 3482342"/>
              <a:gd name="connsiteX117" fmla="*/ 4913723 w 12192000"/>
              <a:gd name="connsiteY117" fmla="*/ 2385265 h 3482342"/>
              <a:gd name="connsiteX118" fmla="*/ 4746485 w 12192000"/>
              <a:gd name="connsiteY118" fmla="*/ 2451769 h 3482342"/>
              <a:gd name="connsiteX119" fmla="*/ 4681588 w 12192000"/>
              <a:gd name="connsiteY119" fmla="*/ 2467494 h 3482342"/>
              <a:gd name="connsiteX120" fmla="*/ 1783655 w 12192000"/>
              <a:gd name="connsiteY120" fmla="*/ 3163860 h 3482342"/>
              <a:gd name="connsiteX121" fmla="*/ 1325955 w 12192000"/>
              <a:gd name="connsiteY121" fmla="*/ 3176692 h 3482342"/>
              <a:gd name="connsiteX122" fmla="*/ 1190384 w 12192000"/>
              <a:gd name="connsiteY122" fmla="*/ 3203504 h 3482342"/>
              <a:gd name="connsiteX123" fmla="*/ 1094537 w 12192000"/>
              <a:gd name="connsiteY123" fmla="*/ 3229469 h 3482342"/>
              <a:gd name="connsiteX124" fmla="*/ 779276 w 12192000"/>
              <a:gd name="connsiteY124" fmla="*/ 3327290 h 3482342"/>
              <a:gd name="connsiteX125" fmla="*/ 600378 w 12192000"/>
              <a:gd name="connsiteY125" fmla="*/ 3335250 h 3482342"/>
              <a:gd name="connsiteX126" fmla="*/ 493457 w 12192000"/>
              <a:gd name="connsiteY126" fmla="*/ 3365044 h 3482342"/>
              <a:gd name="connsiteX127" fmla="*/ 349402 w 12192000"/>
              <a:gd name="connsiteY127" fmla="*/ 3380897 h 3482342"/>
              <a:gd name="connsiteX128" fmla="*/ 192183 w 12192000"/>
              <a:gd name="connsiteY128" fmla="*/ 3460075 h 3482342"/>
              <a:gd name="connsiteX129" fmla="*/ 46713 w 12192000"/>
              <a:gd name="connsiteY129" fmla="*/ 3462986 h 3482342"/>
              <a:gd name="connsiteX130" fmla="*/ 2765 w 12192000"/>
              <a:gd name="connsiteY130" fmla="*/ 3480770 h 3482342"/>
              <a:gd name="connsiteX131" fmla="*/ 0 w 12192000"/>
              <a:gd name="connsiteY131" fmla="*/ 3482342 h 3482342"/>
              <a:gd name="connsiteX132" fmla="*/ 0 w 12192000"/>
              <a:gd name="connsiteY13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506541 w 12192000"/>
              <a:gd name="connsiteY68" fmla="*/ 190595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6304 w 12192000"/>
              <a:gd name="connsiteY34" fmla="*/ 1342641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71654 w 12192000"/>
              <a:gd name="connsiteY25" fmla="*/ 1177422 h 3482342"/>
              <a:gd name="connsiteX26" fmla="*/ 11028687 w 12192000"/>
              <a:gd name="connsiteY26" fmla="*/ 1199018 h 3482342"/>
              <a:gd name="connsiteX27" fmla="*/ 10974565 w 12192000"/>
              <a:gd name="connsiteY27" fmla="*/ 1226849 h 3482342"/>
              <a:gd name="connsiteX28" fmla="*/ 10960443 w 12192000"/>
              <a:gd name="connsiteY28" fmla="*/ 1244502 h 3482342"/>
              <a:gd name="connsiteX29" fmla="*/ 10879242 w 12192000"/>
              <a:gd name="connsiteY29" fmla="*/ 1269215 h 3482342"/>
              <a:gd name="connsiteX30" fmla="*/ 10850998 w 12192000"/>
              <a:gd name="connsiteY30" fmla="*/ 1269215 h 3482342"/>
              <a:gd name="connsiteX31" fmla="*/ 10815658 w 12192000"/>
              <a:gd name="connsiteY31" fmla="*/ 1287849 h 3482342"/>
              <a:gd name="connsiteX32" fmla="*/ 10723900 w 12192000"/>
              <a:gd name="connsiteY32" fmla="*/ 1318642 h 3482342"/>
              <a:gd name="connsiteX33" fmla="*/ 10699186 w 12192000"/>
              <a:gd name="connsiteY33" fmla="*/ 1322173 h 3482342"/>
              <a:gd name="connsiteX34" fmla="*/ 10676375 w 12192000"/>
              <a:gd name="connsiteY34" fmla="*/ 1342640 h 3482342"/>
              <a:gd name="connsiteX35" fmla="*/ 10636304 w 12192000"/>
              <a:gd name="connsiteY35" fmla="*/ 1342641 h 3482342"/>
              <a:gd name="connsiteX36" fmla="*/ 10603863 w 12192000"/>
              <a:gd name="connsiteY36" fmla="*/ 1346886 h 3482342"/>
              <a:gd name="connsiteX37" fmla="*/ 10573203 w 12192000"/>
              <a:gd name="connsiteY37" fmla="*/ 1351996 h 3482342"/>
              <a:gd name="connsiteX38" fmla="*/ 10547375 w 12192000"/>
              <a:gd name="connsiteY38" fmla="*/ 1375130 h 3482342"/>
              <a:gd name="connsiteX39" fmla="*/ 10513263 w 12192000"/>
              <a:gd name="connsiteY39" fmla="*/ 1371939 h 3482342"/>
              <a:gd name="connsiteX40" fmla="*/ 10487356 w 12192000"/>
              <a:gd name="connsiteY40" fmla="*/ 1385722 h 3482342"/>
              <a:gd name="connsiteX41" fmla="*/ 10464012 w 12192000"/>
              <a:gd name="connsiteY41" fmla="*/ 1391778 h 3482342"/>
              <a:gd name="connsiteX42" fmla="*/ 10439694 w 12192000"/>
              <a:gd name="connsiteY42" fmla="*/ 1406905 h 3482342"/>
              <a:gd name="connsiteX43" fmla="*/ 10405409 w 12192000"/>
              <a:gd name="connsiteY43" fmla="*/ 1422789 h 3482342"/>
              <a:gd name="connsiteX44" fmla="*/ 10370530 w 12192000"/>
              <a:gd name="connsiteY44" fmla="*/ 1441596 h 3482342"/>
              <a:gd name="connsiteX45" fmla="*/ 10300239 w 12192000"/>
              <a:gd name="connsiteY45" fmla="*/ 1456332 h 3482342"/>
              <a:gd name="connsiteX46" fmla="*/ 10264922 w 12192000"/>
              <a:gd name="connsiteY46" fmla="*/ 1472107 h 3482342"/>
              <a:gd name="connsiteX47" fmla="*/ 10229629 w 12192000"/>
              <a:gd name="connsiteY47" fmla="*/ 1470454 h 3482342"/>
              <a:gd name="connsiteX48" fmla="*/ 10201385 w 12192000"/>
              <a:gd name="connsiteY48" fmla="*/ 1477515 h 3482342"/>
              <a:gd name="connsiteX49" fmla="*/ 10151958 w 12192000"/>
              <a:gd name="connsiteY49" fmla="*/ 1477515 h 3482342"/>
              <a:gd name="connsiteX50" fmla="*/ 10120184 w 12192000"/>
              <a:gd name="connsiteY50" fmla="*/ 1466924 h 3482342"/>
              <a:gd name="connsiteX51" fmla="*/ 10081348 w 12192000"/>
              <a:gd name="connsiteY51" fmla="*/ 1481046 h 3482342"/>
              <a:gd name="connsiteX52" fmla="*/ 10058690 w 12192000"/>
              <a:gd name="connsiteY52" fmla="*/ 1474888 h 3482342"/>
              <a:gd name="connsiteX53" fmla="*/ 10004424 w 12192000"/>
              <a:gd name="connsiteY53" fmla="*/ 1489801 h 3482342"/>
              <a:gd name="connsiteX54" fmla="*/ 9999951 w 12192000"/>
              <a:gd name="connsiteY54" fmla="*/ 1499127 h 3482342"/>
              <a:gd name="connsiteX55" fmla="*/ 9845462 w 12192000"/>
              <a:gd name="connsiteY55" fmla="*/ 1548192 h 3482342"/>
              <a:gd name="connsiteX56" fmla="*/ 9736156 w 12192000"/>
              <a:gd name="connsiteY56" fmla="*/ 1581928 h 3482342"/>
              <a:gd name="connsiteX57" fmla="*/ 9693355 w 12192000"/>
              <a:gd name="connsiteY57" fmla="*/ 1602632 h 3482342"/>
              <a:gd name="connsiteX58" fmla="*/ 9664242 w 12192000"/>
              <a:gd name="connsiteY58" fmla="*/ 1622075 h 3482342"/>
              <a:gd name="connsiteX59" fmla="*/ 9579195 w 12192000"/>
              <a:gd name="connsiteY59" fmla="*/ 1648017 h 3482342"/>
              <a:gd name="connsiteX60" fmla="*/ 9433652 w 12192000"/>
              <a:gd name="connsiteY60" fmla="*/ 1681174 h 3482342"/>
              <a:gd name="connsiteX61" fmla="*/ 9403775 w 12192000"/>
              <a:gd name="connsiteY61" fmla="*/ 1690403 h 3482342"/>
              <a:gd name="connsiteX62" fmla="*/ 9382503 w 12192000"/>
              <a:gd name="connsiteY62" fmla="*/ 1706957 h 3482342"/>
              <a:gd name="connsiteX63" fmla="*/ 9381410 w 12192000"/>
              <a:gd name="connsiteY63" fmla="*/ 1718312 h 3482342"/>
              <a:gd name="connsiteX64" fmla="*/ 9365685 w 12192000"/>
              <a:gd name="connsiteY64" fmla="*/ 1724772 h 3482342"/>
              <a:gd name="connsiteX65" fmla="*/ 9278020 w 12192000"/>
              <a:gd name="connsiteY65" fmla="*/ 1741161 h 3482342"/>
              <a:gd name="connsiteX66" fmla="*/ 9217145 w 12192000"/>
              <a:gd name="connsiteY66" fmla="*/ 1771195 h 3482342"/>
              <a:gd name="connsiteX67" fmla="*/ 8955875 w 12192000"/>
              <a:gd name="connsiteY67" fmla="*/ 1796806 h 3482342"/>
              <a:gd name="connsiteX68" fmla="*/ 8648415 w 12192000"/>
              <a:gd name="connsiteY68" fmla="*/ 1878623 h 3482342"/>
              <a:gd name="connsiteX69" fmla="*/ 8538519 w 12192000"/>
              <a:gd name="connsiteY69" fmla="*/ 1894114 h 3482342"/>
              <a:gd name="connsiteX70" fmla="*/ 8506541 w 12192000"/>
              <a:gd name="connsiteY70" fmla="*/ 1905955 h 3482342"/>
              <a:gd name="connsiteX71" fmla="*/ 8236214 w 12192000"/>
              <a:gd name="connsiteY71" fmla="*/ 1909725 h 3482342"/>
              <a:gd name="connsiteX72" fmla="*/ 8132104 w 12192000"/>
              <a:gd name="connsiteY72" fmla="*/ 1895727 h 3482342"/>
              <a:gd name="connsiteX73" fmla="*/ 7918078 w 12192000"/>
              <a:gd name="connsiteY73" fmla="*/ 1862668 h 3482342"/>
              <a:gd name="connsiteX74" fmla="*/ 7817899 w 12192000"/>
              <a:gd name="connsiteY74" fmla="*/ 1862176 h 3482342"/>
              <a:gd name="connsiteX75" fmla="*/ 7768994 w 12192000"/>
              <a:gd name="connsiteY75" fmla="*/ 1855721 h 3482342"/>
              <a:gd name="connsiteX76" fmla="*/ 7618027 w 12192000"/>
              <a:gd name="connsiteY76" fmla="*/ 1830959 h 3482342"/>
              <a:gd name="connsiteX77" fmla="*/ 7449425 w 12192000"/>
              <a:gd name="connsiteY77" fmla="*/ 1810910 h 3482342"/>
              <a:gd name="connsiteX78" fmla="*/ 7342915 w 12192000"/>
              <a:gd name="connsiteY78" fmla="*/ 1819827 h 3482342"/>
              <a:gd name="connsiteX79" fmla="*/ 7255191 w 12192000"/>
              <a:gd name="connsiteY79" fmla="*/ 1834354 h 3482342"/>
              <a:gd name="connsiteX80" fmla="*/ 7131205 w 12192000"/>
              <a:gd name="connsiteY80" fmla="*/ 1845557 h 3482342"/>
              <a:gd name="connsiteX81" fmla="*/ 6941837 w 12192000"/>
              <a:gd name="connsiteY81" fmla="*/ 1840640 h 3482342"/>
              <a:gd name="connsiteX82" fmla="*/ 6837145 w 12192000"/>
              <a:gd name="connsiteY82" fmla="*/ 1870724 h 3482342"/>
              <a:gd name="connsiteX83" fmla="*/ 6753991 w 12192000"/>
              <a:gd name="connsiteY83" fmla="*/ 1860969 h 3482342"/>
              <a:gd name="connsiteX84" fmla="*/ 6727754 w 12192000"/>
              <a:gd name="connsiteY84" fmla="*/ 1882372 h 3482342"/>
              <a:gd name="connsiteX85" fmla="*/ 6723371 w 12192000"/>
              <a:gd name="connsiteY85" fmla="*/ 1886494 h 3482342"/>
              <a:gd name="connsiteX86" fmla="*/ 6702779 w 12192000"/>
              <a:gd name="connsiteY86" fmla="*/ 1893601 h 3482342"/>
              <a:gd name="connsiteX87" fmla="*/ 6686657 w 12192000"/>
              <a:gd name="connsiteY87" fmla="*/ 1907344 h 3482342"/>
              <a:gd name="connsiteX88" fmla="*/ 6651330 w 12192000"/>
              <a:gd name="connsiteY88" fmla="*/ 1922921 h 3482342"/>
              <a:gd name="connsiteX89" fmla="*/ 6622958 w 12192000"/>
              <a:gd name="connsiteY89" fmla="*/ 1936255 h 3482342"/>
              <a:gd name="connsiteX90" fmla="*/ 6522602 w 12192000"/>
              <a:gd name="connsiteY90" fmla="*/ 1954133 h 3482342"/>
              <a:gd name="connsiteX91" fmla="*/ 6444344 w 12192000"/>
              <a:gd name="connsiteY91" fmla="*/ 1969663 h 3482342"/>
              <a:gd name="connsiteX92" fmla="*/ 6409626 w 12192000"/>
              <a:gd name="connsiteY92" fmla="*/ 1978846 h 3482342"/>
              <a:gd name="connsiteX93" fmla="*/ 6333446 w 12192000"/>
              <a:gd name="connsiteY93" fmla="*/ 1997163 h 3482342"/>
              <a:gd name="connsiteX94" fmla="*/ 6294933 w 12192000"/>
              <a:gd name="connsiteY94" fmla="*/ 2019412 h 3482342"/>
              <a:gd name="connsiteX95" fmla="*/ 6238719 w 12192000"/>
              <a:gd name="connsiteY95" fmla="*/ 2042547 h 3482342"/>
              <a:gd name="connsiteX96" fmla="*/ 6187205 w 12192000"/>
              <a:gd name="connsiteY96" fmla="*/ 2060048 h 3482342"/>
              <a:gd name="connsiteX97" fmla="*/ 6138780 w 12192000"/>
              <a:gd name="connsiteY97" fmla="*/ 2081918 h 3482342"/>
              <a:gd name="connsiteX98" fmla="*/ 6120125 w 12192000"/>
              <a:gd name="connsiteY98" fmla="*/ 2109475 h 3482342"/>
              <a:gd name="connsiteX99" fmla="*/ 6056576 w 12192000"/>
              <a:gd name="connsiteY99" fmla="*/ 2120066 h 3482342"/>
              <a:gd name="connsiteX100" fmla="*/ 5993794 w 12192000"/>
              <a:gd name="connsiteY100" fmla="*/ 2122569 h 3482342"/>
              <a:gd name="connsiteX101" fmla="*/ 5943601 w 12192000"/>
              <a:gd name="connsiteY101" fmla="*/ 2137719 h 3482342"/>
              <a:gd name="connsiteX102" fmla="*/ 5898141 w 12192000"/>
              <a:gd name="connsiteY102" fmla="*/ 2144806 h 3482342"/>
              <a:gd name="connsiteX103" fmla="*/ 5855337 w 12192000"/>
              <a:gd name="connsiteY103" fmla="*/ 2137719 h 3482342"/>
              <a:gd name="connsiteX104" fmla="*/ 5817682 w 12192000"/>
              <a:gd name="connsiteY104" fmla="*/ 2157358 h 3482342"/>
              <a:gd name="connsiteX105" fmla="*/ 5735300 w 12192000"/>
              <a:gd name="connsiteY105" fmla="*/ 2158902 h 3482342"/>
              <a:gd name="connsiteX106" fmla="*/ 5591469 w 12192000"/>
              <a:gd name="connsiteY106" fmla="*/ 2178389 h 3482342"/>
              <a:gd name="connsiteX107" fmla="*/ 5505818 w 12192000"/>
              <a:gd name="connsiteY107" fmla="*/ 2194207 h 3482342"/>
              <a:gd name="connsiteX108" fmla="*/ 5452860 w 12192000"/>
              <a:gd name="connsiteY108" fmla="*/ 2180085 h 3482342"/>
              <a:gd name="connsiteX109" fmla="*/ 5414282 w 12192000"/>
              <a:gd name="connsiteY109" fmla="*/ 2183070 h 3482342"/>
              <a:gd name="connsiteX110" fmla="*/ 5368369 w 12192000"/>
              <a:gd name="connsiteY110" fmla="*/ 2204272 h 3482342"/>
              <a:gd name="connsiteX111" fmla="*/ 5336354 w 12192000"/>
              <a:gd name="connsiteY111" fmla="*/ 2218920 h 3482342"/>
              <a:gd name="connsiteX112" fmla="*/ 5291263 w 12192000"/>
              <a:gd name="connsiteY112" fmla="*/ 2239182 h 3482342"/>
              <a:gd name="connsiteX113" fmla="*/ 5255152 w 12192000"/>
              <a:gd name="connsiteY113" fmla="*/ 2247164 h 3482342"/>
              <a:gd name="connsiteX114" fmla="*/ 5233796 w 12192000"/>
              <a:gd name="connsiteY114" fmla="*/ 2268260 h 3482342"/>
              <a:gd name="connsiteX115" fmla="*/ 5212786 w 12192000"/>
              <a:gd name="connsiteY115" fmla="*/ 2296592 h 3482342"/>
              <a:gd name="connsiteX116" fmla="*/ 5173523 w 12192000"/>
              <a:gd name="connsiteY116" fmla="*/ 2309057 h 3482342"/>
              <a:gd name="connsiteX117" fmla="*/ 5123830 w 12192000"/>
              <a:gd name="connsiteY117" fmla="*/ 2307070 h 3482342"/>
              <a:gd name="connsiteX118" fmla="*/ 5065426 w 12192000"/>
              <a:gd name="connsiteY118" fmla="*/ 2324076 h 3482342"/>
              <a:gd name="connsiteX119" fmla="*/ 4975908 w 12192000"/>
              <a:gd name="connsiteY119" fmla="*/ 2364128 h 3482342"/>
              <a:gd name="connsiteX120" fmla="*/ 4913723 w 12192000"/>
              <a:gd name="connsiteY120" fmla="*/ 2385265 h 3482342"/>
              <a:gd name="connsiteX121" fmla="*/ 4746485 w 12192000"/>
              <a:gd name="connsiteY121" fmla="*/ 2451769 h 3482342"/>
              <a:gd name="connsiteX122" fmla="*/ 4681588 w 12192000"/>
              <a:gd name="connsiteY122" fmla="*/ 2467494 h 3482342"/>
              <a:gd name="connsiteX123" fmla="*/ 1783655 w 12192000"/>
              <a:gd name="connsiteY123" fmla="*/ 3163860 h 3482342"/>
              <a:gd name="connsiteX124" fmla="*/ 1325955 w 12192000"/>
              <a:gd name="connsiteY124" fmla="*/ 3176692 h 3482342"/>
              <a:gd name="connsiteX125" fmla="*/ 1190384 w 12192000"/>
              <a:gd name="connsiteY125" fmla="*/ 3203504 h 3482342"/>
              <a:gd name="connsiteX126" fmla="*/ 1094537 w 12192000"/>
              <a:gd name="connsiteY126" fmla="*/ 3229469 h 3482342"/>
              <a:gd name="connsiteX127" fmla="*/ 779276 w 12192000"/>
              <a:gd name="connsiteY127" fmla="*/ 3327290 h 3482342"/>
              <a:gd name="connsiteX128" fmla="*/ 600378 w 12192000"/>
              <a:gd name="connsiteY128" fmla="*/ 3335250 h 3482342"/>
              <a:gd name="connsiteX129" fmla="*/ 493457 w 12192000"/>
              <a:gd name="connsiteY129" fmla="*/ 3365044 h 3482342"/>
              <a:gd name="connsiteX130" fmla="*/ 349402 w 12192000"/>
              <a:gd name="connsiteY130" fmla="*/ 3380897 h 3482342"/>
              <a:gd name="connsiteX131" fmla="*/ 192183 w 12192000"/>
              <a:gd name="connsiteY131" fmla="*/ 3460075 h 3482342"/>
              <a:gd name="connsiteX132" fmla="*/ 46713 w 12192000"/>
              <a:gd name="connsiteY132" fmla="*/ 3462986 h 3482342"/>
              <a:gd name="connsiteX133" fmla="*/ 2765 w 12192000"/>
              <a:gd name="connsiteY133" fmla="*/ 3480770 h 3482342"/>
              <a:gd name="connsiteX134" fmla="*/ 0 w 12192000"/>
              <a:gd name="connsiteY134" fmla="*/ 3482342 h 3482342"/>
              <a:gd name="connsiteX135" fmla="*/ 0 w 12192000"/>
              <a:gd name="connsiteY13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601229 w 12192000"/>
              <a:gd name="connsiteY15" fmla="*/ 785537 h 3482342"/>
              <a:gd name="connsiteX16" fmla="*/ 11501920 w 12192000"/>
              <a:gd name="connsiteY16" fmla="*/ 813109 h 3482342"/>
              <a:gd name="connsiteX17" fmla="*/ 11405286 w 12192000"/>
              <a:gd name="connsiteY17" fmla="*/ 849086 h 3482342"/>
              <a:gd name="connsiteX18" fmla="*/ 11338523 w 12192000"/>
              <a:gd name="connsiteY18" fmla="*/ 852810 h 3482342"/>
              <a:gd name="connsiteX19" fmla="*/ 11313493 w 12192000"/>
              <a:gd name="connsiteY19" fmla="*/ 880860 h 3482342"/>
              <a:gd name="connsiteX20" fmla="*/ 11228040 w 12192000"/>
              <a:gd name="connsiteY20" fmla="*/ 958953 h 3482342"/>
              <a:gd name="connsiteX21" fmla="*/ 11196987 w 12192000"/>
              <a:gd name="connsiteY21" fmla="*/ 1000897 h 3482342"/>
              <a:gd name="connsiteX22" fmla="*/ 11193568 w 12192000"/>
              <a:gd name="connsiteY22" fmla="*/ 1039464 h 3482342"/>
              <a:gd name="connsiteX23" fmla="*/ 11175804 w 12192000"/>
              <a:gd name="connsiteY23" fmla="*/ 1067977 h 3482342"/>
              <a:gd name="connsiteX24" fmla="*/ 11133438 w 12192000"/>
              <a:gd name="connsiteY24" fmla="*/ 1106812 h 3482342"/>
              <a:gd name="connsiteX25" fmla="*/ 11120819 w 12192000"/>
              <a:gd name="connsiteY25" fmla="*/ 1126133 h 3482342"/>
              <a:gd name="connsiteX26" fmla="*/ 11071654 w 12192000"/>
              <a:gd name="connsiteY26" fmla="*/ 1177422 h 3482342"/>
              <a:gd name="connsiteX27" fmla="*/ 11028687 w 12192000"/>
              <a:gd name="connsiteY27" fmla="*/ 1199018 h 3482342"/>
              <a:gd name="connsiteX28" fmla="*/ 10974565 w 12192000"/>
              <a:gd name="connsiteY28" fmla="*/ 1226849 h 3482342"/>
              <a:gd name="connsiteX29" fmla="*/ 10960443 w 12192000"/>
              <a:gd name="connsiteY29" fmla="*/ 1244502 h 3482342"/>
              <a:gd name="connsiteX30" fmla="*/ 10879242 w 12192000"/>
              <a:gd name="connsiteY30" fmla="*/ 1269215 h 3482342"/>
              <a:gd name="connsiteX31" fmla="*/ 10850998 w 12192000"/>
              <a:gd name="connsiteY31" fmla="*/ 1269215 h 3482342"/>
              <a:gd name="connsiteX32" fmla="*/ 10815658 w 12192000"/>
              <a:gd name="connsiteY32" fmla="*/ 1287849 h 3482342"/>
              <a:gd name="connsiteX33" fmla="*/ 10723900 w 12192000"/>
              <a:gd name="connsiteY33" fmla="*/ 1318642 h 3482342"/>
              <a:gd name="connsiteX34" fmla="*/ 10699186 w 12192000"/>
              <a:gd name="connsiteY34" fmla="*/ 1322173 h 3482342"/>
              <a:gd name="connsiteX35" fmla="*/ 10676375 w 12192000"/>
              <a:gd name="connsiteY35" fmla="*/ 1342640 h 3482342"/>
              <a:gd name="connsiteX36" fmla="*/ 10636304 w 12192000"/>
              <a:gd name="connsiteY36" fmla="*/ 1342641 h 3482342"/>
              <a:gd name="connsiteX37" fmla="*/ 10603863 w 12192000"/>
              <a:gd name="connsiteY37" fmla="*/ 1346886 h 3482342"/>
              <a:gd name="connsiteX38" fmla="*/ 10573203 w 12192000"/>
              <a:gd name="connsiteY38" fmla="*/ 1351996 h 3482342"/>
              <a:gd name="connsiteX39" fmla="*/ 10547375 w 12192000"/>
              <a:gd name="connsiteY39" fmla="*/ 1375130 h 3482342"/>
              <a:gd name="connsiteX40" fmla="*/ 10513263 w 12192000"/>
              <a:gd name="connsiteY40" fmla="*/ 1371939 h 3482342"/>
              <a:gd name="connsiteX41" fmla="*/ 10487356 w 12192000"/>
              <a:gd name="connsiteY41" fmla="*/ 1385722 h 3482342"/>
              <a:gd name="connsiteX42" fmla="*/ 10464012 w 12192000"/>
              <a:gd name="connsiteY42" fmla="*/ 1391778 h 3482342"/>
              <a:gd name="connsiteX43" fmla="*/ 10439694 w 12192000"/>
              <a:gd name="connsiteY43" fmla="*/ 1406905 h 3482342"/>
              <a:gd name="connsiteX44" fmla="*/ 10405409 w 12192000"/>
              <a:gd name="connsiteY44" fmla="*/ 1422789 h 3482342"/>
              <a:gd name="connsiteX45" fmla="*/ 10370530 w 12192000"/>
              <a:gd name="connsiteY45" fmla="*/ 1441596 h 3482342"/>
              <a:gd name="connsiteX46" fmla="*/ 10300239 w 12192000"/>
              <a:gd name="connsiteY46" fmla="*/ 1456332 h 3482342"/>
              <a:gd name="connsiteX47" fmla="*/ 10264922 w 12192000"/>
              <a:gd name="connsiteY47" fmla="*/ 1472107 h 3482342"/>
              <a:gd name="connsiteX48" fmla="*/ 10229629 w 12192000"/>
              <a:gd name="connsiteY48" fmla="*/ 1470454 h 3482342"/>
              <a:gd name="connsiteX49" fmla="*/ 10201385 w 12192000"/>
              <a:gd name="connsiteY49" fmla="*/ 1477515 h 3482342"/>
              <a:gd name="connsiteX50" fmla="*/ 10151958 w 12192000"/>
              <a:gd name="connsiteY50" fmla="*/ 1477515 h 3482342"/>
              <a:gd name="connsiteX51" fmla="*/ 10120184 w 12192000"/>
              <a:gd name="connsiteY51" fmla="*/ 1466924 h 3482342"/>
              <a:gd name="connsiteX52" fmla="*/ 10081348 w 12192000"/>
              <a:gd name="connsiteY52" fmla="*/ 1481046 h 3482342"/>
              <a:gd name="connsiteX53" fmla="*/ 10058690 w 12192000"/>
              <a:gd name="connsiteY53" fmla="*/ 1474888 h 3482342"/>
              <a:gd name="connsiteX54" fmla="*/ 10004424 w 12192000"/>
              <a:gd name="connsiteY54" fmla="*/ 1489801 h 3482342"/>
              <a:gd name="connsiteX55" fmla="*/ 9999951 w 12192000"/>
              <a:gd name="connsiteY55" fmla="*/ 1499127 h 3482342"/>
              <a:gd name="connsiteX56" fmla="*/ 9845462 w 12192000"/>
              <a:gd name="connsiteY56" fmla="*/ 1548192 h 3482342"/>
              <a:gd name="connsiteX57" fmla="*/ 9736156 w 12192000"/>
              <a:gd name="connsiteY57" fmla="*/ 1581928 h 3482342"/>
              <a:gd name="connsiteX58" fmla="*/ 9693355 w 12192000"/>
              <a:gd name="connsiteY58" fmla="*/ 1602632 h 3482342"/>
              <a:gd name="connsiteX59" fmla="*/ 9664242 w 12192000"/>
              <a:gd name="connsiteY59" fmla="*/ 1622075 h 3482342"/>
              <a:gd name="connsiteX60" fmla="*/ 9579195 w 12192000"/>
              <a:gd name="connsiteY60" fmla="*/ 1648017 h 3482342"/>
              <a:gd name="connsiteX61" fmla="*/ 9433652 w 12192000"/>
              <a:gd name="connsiteY61" fmla="*/ 1681174 h 3482342"/>
              <a:gd name="connsiteX62" fmla="*/ 9403775 w 12192000"/>
              <a:gd name="connsiteY62" fmla="*/ 1690403 h 3482342"/>
              <a:gd name="connsiteX63" fmla="*/ 9382503 w 12192000"/>
              <a:gd name="connsiteY63" fmla="*/ 1706957 h 3482342"/>
              <a:gd name="connsiteX64" fmla="*/ 9381410 w 12192000"/>
              <a:gd name="connsiteY64" fmla="*/ 1718312 h 3482342"/>
              <a:gd name="connsiteX65" fmla="*/ 9365685 w 12192000"/>
              <a:gd name="connsiteY65" fmla="*/ 1724772 h 3482342"/>
              <a:gd name="connsiteX66" fmla="*/ 9278020 w 12192000"/>
              <a:gd name="connsiteY66" fmla="*/ 1741161 h 3482342"/>
              <a:gd name="connsiteX67" fmla="*/ 9217145 w 12192000"/>
              <a:gd name="connsiteY67" fmla="*/ 1771195 h 3482342"/>
              <a:gd name="connsiteX68" fmla="*/ 8955875 w 12192000"/>
              <a:gd name="connsiteY68" fmla="*/ 1796806 h 3482342"/>
              <a:gd name="connsiteX69" fmla="*/ 8648415 w 12192000"/>
              <a:gd name="connsiteY69" fmla="*/ 1878623 h 3482342"/>
              <a:gd name="connsiteX70" fmla="*/ 8538519 w 12192000"/>
              <a:gd name="connsiteY70" fmla="*/ 1894114 h 3482342"/>
              <a:gd name="connsiteX71" fmla="*/ 8506541 w 12192000"/>
              <a:gd name="connsiteY71" fmla="*/ 1905955 h 3482342"/>
              <a:gd name="connsiteX72" fmla="*/ 8236214 w 12192000"/>
              <a:gd name="connsiteY72" fmla="*/ 1909725 h 3482342"/>
              <a:gd name="connsiteX73" fmla="*/ 8132104 w 12192000"/>
              <a:gd name="connsiteY73" fmla="*/ 1895727 h 3482342"/>
              <a:gd name="connsiteX74" fmla="*/ 7918078 w 12192000"/>
              <a:gd name="connsiteY74" fmla="*/ 1862668 h 3482342"/>
              <a:gd name="connsiteX75" fmla="*/ 7817899 w 12192000"/>
              <a:gd name="connsiteY75" fmla="*/ 1862176 h 3482342"/>
              <a:gd name="connsiteX76" fmla="*/ 7768994 w 12192000"/>
              <a:gd name="connsiteY76" fmla="*/ 1855721 h 3482342"/>
              <a:gd name="connsiteX77" fmla="*/ 7618027 w 12192000"/>
              <a:gd name="connsiteY77" fmla="*/ 1830959 h 3482342"/>
              <a:gd name="connsiteX78" fmla="*/ 7449425 w 12192000"/>
              <a:gd name="connsiteY78" fmla="*/ 1810910 h 3482342"/>
              <a:gd name="connsiteX79" fmla="*/ 7342915 w 12192000"/>
              <a:gd name="connsiteY79" fmla="*/ 1819827 h 3482342"/>
              <a:gd name="connsiteX80" fmla="*/ 7255191 w 12192000"/>
              <a:gd name="connsiteY80" fmla="*/ 1834354 h 3482342"/>
              <a:gd name="connsiteX81" fmla="*/ 7131205 w 12192000"/>
              <a:gd name="connsiteY81" fmla="*/ 1845557 h 3482342"/>
              <a:gd name="connsiteX82" fmla="*/ 6941837 w 12192000"/>
              <a:gd name="connsiteY82" fmla="*/ 1840640 h 3482342"/>
              <a:gd name="connsiteX83" fmla="*/ 6837145 w 12192000"/>
              <a:gd name="connsiteY83" fmla="*/ 1870724 h 3482342"/>
              <a:gd name="connsiteX84" fmla="*/ 6753991 w 12192000"/>
              <a:gd name="connsiteY84" fmla="*/ 1860969 h 3482342"/>
              <a:gd name="connsiteX85" fmla="*/ 6727754 w 12192000"/>
              <a:gd name="connsiteY85" fmla="*/ 1882372 h 3482342"/>
              <a:gd name="connsiteX86" fmla="*/ 6723371 w 12192000"/>
              <a:gd name="connsiteY86" fmla="*/ 1886494 h 3482342"/>
              <a:gd name="connsiteX87" fmla="*/ 6702779 w 12192000"/>
              <a:gd name="connsiteY87" fmla="*/ 1893601 h 3482342"/>
              <a:gd name="connsiteX88" fmla="*/ 6686657 w 12192000"/>
              <a:gd name="connsiteY88" fmla="*/ 1907344 h 3482342"/>
              <a:gd name="connsiteX89" fmla="*/ 6651330 w 12192000"/>
              <a:gd name="connsiteY89" fmla="*/ 1922921 h 3482342"/>
              <a:gd name="connsiteX90" fmla="*/ 6622958 w 12192000"/>
              <a:gd name="connsiteY90" fmla="*/ 1936255 h 3482342"/>
              <a:gd name="connsiteX91" fmla="*/ 6522602 w 12192000"/>
              <a:gd name="connsiteY91" fmla="*/ 1954133 h 3482342"/>
              <a:gd name="connsiteX92" fmla="*/ 6444344 w 12192000"/>
              <a:gd name="connsiteY92" fmla="*/ 1969663 h 3482342"/>
              <a:gd name="connsiteX93" fmla="*/ 6409626 w 12192000"/>
              <a:gd name="connsiteY93" fmla="*/ 1978846 h 3482342"/>
              <a:gd name="connsiteX94" fmla="*/ 6333446 w 12192000"/>
              <a:gd name="connsiteY94" fmla="*/ 1997163 h 3482342"/>
              <a:gd name="connsiteX95" fmla="*/ 6294933 w 12192000"/>
              <a:gd name="connsiteY95" fmla="*/ 2019412 h 3482342"/>
              <a:gd name="connsiteX96" fmla="*/ 6238719 w 12192000"/>
              <a:gd name="connsiteY96" fmla="*/ 2042547 h 3482342"/>
              <a:gd name="connsiteX97" fmla="*/ 6187205 w 12192000"/>
              <a:gd name="connsiteY97" fmla="*/ 2060048 h 3482342"/>
              <a:gd name="connsiteX98" fmla="*/ 6138780 w 12192000"/>
              <a:gd name="connsiteY98" fmla="*/ 2081918 h 3482342"/>
              <a:gd name="connsiteX99" fmla="*/ 6120125 w 12192000"/>
              <a:gd name="connsiteY99" fmla="*/ 2109475 h 3482342"/>
              <a:gd name="connsiteX100" fmla="*/ 6056576 w 12192000"/>
              <a:gd name="connsiteY100" fmla="*/ 2120066 h 3482342"/>
              <a:gd name="connsiteX101" fmla="*/ 5993794 w 12192000"/>
              <a:gd name="connsiteY101" fmla="*/ 2122569 h 3482342"/>
              <a:gd name="connsiteX102" fmla="*/ 5943601 w 12192000"/>
              <a:gd name="connsiteY102" fmla="*/ 2137719 h 3482342"/>
              <a:gd name="connsiteX103" fmla="*/ 5898141 w 12192000"/>
              <a:gd name="connsiteY103" fmla="*/ 2144806 h 3482342"/>
              <a:gd name="connsiteX104" fmla="*/ 5855337 w 12192000"/>
              <a:gd name="connsiteY104" fmla="*/ 2137719 h 3482342"/>
              <a:gd name="connsiteX105" fmla="*/ 5817682 w 12192000"/>
              <a:gd name="connsiteY105" fmla="*/ 2157358 h 3482342"/>
              <a:gd name="connsiteX106" fmla="*/ 5735300 w 12192000"/>
              <a:gd name="connsiteY106" fmla="*/ 2158902 h 3482342"/>
              <a:gd name="connsiteX107" fmla="*/ 5591469 w 12192000"/>
              <a:gd name="connsiteY107" fmla="*/ 2178389 h 3482342"/>
              <a:gd name="connsiteX108" fmla="*/ 5505818 w 12192000"/>
              <a:gd name="connsiteY108" fmla="*/ 2194207 h 3482342"/>
              <a:gd name="connsiteX109" fmla="*/ 5452860 w 12192000"/>
              <a:gd name="connsiteY109" fmla="*/ 2180085 h 3482342"/>
              <a:gd name="connsiteX110" fmla="*/ 5414282 w 12192000"/>
              <a:gd name="connsiteY110" fmla="*/ 2183070 h 3482342"/>
              <a:gd name="connsiteX111" fmla="*/ 5368369 w 12192000"/>
              <a:gd name="connsiteY111" fmla="*/ 2204272 h 3482342"/>
              <a:gd name="connsiteX112" fmla="*/ 5336354 w 12192000"/>
              <a:gd name="connsiteY112" fmla="*/ 2218920 h 3482342"/>
              <a:gd name="connsiteX113" fmla="*/ 5291263 w 12192000"/>
              <a:gd name="connsiteY113" fmla="*/ 2239182 h 3482342"/>
              <a:gd name="connsiteX114" fmla="*/ 5255152 w 12192000"/>
              <a:gd name="connsiteY114" fmla="*/ 2247164 h 3482342"/>
              <a:gd name="connsiteX115" fmla="*/ 5233796 w 12192000"/>
              <a:gd name="connsiteY115" fmla="*/ 2268260 h 3482342"/>
              <a:gd name="connsiteX116" fmla="*/ 5212786 w 12192000"/>
              <a:gd name="connsiteY116" fmla="*/ 2296592 h 3482342"/>
              <a:gd name="connsiteX117" fmla="*/ 5173523 w 12192000"/>
              <a:gd name="connsiteY117" fmla="*/ 2309057 h 3482342"/>
              <a:gd name="connsiteX118" fmla="*/ 5123830 w 12192000"/>
              <a:gd name="connsiteY118" fmla="*/ 2307070 h 3482342"/>
              <a:gd name="connsiteX119" fmla="*/ 5065426 w 12192000"/>
              <a:gd name="connsiteY119" fmla="*/ 2324076 h 3482342"/>
              <a:gd name="connsiteX120" fmla="*/ 4975908 w 12192000"/>
              <a:gd name="connsiteY120" fmla="*/ 2364128 h 3482342"/>
              <a:gd name="connsiteX121" fmla="*/ 4913723 w 12192000"/>
              <a:gd name="connsiteY121" fmla="*/ 2385265 h 3482342"/>
              <a:gd name="connsiteX122" fmla="*/ 4746485 w 12192000"/>
              <a:gd name="connsiteY122" fmla="*/ 2451769 h 3482342"/>
              <a:gd name="connsiteX123" fmla="*/ 4681588 w 12192000"/>
              <a:gd name="connsiteY123" fmla="*/ 2467494 h 3482342"/>
              <a:gd name="connsiteX124" fmla="*/ 1783655 w 12192000"/>
              <a:gd name="connsiteY124" fmla="*/ 3163860 h 3482342"/>
              <a:gd name="connsiteX125" fmla="*/ 1325955 w 12192000"/>
              <a:gd name="connsiteY125" fmla="*/ 3176692 h 3482342"/>
              <a:gd name="connsiteX126" fmla="*/ 1190384 w 12192000"/>
              <a:gd name="connsiteY126" fmla="*/ 3203504 h 3482342"/>
              <a:gd name="connsiteX127" fmla="*/ 1094537 w 12192000"/>
              <a:gd name="connsiteY127" fmla="*/ 3229469 h 3482342"/>
              <a:gd name="connsiteX128" fmla="*/ 779276 w 12192000"/>
              <a:gd name="connsiteY128" fmla="*/ 3327290 h 3482342"/>
              <a:gd name="connsiteX129" fmla="*/ 600378 w 12192000"/>
              <a:gd name="connsiteY129" fmla="*/ 3335250 h 3482342"/>
              <a:gd name="connsiteX130" fmla="*/ 493457 w 12192000"/>
              <a:gd name="connsiteY130" fmla="*/ 3365044 h 3482342"/>
              <a:gd name="connsiteX131" fmla="*/ 349402 w 12192000"/>
              <a:gd name="connsiteY131" fmla="*/ 3380897 h 3482342"/>
              <a:gd name="connsiteX132" fmla="*/ 192183 w 12192000"/>
              <a:gd name="connsiteY132" fmla="*/ 3460075 h 3482342"/>
              <a:gd name="connsiteX133" fmla="*/ 46713 w 12192000"/>
              <a:gd name="connsiteY133" fmla="*/ 3462986 h 3482342"/>
              <a:gd name="connsiteX134" fmla="*/ 2765 w 12192000"/>
              <a:gd name="connsiteY134" fmla="*/ 3480770 h 3482342"/>
              <a:gd name="connsiteX135" fmla="*/ 0 w 12192000"/>
              <a:gd name="connsiteY135" fmla="*/ 3482342 h 3482342"/>
              <a:gd name="connsiteX136" fmla="*/ 0 w 12192000"/>
              <a:gd name="connsiteY13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7717 w 12192000"/>
              <a:gd name="connsiteY14" fmla="*/ 746701 h 3482342"/>
              <a:gd name="connsiteX15" fmla="*/ 11656818 w 12192000"/>
              <a:gd name="connsiteY15" fmla="*/ 769062 h 3482342"/>
              <a:gd name="connsiteX16" fmla="*/ 11601229 w 12192000"/>
              <a:gd name="connsiteY16" fmla="*/ 785537 h 3482342"/>
              <a:gd name="connsiteX17" fmla="*/ 11501920 w 12192000"/>
              <a:gd name="connsiteY17" fmla="*/ 813109 h 3482342"/>
              <a:gd name="connsiteX18" fmla="*/ 11405286 w 12192000"/>
              <a:gd name="connsiteY18" fmla="*/ 849086 h 3482342"/>
              <a:gd name="connsiteX19" fmla="*/ 11338523 w 12192000"/>
              <a:gd name="connsiteY19" fmla="*/ 852810 h 3482342"/>
              <a:gd name="connsiteX20" fmla="*/ 11313493 w 12192000"/>
              <a:gd name="connsiteY20" fmla="*/ 880860 h 3482342"/>
              <a:gd name="connsiteX21" fmla="*/ 11228040 w 12192000"/>
              <a:gd name="connsiteY21" fmla="*/ 958953 h 3482342"/>
              <a:gd name="connsiteX22" fmla="*/ 11196987 w 12192000"/>
              <a:gd name="connsiteY22" fmla="*/ 1000897 h 3482342"/>
              <a:gd name="connsiteX23" fmla="*/ 11193568 w 12192000"/>
              <a:gd name="connsiteY23" fmla="*/ 1039464 h 3482342"/>
              <a:gd name="connsiteX24" fmla="*/ 11175804 w 12192000"/>
              <a:gd name="connsiteY24" fmla="*/ 1067977 h 3482342"/>
              <a:gd name="connsiteX25" fmla="*/ 11133438 w 12192000"/>
              <a:gd name="connsiteY25" fmla="*/ 1106812 h 3482342"/>
              <a:gd name="connsiteX26" fmla="*/ 11120819 w 12192000"/>
              <a:gd name="connsiteY26" fmla="*/ 1126133 h 3482342"/>
              <a:gd name="connsiteX27" fmla="*/ 11071654 w 12192000"/>
              <a:gd name="connsiteY27" fmla="*/ 1177422 h 3482342"/>
              <a:gd name="connsiteX28" fmla="*/ 11028687 w 12192000"/>
              <a:gd name="connsiteY28" fmla="*/ 1199018 h 3482342"/>
              <a:gd name="connsiteX29" fmla="*/ 10974565 w 12192000"/>
              <a:gd name="connsiteY29" fmla="*/ 1226849 h 3482342"/>
              <a:gd name="connsiteX30" fmla="*/ 10960443 w 12192000"/>
              <a:gd name="connsiteY30" fmla="*/ 1244502 h 3482342"/>
              <a:gd name="connsiteX31" fmla="*/ 10879242 w 12192000"/>
              <a:gd name="connsiteY31" fmla="*/ 1269215 h 3482342"/>
              <a:gd name="connsiteX32" fmla="*/ 10850998 w 12192000"/>
              <a:gd name="connsiteY32" fmla="*/ 1269215 h 3482342"/>
              <a:gd name="connsiteX33" fmla="*/ 10815658 w 12192000"/>
              <a:gd name="connsiteY33" fmla="*/ 1287849 h 3482342"/>
              <a:gd name="connsiteX34" fmla="*/ 10723900 w 12192000"/>
              <a:gd name="connsiteY34" fmla="*/ 1318642 h 3482342"/>
              <a:gd name="connsiteX35" fmla="*/ 10699186 w 12192000"/>
              <a:gd name="connsiteY35" fmla="*/ 1322173 h 3482342"/>
              <a:gd name="connsiteX36" fmla="*/ 10676375 w 12192000"/>
              <a:gd name="connsiteY36" fmla="*/ 1342640 h 3482342"/>
              <a:gd name="connsiteX37" fmla="*/ 10636304 w 12192000"/>
              <a:gd name="connsiteY37" fmla="*/ 1342641 h 3482342"/>
              <a:gd name="connsiteX38" fmla="*/ 10603863 w 12192000"/>
              <a:gd name="connsiteY38" fmla="*/ 1346886 h 3482342"/>
              <a:gd name="connsiteX39" fmla="*/ 10573203 w 12192000"/>
              <a:gd name="connsiteY39" fmla="*/ 1351996 h 3482342"/>
              <a:gd name="connsiteX40" fmla="*/ 10547375 w 12192000"/>
              <a:gd name="connsiteY40" fmla="*/ 1375130 h 3482342"/>
              <a:gd name="connsiteX41" fmla="*/ 10513263 w 12192000"/>
              <a:gd name="connsiteY41" fmla="*/ 1371939 h 3482342"/>
              <a:gd name="connsiteX42" fmla="*/ 10487356 w 12192000"/>
              <a:gd name="connsiteY42" fmla="*/ 1385722 h 3482342"/>
              <a:gd name="connsiteX43" fmla="*/ 10464012 w 12192000"/>
              <a:gd name="connsiteY43" fmla="*/ 1391778 h 3482342"/>
              <a:gd name="connsiteX44" fmla="*/ 10439694 w 12192000"/>
              <a:gd name="connsiteY44" fmla="*/ 1406905 h 3482342"/>
              <a:gd name="connsiteX45" fmla="*/ 10405409 w 12192000"/>
              <a:gd name="connsiteY45" fmla="*/ 1422789 h 3482342"/>
              <a:gd name="connsiteX46" fmla="*/ 10370530 w 12192000"/>
              <a:gd name="connsiteY46" fmla="*/ 1441596 h 3482342"/>
              <a:gd name="connsiteX47" fmla="*/ 10300239 w 12192000"/>
              <a:gd name="connsiteY47" fmla="*/ 1456332 h 3482342"/>
              <a:gd name="connsiteX48" fmla="*/ 10264922 w 12192000"/>
              <a:gd name="connsiteY48" fmla="*/ 1472107 h 3482342"/>
              <a:gd name="connsiteX49" fmla="*/ 10229629 w 12192000"/>
              <a:gd name="connsiteY49" fmla="*/ 1470454 h 3482342"/>
              <a:gd name="connsiteX50" fmla="*/ 10201385 w 12192000"/>
              <a:gd name="connsiteY50" fmla="*/ 1477515 h 3482342"/>
              <a:gd name="connsiteX51" fmla="*/ 10151958 w 12192000"/>
              <a:gd name="connsiteY51" fmla="*/ 1477515 h 3482342"/>
              <a:gd name="connsiteX52" fmla="*/ 10120184 w 12192000"/>
              <a:gd name="connsiteY52" fmla="*/ 1466924 h 3482342"/>
              <a:gd name="connsiteX53" fmla="*/ 10081348 w 12192000"/>
              <a:gd name="connsiteY53" fmla="*/ 1481046 h 3482342"/>
              <a:gd name="connsiteX54" fmla="*/ 10058690 w 12192000"/>
              <a:gd name="connsiteY54" fmla="*/ 1474888 h 3482342"/>
              <a:gd name="connsiteX55" fmla="*/ 10004424 w 12192000"/>
              <a:gd name="connsiteY55" fmla="*/ 1489801 h 3482342"/>
              <a:gd name="connsiteX56" fmla="*/ 9999951 w 12192000"/>
              <a:gd name="connsiteY56" fmla="*/ 1499127 h 3482342"/>
              <a:gd name="connsiteX57" fmla="*/ 9845462 w 12192000"/>
              <a:gd name="connsiteY57" fmla="*/ 1548192 h 3482342"/>
              <a:gd name="connsiteX58" fmla="*/ 9736156 w 12192000"/>
              <a:gd name="connsiteY58" fmla="*/ 1581928 h 3482342"/>
              <a:gd name="connsiteX59" fmla="*/ 9693355 w 12192000"/>
              <a:gd name="connsiteY59" fmla="*/ 1602632 h 3482342"/>
              <a:gd name="connsiteX60" fmla="*/ 9664242 w 12192000"/>
              <a:gd name="connsiteY60" fmla="*/ 1622075 h 3482342"/>
              <a:gd name="connsiteX61" fmla="*/ 9579195 w 12192000"/>
              <a:gd name="connsiteY61" fmla="*/ 1648017 h 3482342"/>
              <a:gd name="connsiteX62" fmla="*/ 9433652 w 12192000"/>
              <a:gd name="connsiteY62" fmla="*/ 1681174 h 3482342"/>
              <a:gd name="connsiteX63" fmla="*/ 9403775 w 12192000"/>
              <a:gd name="connsiteY63" fmla="*/ 1690403 h 3482342"/>
              <a:gd name="connsiteX64" fmla="*/ 9382503 w 12192000"/>
              <a:gd name="connsiteY64" fmla="*/ 1706957 h 3482342"/>
              <a:gd name="connsiteX65" fmla="*/ 9381410 w 12192000"/>
              <a:gd name="connsiteY65" fmla="*/ 1718312 h 3482342"/>
              <a:gd name="connsiteX66" fmla="*/ 9365685 w 12192000"/>
              <a:gd name="connsiteY66" fmla="*/ 1724772 h 3482342"/>
              <a:gd name="connsiteX67" fmla="*/ 9278020 w 12192000"/>
              <a:gd name="connsiteY67" fmla="*/ 1741161 h 3482342"/>
              <a:gd name="connsiteX68" fmla="*/ 9217145 w 12192000"/>
              <a:gd name="connsiteY68" fmla="*/ 1771195 h 3482342"/>
              <a:gd name="connsiteX69" fmla="*/ 8955875 w 12192000"/>
              <a:gd name="connsiteY69" fmla="*/ 1796806 h 3482342"/>
              <a:gd name="connsiteX70" fmla="*/ 8648415 w 12192000"/>
              <a:gd name="connsiteY70" fmla="*/ 1878623 h 3482342"/>
              <a:gd name="connsiteX71" fmla="*/ 8538519 w 12192000"/>
              <a:gd name="connsiteY71" fmla="*/ 1894114 h 3482342"/>
              <a:gd name="connsiteX72" fmla="*/ 8506541 w 12192000"/>
              <a:gd name="connsiteY72" fmla="*/ 1905955 h 3482342"/>
              <a:gd name="connsiteX73" fmla="*/ 8236214 w 12192000"/>
              <a:gd name="connsiteY73" fmla="*/ 1909725 h 3482342"/>
              <a:gd name="connsiteX74" fmla="*/ 8132104 w 12192000"/>
              <a:gd name="connsiteY74" fmla="*/ 1895727 h 3482342"/>
              <a:gd name="connsiteX75" fmla="*/ 7918078 w 12192000"/>
              <a:gd name="connsiteY75" fmla="*/ 1862668 h 3482342"/>
              <a:gd name="connsiteX76" fmla="*/ 7817899 w 12192000"/>
              <a:gd name="connsiteY76" fmla="*/ 1862176 h 3482342"/>
              <a:gd name="connsiteX77" fmla="*/ 7768994 w 12192000"/>
              <a:gd name="connsiteY77" fmla="*/ 1855721 h 3482342"/>
              <a:gd name="connsiteX78" fmla="*/ 7618027 w 12192000"/>
              <a:gd name="connsiteY78" fmla="*/ 1830959 h 3482342"/>
              <a:gd name="connsiteX79" fmla="*/ 7449425 w 12192000"/>
              <a:gd name="connsiteY79" fmla="*/ 1810910 h 3482342"/>
              <a:gd name="connsiteX80" fmla="*/ 7342915 w 12192000"/>
              <a:gd name="connsiteY80" fmla="*/ 1819827 h 3482342"/>
              <a:gd name="connsiteX81" fmla="*/ 7255191 w 12192000"/>
              <a:gd name="connsiteY81" fmla="*/ 1834354 h 3482342"/>
              <a:gd name="connsiteX82" fmla="*/ 7131205 w 12192000"/>
              <a:gd name="connsiteY82" fmla="*/ 1845557 h 3482342"/>
              <a:gd name="connsiteX83" fmla="*/ 6941837 w 12192000"/>
              <a:gd name="connsiteY83" fmla="*/ 1840640 h 3482342"/>
              <a:gd name="connsiteX84" fmla="*/ 6837145 w 12192000"/>
              <a:gd name="connsiteY84" fmla="*/ 1870724 h 3482342"/>
              <a:gd name="connsiteX85" fmla="*/ 6753991 w 12192000"/>
              <a:gd name="connsiteY85" fmla="*/ 1860969 h 3482342"/>
              <a:gd name="connsiteX86" fmla="*/ 6727754 w 12192000"/>
              <a:gd name="connsiteY86" fmla="*/ 1882372 h 3482342"/>
              <a:gd name="connsiteX87" fmla="*/ 6723371 w 12192000"/>
              <a:gd name="connsiteY87" fmla="*/ 1886494 h 3482342"/>
              <a:gd name="connsiteX88" fmla="*/ 6702779 w 12192000"/>
              <a:gd name="connsiteY88" fmla="*/ 1893601 h 3482342"/>
              <a:gd name="connsiteX89" fmla="*/ 6686657 w 12192000"/>
              <a:gd name="connsiteY89" fmla="*/ 1907344 h 3482342"/>
              <a:gd name="connsiteX90" fmla="*/ 6651330 w 12192000"/>
              <a:gd name="connsiteY90" fmla="*/ 1922921 h 3482342"/>
              <a:gd name="connsiteX91" fmla="*/ 6622958 w 12192000"/>
              <a:gd name="connsiteY91" fmla="*/ 1936255 h 3482342"/>
              <a:gd name="connsiteX92" fmla="*/ 6522602 w 12192000"/>
              <a:gd name="connsiteY92" fmla="*/ 1954133 h 3482342"/>
              <a:gd name="connsiteX93" fmla="*/ 6444344 w 12192000"/>
              <a:gd name="connsiteY93" fmla="*/ 1969663 h 3482342"/>
              <a:gd name="connsiteX94" fmla="*/ 6409626 w 12192000"/>
              <a:gd name="connsiteY94" fmla="*/ 1978846 h 3482342"/>
              <a:gd name="connsiteX95" fmla="*/ 6333446 w 12192000"/>
              <a:gd name="connsiteY95" fmla="*/ 1997163 h 3482342"/>
              <a:gd name="connsiteX96" fmla="*/ 6294933 w 12192000"/>
              <a:gd name="connsiteY96" fmla="*/ 2019412 h 3482342"/>
              <a:gd name="connsiteX97" fmla="*/ 6238719 w 12192000"/>
              <a:gd name="connsiteY97" fmla="*/ 2042547 h 3482342"/>
              <a:gd name="connsiteX98" fmla="*/ 6187205 w 12192000"/>
              <a:gd name="connsiteY98" fmla="*/ 2060048 h 3482342"/>
              <a:gd name="connsiteX99" fmla="*/ 6138780 w 12192000"/>
              <a:gd name="connsiteY99" fmla="*/ 2081918 h 3482342"/>
              <a:gd name="connsiteX100" fmla="*/ 6120125 w 12192000"/>
              <a:gd name="connsiteY100" fmla="*/ 2109475 h 3482342"/>
              <a:gd name="connsiteX101" fmla="*/ 6056576 w 12192000"/>
              <a:gd name="connsiteY101" fmla="*/ 2120066 h 3482342"/>
              <a:gd name="connsiteX102" fmla="*/ 5993794 w 12192000"/>
              <a:gd name="connsiteY102" fmla="*/ 2122569 h 3482342"/>
              <a:gd name="connsiteX103" fmla="*/ 5943601 w 12192000"/>
              <a:gd name="connsiteY103" fmla="*/ 2137719 h 3482342"/>
              <a:gd name="connsiteX104" fmla="*/ 5898141 w 12192000"/>
              <a:gd name="connsiteY104" fmla="*/ 2144806 h 3482342"/>
              <a:gd name="connsiteX105" fmla="*/ 5855337 w 12192000"/>
              <a:gd name="connsiteY105" fmla="*/ 2137719 h 3482342"/>
              <a:gd name="connsiteX106" fmla="*/ 5817682 w 12192000"/>
              <a:gd name="connsiteY106" fmla="*/ 2157358 h 3482342"/>
              <a:gd name="connsiteX107" fmla="*/ 5735300 w 12192000"/>
              <a:gd name="connsiteY107" fmla="*/ 2158902 h 3482342"/>
              <a:gd name="connsiteX108" fmla="*/ 5591469 w 12192000"/>
              <a:gd name="connsiteY108" fmla="*/ 2178389 h 3482342"/>
              <a:gd name="connsiteX109" fmla="*/ 5505818 w 12192000"/>
              <a:gd name="connsiteY109" fmla="*/ 2194207 h 3482342"/>
              <a:gd name="connsiteX110" fmla="*/ 5452860 w 12192000"/>
              <a:gd name="connsiteY110" fmla="*/ 2180085 h 3482342"/>
              <a:gd name="connsiteX111" fmla="*/ 5414282 w 12192000"/>
              <a:gd name="connsiteY111" fmla="*/ 2183070 h 3482342"/>
              <a:gd name="connsiteX112" fmla="*/ 5368369 w 12192000"/>
              <a:gd name="connsiteY112" fmla="*/ 2204272 h 3482342"/>
              <a:gd name="connsiteX113" fmla="*/ 5336354 w 12192000"/>
              <a:gd name="connsiteY113" fmla="*/ 2218920 h 3482342"/>
              <a:gd name="connsiteX114" fmla="*/ 5291263 w 12192000"/>
              <a:gd name="connsiteY114" fmla="*/ 2239182 h 3482342"/>
              <a:gd name="connsiteX115" fmla="*/ 5255152 w 12192000"/>
              <a:gd name="connsiteY115" fmla="*/ 2247164 h 3482342"/>
              <a:gd name="connsiteX116" fmla="*/ 5233796 w 12192000"/>
              <a:gd name="connsiteY116" fmla="*/ 2268260 h 3482342"/>
              <a:gd name="connsiteX117" fmla="*/ 5212786 w 12192000"/>
              <a:gd name="connsiteY117" fmla="*/ 2296592 h 3482342"/>
              <a:gd name="connsiteX118" fmla="*/ 5173523 w 12192000"/>
              <a:gd name="connsiteY118" fmla="*/ 2309057 h 3482342"/>
              <a:gd name="connsiteX119" fmla="*/ 5123830 w 12192000"/>
              <a:gd name="connsiteY119" fmla="*/ 2307070 h 3482342"/>
              <a:gd name="connsiteX120" fmla="*/ 5065426 w 12192000"/>
              <a:gd name="connsiteY120" fmla="*/ 2324076 h 3482342"/>
              <a:gd name="connsiteX121" fmla="*/ 4975908 w 12192000"/>
              <a:gd name="connsiteY121" fmla="*/ 2364128 h 3482342"/>
              <a:gd name="connsiteX122" fmla="*/ 4913723 w 12192000"/>
              <a:gd name="connsiteY122" fmla="*/ 2385265 h 3482342"/>
              <a:gd name="connsiteX123" fmla="*/ 4746485 w 12192000"/>
              <a:gd name="connsiteY123" fmla="*/ 2451769 h 3482342"/>
              <a:gd name="connsiteX124" fmla="*/ 4681588 w 12192000"/>
              <a:gd name="connsiteY124" fmla="*/ 2467494 h 3482342"/>
              <a:gd name="connsiteX125" fmla="*/ 1783655 w 12192000"/>
              <a:gd name="connsiteY125" fmla="*/ 3163860 h 3482342"/>
              <a:gd name="connsiteX126" fmla="*/ 1325955 w 12192000"/>
              <a:gd name="connsiteY126" fmla="*/ 3176692 h 3482342"/>
              <a:gd name="connsiteX127" fmla="*/ 1190384 w 12192000"/>
              <a:gd name="connsiteY127" fmla="*/ 3203504 h 3482342"/>
              <a:gd name="connsiteX128" fmla="*/ 1094537 w 12192000"/>
              <a:gd name="connsiteY128" fmla="*/ 3229469 h 3482342"/>
              <a:gd name="connsiteX129" fmla="*/ 779276 w 12192000"/>
              <a:gd name="connsiteY129" fmla="*/ 3327290 h 3482342"/>
              <a:gd name="connsiteX130" fmla="*/ 600378 w 12192000"/>
              <a:gd name="connsiteY130" fmla="*/ 3335250 h 3482342"/>
              <a:gd name="connsiteX131" fmla="*/ 493457 w 12192000"/>
              <a:gd name="connsiteY131" fmla="*/ 3365044 h 3482342"/>
              <a:gd name="connsiteX132" fmla="*/ 349402 w 12192000"/>
              <a:gd name="connsiteY132" fmla="*/ 3380897 h 3482342"/>
              <a:gd name="connsiteX133" fmla="*/ 192183 w 12192000"/>
              <a:gd name="connsiteY133" fmla="*/ 3460075 h 3482342"/>
              <a:gd name="connsiteX134" fmla="*/ 46713 w 12192000"/>
              <a:gd name="connsiteY134" fmla="*/ 3462986 h 3482342"/>
              <a:gd name="connsiteX135" fmla="*/ 2765 w 12192000"/>
              <a:gd name="connsiteY135" fmla="*/ 3480770 h 3482342"/>
              <a:gd name="connsiteX136" fmla="*/ 0 w 12192000"/>
              <a:gd name="connsiteY136" fmla="*/ 3482342 h 3482342"/>
              <a:gd name="connsiteX137" fmla="*/ 0 w 12192000"/>
              <a:gd name="connsiteY13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13493 w 12192000"/>
              <a:gd name="connsiteY21" fmla="*/ 880860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92183 w 12192000"/>
              <a:gd name="connsiteY135" fmla="*/ 3460075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416599 w 12192000"/>
              <a:gd name="connsiteY133" fmla="*/ 3387517 h 3482342"/>
              <a:gd name="connsiteX134" fmla="*/ 349402 w 12192000"/>
              <a:gd name="connsiteY134" fmla="*/ 3380897 h 3482342"/>
              <a:gd name="connsiteX135" fmla="*/ 225952 w 12192000"/>
              <a:gd name="connsiteY135" fmla="*/ 3426352 h 3482342"/>
              <a:gd name="connsiteX136" fmla="*/ 171000 w 12192000"/>
              <a:gd name="connsiteY136" fmla="*/ 3438892 h 3482342"/>
              <a:gd name="connsiteX137" fmla="*/ 88263 w 12192000"/>
              <a:gd name="connsiteY137" fmla="*/ 3479310 h 3482342"/>
              <a:gd name="connsiteX138" fmla="*/ 46713 w 12192000"/>
              <a:gd name="connsiteY138" fmla="*/ 3462986 h 3482342"/>
              <a:gd name="connsiteX139" fmla="*/ 2765 w 12192000"/>
              <a:gd name="connsiteY139" fmla="*/ 3480770 h 3482342"/>
              <a:gd name="connsiteX140" fmla="*/ 0 w 12192000"/>
              <a:gd name="connsiteY140" fmla="*/ 3482342 h 3482342"/>
              <a:gd name="connsiteX141" fmla="*/ 0 w 12192000"/>
              <a:gd name="connsiteY14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388355 w 12192000"/>
              <a:gd name="connsiteY135" fmla="*/ 3376925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2192000" h="3482342">
                <a:moveTo>
                  <a:pt x="0" y="0"/>
                </a:moveTo>
                <a:lnTo>
                  <a:pt x="12192000" y="0"/>
                </a:lnTo>
                <a:lnTo>
                  <a:pt x="12192000" y="635369"/>
                </a:lnTo>
                <a:cubicBezTo>
                  <a:pt x="12191930" y="610378"/>
                  <a:pt x="12191859" y="585387"/>
                  <a:pt x="12191789" y="560396"/>
                </a:cubicBezTo>
                <a:cubicBezTo>
                  <a:pt x="12175211" y="562678"/>
                  <a:pt x="11999606" y="644473"/>
                  <a:pt x="11983027" y="646756"/>
                </a:cubicBezTo>
                <a:cubicBezTo>
                  <a:pt x="11943442" y="661920"/>
                  <a:pt x="11950154" y="649830"/>
                  <a:pt x="11940158" y="651378"/>
                </a:cubicBezTo>
                <a:cubicBezTo>
                  <a:pt x="11930162" y="652926"/>
                  <a:pt x="11943274" y="652245"/>
                  <a:pt x="11923051" y="656045"/>
                </a:cubicBezTo>
                <a:cubicBezTo>
                  <a:pt x="11882449" y="639093"/>
                  <a:pt x="11867184" y="670845"/>
                  <a:pt x="11832939" y="674181"/>
                </a:cubicBezTo>
                <a:cubicBezTo>
                  <a:pt x="11812296" y="669845"/>
                  <a:pt x="11772988" y="668355"/>
                  <a:pt x="11767770" y="683807"/>
                </a:cubicBezTo>
                <a:cubicBezTo>
                  <a:pt x="11757314" y="685936"/>
                  <a:pt x="11743230" y="693101"/>
                  <a:pt x="11728279" y="700816"/>
                </a:cubicBezTo>
                <a:lnTo>
                  <a:pt x="11722533" y="703421"/>
                </a:lnTo>
                <a:lnTo>
                  <a:pt x="11720002" y="710566"/>
                </a:lnTo>
                <a:lnTo>
                  <a:pt x="11707351" y="710310"/>
                </a:lnTo>
                <a:lnTo>
                  <a:pt x="11700369" y="713480"/>
                </a:lnTo>
                <a:lnTo>
                  <a:pt x="11691126" y="726131"/>
                </a:lnTo>
                <a:cubicBezTo>
                  <a:pt x="11686960" y="732845"/>
                  <a:pt x="11663435" y="739546"/>
                  <a:pt x="11657717" y="746701"/>
                </a:cubicBezTo>
                <a:cubicBezTo>
                  <a:pt x="11651999" y="753856"/>
                  <a:pt x="11669175" y="763766"/>
                  <a:pt x="11656818" y="769062"/>
                </a:cubicBezTo>
                <a:cubicBezTo>
                  <a:pt x="11645954" y="777786"/>
                  <a:pt x="11627045" y="778196"/>
                  <a:pt x="11601229" y="785537"/>
                </a:cubicBezTo>
                <a:cubicBezTo>
                  <a:pt x="11575413" y="792878"/>
                  <a:pt x="11538696" y="801341"/>
                  <a:pt x="11501920" y="813109"/>
                </a:cubicBezTo>
                <a:cubicBezTo>
                  <a:pt x="11460587" y="824093"/>
                  <a:pt x="11432519" y="842469"/>
                  <a:pt x="11405286" y="849086"/>
                </a:cubicBezTo>
                <a:cubicBezTo>
                  <a:pt x="11353339" y="866295"/>
                  <a:pt x="11354410" y="845161"/>
                  <a:pt x="11338523" y="852810"/>
                </a:cubicBezTo>
                <a:cubicBezTo>
                  <a:pt x="11308884" y="863514"/>
                  <a:pt x="11353090" y="841987"/>
                  <a:pt x="11334676" y="859677"/>
                </a:cubicBezTo>
                <a:cubicBezTo>
                  <a:pt x="11295079" y="884428"/>
                  <a:pt x="11238631" y="959542"/>
                  <a:pt x="11217448" y="980136"/>
                </a:cubicBezTo>
                <a:cubicBezTo>
                  <a:pt x="11196801" y="1004817"/>
                  <a:pt x="11202732" y="987478"/>
                  <a:pt x="11196987" y="1000897"/>
                </a:cubicBezTo>
                <a:cubicBezTo>
                  <a:pt x="11191242" y="1014316"/>
                  <a:pt x="11200040" y="1028284"/>
                  <a:pt x="11193568" y="1039464"/>
                </a:cubicBezTo>
                <a:cubicBezTo>
                  <a:pt x="11181920" y="1057634"/>
                  <a:pt x="11187929" y="1053532"/>
                  <a:pt x="11175804" y="1067977"/>
                </a:cubicBezTo>
                <a:cubicBezTo>
                  <a:pt x="11168136" y="1078025"/>
                  <a:pt x="11142602" y="1097119"/>
                  <a:pt x="11133438" y="1106812"/>
                </a:cubicBezTo>
                <a:cubicBezTo>
                  <a:pt x="11124274" y="1116505"/>
                  <a:pt x="11134647" y="1114365"/>
                  <a:pt x="11120819" y="1126133"/>
                </a:cubicBezTo>
                <a:cubicBezTo>
                  <a:pt x="11106991" y="1137901"/>
                  <a:pt x="11087009" y="1165275"/>
                  <a:pt x="11071654" y="1177422"/>
                </a:cubicBezTo>
                <a:cubicBezTo>
                  <a:pt x="11056299" y="1189570"/>
                  <a:pt x="11041338" y="1190780"/>
                  <a:pt x="11028687" y="1199018"/>
                </a:cubicBezTo>
                <a:cubicBezTo>
                  <a:pt x="11006077" y="1216981"/>
                  <a:pt x="10985939" y="1219268"/>
                  <a:pt x="10974565" y="1226849"/>
                </a:cubicBezTo>
                <a:cubicBezTo>
                  <a:pt x="10963191" y="1234430"/>
                  <a:pt x="10978096" y="1238618"/>
                  <a:pt x="10960443" y="1244502"/>
                </a:cubicBezTo>
                <a:cubicBezTo>
                  <a:pt x="10937301" y="1255025"/>
                  <a:pt x="10897483" y="1265096"/>
                  <a:pt x="10879242" y="1269215"/>
                </a:cubicBezTo>
                <a:cubicBezTo>
                  <a:pt x="10861001" y="1273334"/>
                  <a:pt x="10863361" y="1264933"/>
                  <a:pt x="10850998" y="1269215"/>
                </a:cubicBezTo>
                <a:lnTo>
                  <a:pt x="10815658" y="1287849"/>
                </a:lnTo>
                <a:cubicBezTo>
                  <a:pt x="10795652" y="1293733"/>
                  <a:pt x="10746525" y="1311275"/>
                  <a:pt x="10723900" y="1318642"/>
                </a:cubicBezTo>
                <a:cubicBezTo>
                  <a:pt x="10705077" y="1325539"/>
                  <a:pt x="10706518" y="1319939"/>
                  <a:pt x="10699186" y="1322173"/>
                </a:cubicBezTo>
                <a:cubicBezTo>
                  <a:pt x="10691854" y="1324408"/>
                  <a:pt x="10686855" y="1343347"/>
                  <a:pt x="10676375" y="1342640"/>
                </a:cubicBezTo>
                <a:cubicBezTo>
                  <a:pt x="10676343" y="1337186"/>
                  <a:pt x="10639666" y="1342470"/>
                  <a:pt x="10636304" y="1342641"/>
                </a:cubicBezTo>
                <a:cubicBezTo>
                  <a:pt x="10626667" y="1347586"/>
                  <a:pt x="10613500" y="1341941"/>
                  <a:pt x="10603863" y="1346886"/>
                </a:cubicBezTo>
                <a:lnTo>
                  <a:pt x="10573203" y="1351996"/>
                </a:lnTo>
                <a:cubicBezTo>
                  <a:pt x="10562611" y="1353173"/>
                  <a:pt x="10557365" y="1375337"/>
                  <a:pt x="10547375" y="1375130"/>
                </a:cubicBezTo>
                <a:cubicBezTo>
                  <a:pt x="10537385" y="1374923"/>
                  <a:pt x="10522089" y="1366643"/>
                  <a:pt x="10513263" y="1371939"/>
                </a:cubicBezTo>
                <a:cubicBezTo>
                  <a:pt x="10505804" y="1378887"/>
                  <a:pt x="10494815" y="1378774"/>
                  <a:pt x="10487356" y="1385722"/>
                </a:cubicBezTo>
                <a:lnTo>
                  <a:pt x="10464012" y="1391778"/>
                </a:lnTo>
                <a:cubicBezTo>
                  <a:pt x="10456657" y="1392366"/>
                  <a:pt x="10449461" y="1401737"/>
                  <a:pt x="10439694" y="1406905"/>
                </a:cubicBezTo>
                <a:cubicBezTo>
                  <a:pt x="10429927" y="1412073"/>
                  <a:pt x="10417525" y="1414065"/>
                  <a:pt x="10405409" y="1422789"/>
                </a:cubicBezTo>
                <a:cubicBezTo>
                  <a:pt x="10385126" y="1419848"/>
                  <a:pt x="10374706" y="1423369"/>
                  <a:pt x="10370530" y="1441596"/>
                </a:cubicBezTo>
                <a:cubicBezTo>
                  <a:pt x="10354767" y="1445421"/>
                  <a:pt x="10317840" y="1451247"/>
                  <a:pt x="10300239" y="1456332"/>
                </a:cubicBezTo>
                <a:cubicBezTo>
                  <a:pt x="10282638" y="1461417"/>
                  <a:pt x="10276690" y="1468577"/>
                  <a:pt x="10264922" y="1472107"/>
                </a:cubicBezTo>
                <a:cubicBezTo>
                  <a:pt x="10253154" y="1475637"/>
                  <a:pt x="10240218" y="1469553"/>
                  <a:pt x="10229629" y="1470454"/>
                </a:cubicBezTo>
                <a:cubicBezTo>
                  <a:pt x="10219040" y="1471355"/>
                  <a:pt x="10214330" y="1477515"/>
                  <a:pt x="10201385" y="1477515"/>
                </a:cubicBezTo>
                <a:cubicBezTo>
                  <a:pt x="10188440" y="1477515"/>
                  <a:pt x="10165492" y="1479280"/>
                  <a:pt x="10151958" y="1477515"/>
                </a:cubicBezTo>
                <a:cubicBezTo>
                  <a:pt x="10138424" y="1475750"/>
                  <a:pt x="10130187" y="1468101"/>
                  <a:pt x="10120184" y="1466924"/>
                </a:cubicBezTo>
                <a:cubicBezTo>
                  <a:pt x="10110181" y="1465747"/>
                  <a:pt x="10091597" y="1479719"/>
                  <a:pt x="10081348" y="1481046"/>
                </a:cubicBezTo>
                <a:cubicBezTo>
                  <a:pt x="10071099" y="1482373"/>
                  <a:pt x="10073276" y="1471664"/>
                  <a:pt x="10058690" y="1474888"/>
                </a:cubicBezTo>
                <a:cubicBezTo>
                  <a:pt x="10040170" y="1466053"/>
                  <a:pt x="10015872" y="1472731"/>
                  <a:pt x="10004424" y="1489801"/>
                </a:cubicBezTo>
                <a:cubicBezTo>
                  <a:pt x="10002452" y="1492741"/>
                  <a:pt x="10000947" y="1495882"/>
                  <a:pt x="9999951" y="1499127"/>
                </a:cubicBezTo>
                <a:cubicBezTo>
                  <a:pt x="9967418" y="1507155"/>
                  <a:pt x="9889427" y="1534394"/>
                  <a:pt x="9845462" y="1548192"/>
                </a:cubicBezTo>
                <a:cubicBezTo>
                  <a:pt x="9822222" y="1562604"/>
                  <a:pt x="9768858" y="1594433"/>
                  <a:pt x="9736156" y="1581928"/>
                </a:cubicBezTo>
                <a:cubicBezTo>
                  <a:pt x="9745637" y="1601571"/>
                  <a:pt x="9699425" y="1582999"/>
                  <a:pt x="9693355" y="1602632"/>
                </a:cubicBezTo>
                <a:cubicBezTo>
                  <a:pt x="9690360" y="1618512"/>
                  <a:pt x="9675642" y="1616579"/>
                  <a:pt x="9664242" y="1622075"/>
                </a:cubicBezTo>
                <a:cubicBezTo>
                  <a:pt x="9655776" y="1638103"/>
                  <a:pt x="9598819" y="1651043"/>
                  <a:pt x="9579195" y="1648017"/>
                </a:cubicBezTo>
                <a:cubicBezTo>
                  <a:pt x="9524163" y="1629881"/>
                  <a:pt x="9477693" y="1693985"/>
                  <a:pt x="9433652" y="1681174"/>
                </a:cubicBezTo>
                <a:cubicBezTo>
                  <a:pt x="9421990" y="1682314"/>
                  <a:pt x="9412258" y="1685676"/>
                  <a:pt x="9403775" y="1690403"/>
                </a:cubicBezTo>
                <a:lnTo>
                  <a:pt x="9382503" y="1706957"/>
                </a:lnTo>
                <a:lnTo>
                  <a:pt x="9381410" y="1718312"/>
                </a:lnTo>
                <a:lnTo>
                  <a:pt x="9365685" y="1724772"/>
                </a:lnTo>
                <a:lnTo>
                  <a:pt x="9278020" y="1741161"/>
                </a:lnTo>
                <a:cubicBezTo>
                  <a:pt x="9235873" y="1762229"/>
                  <a:pt x="9231473" y="1754941"/>
                  <a:pt x="9217145" y="1771195"/>
                </a:cubicBezTo>
                <a:cubicBezTo>
                  <a:pt x="9131538" y="1776872"/>
                  <a:pt x="9039728" y="1814874"/>
                  <a:pt x="8955875" y="1796806"/>
                </a:cubicBezTo>
                <a:cubicBezTo>
                  <a:pt x="8861771" y="1817659"/>
                  <a:pt x="8730077" y="1856614"/>
                  <a:pt x="8648415" y="1878623"/>
                </a:cubicBezTo>
                <a:cubicBezTo>
                  <a:pt x="8578856" y="1892487"/>
                  <a:pt x="8546278" y="1907799"/>
                  <a:pt x="8538519" y="1894114"/>
                </a:cubicBezTo>
                <a:cubicBezTo>
                  <a:pt x="8513108" y="1898081"/>
                  <a:pt x="8514559" y="1915122"/>
                  <a:pt x="8506541" y="1905955"/>
                </a:cubicBezTo>
                <a:cubicBezTo>
                  <a:pt x="8437841" y="1911139"/>
                  <a:pt x="8301617" y="1910841"/>
                  <a:pt x="8236214" y="1909725"/>
                </a:cubicBezTo>
                <a:cubicBezTo>
                  <a:pt x="8201189" y="1897570"/>
                  <a:pt x="8163827" y="1900921"/>
                  <a:pt x="8132104" y="1895727"/>
                </a:cubicBezTo>
                <a:cubicBezTo>
                  <a:pt x="8021354" y="1869423"/>
                  <a:pt x="7973371" y="1872758"/>
                  <a:pt x="7918078" y="1862668"/>
                </a:cubicBezTo>
                <a:cubicBezTo>
                  <a:pt x="7883942" y="1854133"/>
                  <a:pt x="7834588" y="1870269"/>
                  <a:pt x="7817899" y="1862176"/>
                </a:cubicBezTo>
                <a:cubicBezTo>
                  <a:pt x="7803952" y="1858540"/>
                  <a:pt x="7780423" y="1826275"/>
                  <a:pt x="7768994" y="1855721"/>
                </a:cubicBezTo>
                <a:cubicBezTo>
                  <a:pt x="7693971" y="1816704"/>
                  <a:pt x="7680420" y="1850219"/>
                  <a:pt x="7618027" y="1830959"/>
                </a:cubicBezTo>
                <a:cubicBezTo>
                  <a:pt x="7563589" y="1813247"/>
                  <a:pt x="7530287" y="1817871"/>
                  <a:pt x="7449425" y="1810910"/>
                </a:cubicBezTo>
                <a:lnTo>
                  <a:pt x="7342915" y="1819827"/>
                </a:lnTo>
                <a:lnTo>
                  <a:pt x="7255191" y="1834354"/>
                </a:lnTo>
                <a:cubicBezTo>
                  <a:pt x="7235153" y="1839259"/>
                  <a:pt x="7150315" y="1831629"/>
                  <a:pt x="7131205" y="1845557"/>
                </a:cubicBezTo>
                <a:cubicBezTo>
                  <a:pt x="6968750" y="1838101"/>
                  <a:pt x="6977206" y="1837412"/>
                  <a:pt x="6941837" y="1840640"/>
                </a:cubicBezTo>
                <a:cubicBezTo>
                  <a:pt x="6905846" y="1863867"/>
                  <a:pt x="6892534" y="1847120"/>
                  <a:pt x="6837145" y="1870724"/>
                </a:cubicBezTo>
                <a:cubicBezTo>
                  <a:pt x="6823442" y="1850610"/>
                  <a:pt x="6785388" y="1865075"/>
                  <a:pt x="6753991" y="1860969"/>
                </a:cubicBezTo>
                <a:cubicBezTo>
                  <a:pt x="6744571" y="1866959"/>
                  <a:pt x="6736100" y="1874451"/>
                  <a:pt x="6727754" y="1882372"/>
                </a:cubicBezTo>
                <a:lnTo>
                  <a:pt x="6723371" y="1886494"/>
                </a:lnTo>
                <a:lnTo>
                  <a:pt x="6702779" y="1893601"/>
                </a:lnTo>
                <a:lnTo>
                  <a:pt x="6686657" y="1907344"/>
                </a:lnTo>
                <a:lnTo>
                  <a:pt x="6651330" y="1922921"/>
                </a:lnTo>
                <a:cubicBezTo>
                  <a:pt x="6640157" y="1928264"/>
                  <a:pt x="6638035" y="1935420"/>
                  <a:pt x="6622958" y="1936255"/>
                </a:cubicBezTo>
                <a:cubicBezTo>
                  <a:pt x="6600915" y="1943222"/>
                  <a:pt x="6552371" y="1948565"/>
                  <a:pt x="6522602" y="1954133"/>
                </a:cubicBezTo>
                <a:cubicBezTo>
                  <a:pt x="6492833" y="1959701"/>
                  <a:pt x="6461408" y="1966721"/>
                  <a:pt x="6444344" y="1969663"/>
                </a:cubicBezTo>
                <a:cubicBezTo>
                  <a:pt x="6427280" y="1972605"/>
                  <a:pt x="6428109" y="1974263"/>
                  <a:pt x="6409626" y="1978846"/>
                </a:cubicBezTo>
                <a:cubicBezTo>
                  <a:pt x="6391143" y="1983429"/>
                  <a:pt x="6354327" y="1989225"/>
                  <a:pt x="6333446" y="1997163"/>
                </a:cubicBezTo>
                <a:cubicBezTo>
                  <a:pt x="6318475" y="2003304"/>
                  <a:pt x="6299617" y="2000258"/>
                  <a:pt x="6294933" y="2019412"/>
                </a:cubicBezTo>
                <a:cubicBezTo>
                  <a:pt x="6286089" y="2042978"/>
                  <a:pt x="6227534" y="2018229"/>
                  <a:pt x="6238719" y="2042547"/>
                </a:cubicBezTo>
                <a:cubicBezTo>
                  <a:pt x="6222530" y="2046966"/>
                  <a:pt x="6203861" y="2053486"/>
                  <a:pt x="6187205" y="2060048"/>
                </a:cubicBezTo>
                <a:cubicBezTo>
                  <a:pt x="6170549" y="2066610"/>
                  <a:pt x="6153490" y="2074269"/>
                  <a:pt x="6138780" y="2081918"/>
                </a:cubicBezTo>
                <a:cubicBezTo>
                  <a:pt x="6124070" y="2089567"/>
                  <a:pt x="6133826" y="2100763"/>
                  <a:pt x="6120125" y="2109475"/>
                </a:cubicBezTo>
                <a:cubicBezTo>
                  <a:pt x="6106424" y="2118187"/>
                  <a:pt x="6071747" y="2113765"/>
                  <a:pt x="6056576" y="2120066"/>
                </a:cubicBezTo>
                <a:cubicBezTo>
                  <a:pt x="6041405" y="2126367"/>
                  <a:pt x="6013212" y="2118450"/>
                  <a:pt x="5993794" y="2122569"/>
                </a:cubicBezTo>
                <a:cubicBezTo>
                  <a:pt x="5964206" y="2130692"/>
                  <a:pt x="5962485" y="2139897"/>
                  <a:pt x="5943601" y="2137719"/>
                </a:cubicBezTo>
                <a:cubicBezTo>
                  <a:pt x="5924717" y="2135541"/>
                  <a:pt x="5912263" y="2145394"/>
                  <a:pt x="5898141" y="2144806"/>
                </a:cubicBezTo>
                <a:cubicBezTo>
                  <a:pt x="5884019" y="2144218"/>
                  <a:pt x="5868158" y="2133273"/>
                  <a:pt x="5855337" y="2137719"/>
                </a:cubicBezTo>
                <a:cubicBezTo>
                  <a:pt x="5842516" y="2142165"/>
                  <a:pt x="5837100" y="2155593"/>
                  <a:pt x="5817682" y="2157358"/>
                </a:cubicBezTo>
                <a:cubicBezTo>
                  <a:pt x="5798264" y="2159123"/>
                  <a:pt x="5773002" y="2155397"/>
                  <a:pt x="5735300" y="2158902"/>
                </a:cubicBezTo>
                <a:cubicBezTo>
                  <a:pt x="5697598" y="2162407"/>
                  <a:pt x="5588527" y="2188980"/>
                  <a:pt x="5591469" y="2178389"/>
                </a:cubicBezTo>
                <a:cubicBezTo>
                  <a:pt x="5555576" y="2181920"/>
                  <a:pt x="5528919" y="2193924"/>
                  <a:pt x="5505818" y="2194207"/>
                </a:cubicBezTo>
                <a:cubicBezTo>
                  <a:pt x="5482717" y="2194490"/>
                  <a:pt x="5495184" y="2190180"/>
                  <a:pt x="5477574" y="2190677"/>
                </a:cubicBezTo>
                <a:cubicBezTo>
                  <a:pt x="5459964" y="2191175"/>
                  <a:pt x="5427187" y="2180216"/>
                  <a:pt x="5414282" y="2183070"/>
                </a:cubicBezTo>
                <a:cubicBezTo>
                  <a:pt x="5407945" y="2205016"/>
                  <a:pt x="5394338" y="2208803"/>
                  <a:pt x="5368369" y="2204272"/>
                </a:cubicBezTo>
                <a:cubicBezTo>
                  <a:pt x="5354793" y="2209070"/>
                  <a:pt x="5349205" y="2213102"/>
                  <a:pt x="5336354" y="2218920"/>
                </a:cubicBezTo>
                <a:cubicBezTo>
                  <a:pt x="5323503" y="2224738"/>
                  <a:pt x="5304208" y="2232709"/>
                  <a:pt x="5291263" y="2239182"/>
                </a:cubicBezTo>
                <a:cubicBezTo>
                  <a:pt x="5278318" y="2245655"/>
                  <a:pt x="5264730" y="2242318"/>
                  <a:pt x="5255152" y="2247164"/>
                </a:cubicBezTo>
                <a:cubicBezTo>
                  <a:pt x="5245574" y="2252010"/>
                  <a:pt x="5240857" y="2261199"/>
                  <a:pt x="5233796" y="2268260"/>
                </a:cubicBezTo>
                <a:cubicBezTo>
                  <a:pt x="5226735" y="2275321"/>
                  <a:pt x="5222832" y="2268609"/>
                  <a:pt x="5212786" y="2275408"/>
                </a:cubicBezTo>
                <a:cubicBezTo>
                  <a:pt x="5202741" y="2282208"/>
                  <a:pt x="5174227" y="2281420"/>
                  <a:pt x="5159401" y="2284343"/>
                </a:cubicBezTo>
                <a:cubicBezTo>
                  <a:pt x="5129776" y="2295641"/>
                  <a:pt x="5158686" y="2301898"/>
                  <a:pt x="5123830" y="2307070"/>
                </a:cubicBezTo>
                <a:cubicBezTo>
                  <a:pt x="5082905" y="2318102"/>
                  <a:pt x="5072939" y="2287385"/>
                  <a:pt x="5065426" y="2324076"/>
                </a:cubicBezTo>
                <a:cubicBezTo>
                  <a:pt x="5017747" y="2318395"/>
                  <a:pt x="5031271" y="2337329"/>
                  <a:pt x="4975908" y="2364128"/>
                </a:cubicBezTo>
                <a:cubicBezTo>
                  <a:pt x="4946700" y="2354134"/>
                  <a:pt x="4928936" y="2366071"/>
                  <a:pt x="4913723" y="2385265"/>
                </a:cubicBezTo>
                <a:cubicBezTo>
                  <a:pt x="4854880" y="2394046"/>
                  <a:pt x="4808730" y="2428302"/>
                  <a:pt x="4746485" y="2451769"/>
                </a:cubicBezTo>
                <a:lnTo>
                  <a:pt x="4681588" y="2467494"/>
                </a:lnTo>
                <a:lnTo>
                  <a:pt x="1783655" y="3163860"/>
                </a:lnTo>
                <a:lnTo>
                  <a:pt x="1325955" y="3176692"/>
                </a:lnTo>
                <a:cubicBezTo>
                  <a:pt x="1278931" y="3186609"/>
                  <a:pt x="1232617" y="3191205"/>
                  <a:pt x="1190384" y="3203504"/>
                </a:cubicBezTo>
                <a:cubicBezTo>
                  <a:pt x="1146740" y="3204301"/>
                  <a:pt x="1142940" y="3250947"/>
                  <a:pt x="1094537" y="3229469"/>
                </a:cubicBezTo>
                <a:cubicBezTo>
                  <a:pt x="1069134" y="3237778"/>
                  <a:pt x="1026961" y="3247646"/>
                  <a:pt x="1013254" y="3263949"/>
                </a:cubicBezTo>
                <a:cubicBezTo>
                  <a:pt x="966756" y="3279110"/>
                  <a:pt x="851011" y="3352246"/>
                  <a:pt x="815546" y="3334559"/>
                </a:cubicBezTo>
                <a:cubicBezTo>
                  <a:pt x="808324" y="3352177"/>
                  <a:pt x="815137" y="3324821"/>
                  <a:pt x="779276" y="3327290"/>
                </a:cubicBezTo>
                <a:cubicBezTo>
                  <a:pt x="712585" y="3298149"/>
                  <a:pt x="672574" y="3378796"/>
                  <a:pt x="600378" y="3335250"/>
                </a:cubicBezTo>
                <a:cubicBezTo>
                  <a:pt x="595066" y="3356366"/>
                  <a:pt x="514059" y="3361176"/>
                  <a:pt x="493457" y="3365044"/>
                </a:cubicBezTo>
                <a:cubicBezTo>
                  <a:pt x="467535" y="3372578"/>
                  <a:pt x="412364" y="3374283"/>
                  <a:pt x="388355" y="3376925"/>
                </a:cubicBezTo>
                <a:cubicBezTo>
                  <a:pt x="364346" y="3379567"/>
                  <a:pt x="376469" y="3372659"/>
                  <a:pt x="349402" y="3380897"/>
                </a:cubicBezTo>
                <a:cubicBezTo>
                  <a:pt x="322335" y="3389135"/>
                  <a:pt x="248625" y="3434339"/>
                  <a:pt x="225952" y="3426352"/>
                </a:cubicBezTo>
                <a:cubicBezTo>
                  <a:pt x="199749" y="3439548"/>
                  <a:pt x="193948" y="3430066"/>
                  <a:pt x="171000" y="3438892"/>
                </a:cubicBezTo>
                <a:cubicBezTo>
                  <a:pt x="148052" y="3447718"/>
                  <a:pt x="101917" y="3457642"/>
                  <a:pt x="88263" y="3479310"/>
                </a:cubicBezTo>
                <a:cubicBezTo>
                  <a:pt x="64018" y="3479795"/>
                  <a:pt x="62139" y="3459801"/>
                  <a:pt x="46713" y="3462986"/>
                </a:cubicBezTo>
                <a:cubicBezTo>
                  <a:pt x="31576" y="3476862"/>
                  <a:pt x="15706" y="3476378"/>
                  <a:pt x="2765" y="3480770"/>
                </a:cubicBezTo>
                <a:lnTo>
                  <a:pt x="0" y="3482342"/>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8101159E-D455-456F-8FE1-396AB159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7037" y="1958614"/>
            <a:ext cx="3594282" cy="398896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Rectangle 6">
            <a:extLst>
              <a:ext uri="{FF2B5EF4-FFF2-40B4-BE49-F238E27FC236}">
                <a16:creationId xmlns:a16="http://schemas.microsoft.com/office/drawing/2014/main" id="{1F9FDF39-7A42-411B-85F1-9DE812C7A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497" y="5802246"/>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5" name="Схема 14">
            <a:extLst>
              <a:ext uri="{FF2B5EF4-FFF2-40B4-BE49-F238E27FC236}">
                <a16:creationId xmlns:a16="http://schemas.microsoft.com/office/drawing/2014/main" id="{085A2291-6ED0-087A-AE3A-06BB3CF21B30}"/>
              </a:ext>
            </a:extLst>
          </p:cNvPr>
          <p:cNvGraphicFramePr/>
          <p:nvPr>
            <p:extLst>
              <p:ext uri="{D42A27DB-BD31-4B8C-83A1-F6EECF244321}">
                <p14:modId xmlns:p14="http://schemas.microsoft.com/office/powerpoint/2010/main" val="652867971"/>
              </p:ext>
            </p:extLst>
          </p:nvPr>
        </p:nvGraphicFramePr>
        <p:xfrm>
          <a:off x="1141235" y="625962"/>
          <a:ext cx="10000962" cy="57999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44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100158C9-D080-4F6E-EA8B-2E269CF04FE2}"/>
              </a:ext>
            </a:extLst>
          </p:cNvPr>
          <p:cNvSpPr>
            <a:spLocks noGrp="1"/>
          </p:cNvSpPr>
          <p:nvPr>
            <p:ph type="title"/>
          </p:nvPr>
        </p:nvSpPr>
        <p:spPr>
          <a:xfrm>
            <a:off x="1371597" y="348865"/>
            <a:ext cx="10044023" cy="877729"/>
          </a:xfrm>
        </p:spPr>
        <p:txBody>
          <a:bodyPr anchor="ctr">
            <a:normAutofit/>
          </a:bodyPr>
          <a:lstStyle/>
          <a:p>
            <a:r>
              <a:rPr lang="ru-RU" sz="3400">
                <a:solidFill>
                  <a:srgbClr val="FFFFFF"/>
                </a:solidFill>
                <a:latin typeface="Times New Roman"/>
                <a:ea typeface="+mj-lt"/>
                <a:cs typeface="+mj-lt"/>
              </a:rPr>
              <a:t>4. Методология проведения целевых исследований</a:t>
            </a:r>
            <a:endParaRPr lang="ru-RU" sz="3400">
              <a:solidFill>
                <a:srgbClr val="FFFFFF"/>
              </a:solidFill>
              <a:latin typeface="Times New Roman"/>
              <a:cs typeface="Times New Roman"/>
            </a:endParaRPr>
          </a:p>
        </p:txBody>
      </p:sp>
      <p:graphicFrame>
        <p:nvGraphicFramePr>
          <p:cNvPr id="4" name="Объект 3">
            <a:extLst>
              <a:ext uri="{FF2B5EF4-FFF2-40B4-BE49-F238E27FC236}">
                <a16:creationId xmlns:a16="http://schemas.microsoft.com/office/drawing/2014/main" id="{BAE5B876-20E5-282B-2720-41F1DD17CED1}"/>
              </a:ext>
            </a:extLst>
          </p:cNvPr>
          <p:cNvGraphicFramePr>
            <a:graphicFrameLocks noGrp="1"/>
          </p:cNvGraphicFramePr>
          <p:nvPr>
            <p:ph idx="1"/>
            <p:extLst>
              <p:ext uri="{D42A27DB-BD31-4B8C-83A1-F6EECF244321}">
                <p14:modId xmlns:p14="http://schemas.microsoft.com/office/powerpoint/2010/main" val="192822591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2185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20" name="TextBox 1">
            <a:extLst>
              <a:ext uri="{FF2B5EF4-FFF2-40B4-BE49-F238E27FC236}">
                <a16:creationId xmlns:a16="http://schemas.microsoft.com/office/drawing/2014/main" id="{81CACCFF-F2C9-0CBD-9FDB-672C03A08C35}"/>
              </a:ext>
            </a:extLst>
          </p:cNvPr>
          <p:cNvGraphicFramePr/>
          <p:nvPr>
            <p:extLst>
              <p:ext uri="{D42A27DB-BD31-4B8C-83A1-F6EECF244321}">
                <p14:modId xmlns:p14="http://schemas.microsoft.com/office/powerpoint/2010/main" val="1606186884"/>
              </p:ext>
            </p:extLst>
          </p:nvPr>
        </p:nvGraphicFramePr>
        <p:xfrm>
          <a:off x="574784" y="1881670"/>
          <a:ext cx="10997101" cy="4423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1" name="TextBox 70">
            <a:extLst>
              <a:ext uri="{FF2B5EF4-FFF2-40B4-BE49-F238E27FC236}">
                <a16:creationId xmlns:a16="http://schemas.microsoft.com/office/drawing/2014/main" id="{785AE5FC-C1FE-72EC-0AC6-7B6389271194}"/>
              </a:ext>
            </a:extLst>
          </p:cNvPr>
          <p:cNvSpPr txBox="1"/>
          <p:nvPr/>
        </p:nvSpPr>
        <p:spPr>
          <a:xfrm>
            <a:off x="3243943" y="391885"/>
            <a:ext cx="569322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aseline="30000" dirty="0">
                <a:solidFill>
                  <a:schemeClr val="bg1"/>
                </a:solidFill>
                <a:latin typeface="Times New Roman"/>
                <a:ea typeface="Calibri"/>
                <a:cs typeface="Calibri"/>
              </a:rPr>
              <a:t>Инструменты и </a:t>
            </a:r>
            <a:r>
              <a:rPr lang="en-US" sz="3600" baseline="30000" err="1">
                <a:solidFill>
                  <a:schemeClr val="bg1"/>
                </a:solidFill>
                <a:latin typeface="Times New Roman"/>
                <a:ea typeface="Calibri"/>
                <a:cs typeface="Calibri"/>
              </a:rPr>
              <a:t>методы</a:t>
            </a:r>
            <a:r>
              <a:rPr lang="en-US" sz="3600" baseline="30000" dirty="0">
                <a:solidFill>
                  <a:schemeClr val="bg1"/>
                </a:solidFill>
                <a:latin typeface="Times New Roman"/>
                <a:ea typeface="Calibri"/>
                <a:cs typeface="Calibri"/>
              </a:rPr>
              <a:t> </a:t>
            </a:r>
            <a:r>
              <a:rPr lang="en-US" sz="3600" baseline="30000" err="1">
                <a:solidFill>
                  <a:schemeClr val="bg1"/>
                </a:solidFill>
                <a:latin typeface="Times New Roman"/>
                <a:ea typeface="Calibri"/>
                <a:cs typeface="Calibri"/>
              </a:rPr>
              <a:t>анализа</a:t>
            </a:r>
            <a:r>
              <a:rPr lang="en-US" sz="3600" baseline="30000" dirty="0">
                <a:solidFill>
                  <a:schemeClr val="bg1"/>
                </a:solidFill>
                <a:latin typeface="Times New Roman"/>
                <a:ea typeface="Calibri"/>
                <a:cs typeface="Calibri"/>
              </a:rPr>
              <a:t> </a:t>
            </a:r>
            <a:r>
              <a:rPr lang="en-US" sz="3600" baseline="30000" err="1">
                <a:solidFill>
                  <a:schemeClr val="bg1"/>
                </a:solidFill>
                <a:latin typeface="Times New Roman"/>
                <a:ea typeface="Calibri"/>
                <a:cs typeface="Calibri"/>
              </a:rPr>
              <a:t>целевых</a:t>
            </a:r>
            <a:r>
              <a:rPr lang="en-US" sz="3600" baseline="30000" dirty="0">
                <a:solidFill>
                  <a:schemeClr val="bg1"/>
                </a:solidFill>
                <a:latin typeface="Times New Roman"/>
                <a:ea typeface="Calibri"/>
                <a:cs typeface="Calibri"/>
              </a:rPr>
              <a:t> </a:t>
            </a:r>
            <a:r>
              <a:rPr lang="en-US" sz="3600" baseline="30000" err="1">
                <a:solidFill>
                  <a:schemeClr val="bg1"/>
                </a:solidFill>
                <a:latin typeface="Times New Roman"/>
                <a:ea typeface="Calibri"/>
                <a:cs typeface="Calibri"/>
              </a:rPr>
              <a:t>систем</a:t>
            </a:r>
            <a:endParaRPr lang="en-US" sz="3600" err="1">
              <a:solidFill>
                <a:schemeClr val="bg1"/>
              </a:solidFill>
              <a:latin typeface="Times New Roman"/>
              <a:cs typeface="Times New Roman"/>
            </a:endParaRPr>
          </a:p>
        </p:txBody>
      </p:sp>
    </p:spTree>
    <p:extLst>
      <p:ext uri="{BB962C8B-B14F-4D97-AF65-F5344CB8AC3E}">
        <p14:creationId xmlns:p14="http://schemas.microsoft.com/office/powerpoint/2010/main" val="4291648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8EB015B-FA7E-3CA4-02FB-8431ECA5575C}"/>
              </a:ext>
            </a:extLst>
          </p:cNvPr>
          <p:cNvSpPr>
            <a:spLocks noGrp="1"/>
          </p:cNvSpPr>
          <p:nvPr>
            <p:ph type="title"/>
          </p:nvPr>
        </p:nvSpPr>
        <p:spPr>
          <a:xfrm>
            <a:off x="1075767" y="1188637"/>
            <a:ext cx="2988234" cy="4480726"/>
          </a:xfrm>
        </p:spPr>
        <p:txBody>
          <a:bodyPr>
            <a:normAutofit/>
          </a:bodyPr>
          <a:lstStyle/>
          <a:p>
            <a:pPr algn="r"/>
            <a:r>
              <a:rPr lang="ru-RU" sz="4100">
                <a:latin typeface="Times New Roman"/>
                <a:ea typeface="+mj-lt"/>
                <a:cs typeface="+mj-lt"/>
              </a:rPr>
              <a:t>Разработка нового продукта в компании "Tech Innovations"</a:t>
            </a:r>
            <a:endParaRPr lang="ru-RU" sz="4100">
              <a:latin typeface="Times New Roman"/>
            </a:endParaRP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57FFC761-5524-E6D0-EF11-391C5008DAD7}"/>
              </a:ext>
            </a:extLst>
          </p:cNvPr>
          <p:cNvSpPr>
            <a:spLocks noGrp="1"/>
          </p:cNvSpPr>
          <p:nvPr>
            <p:ph idx="1"/>
          </p:nvPr>
        </p:nvSpPr>
        <p:spPr>
          <a:xfrm>
            <a:off x="5255260" y="1648870"/>
            <a:ext cx="4702848" cy="3560260"/>
          </a:xfrm>
        </p:spPr>
        <p:txBody>
          <a:bodyPr vert="horz" lIns="91440" tIns="45720" rIns="91440" bIns="45720" rtlCol="0" anchor="ctr">
            <a:normAutofit/>
          </a:bodyPr>
          <a:lstStyle/>
          <a:p>
            <a:pPr>
              <a:buNone/>
            </a:pPr>
            <a:r>
              <a:rPr lang="ru-RU" sz="2200">
                <a:latin typeface="Times New Roman"/>
                <a:cs typeface="Times New Roman"/>
              </a:rPr>
              <a:t>Ситуация</a:t>
            </a:r>
          </a:p>
          <a:p>
            <a:pPr>
              <a:buNone/>
            </a:pPr>
            <a:r>
              <a:rPr lang="ru-RU" sz="2200">
                <a:latin typeface="Times New Roman"/>
                <a:ea typeface="+mn-lt"/>
                <a:cs typeface="+mn-lt"/>
              </a:rPr>
              <a:t>Компания "Tech Innovations" решила запустить новый продукт — смарт-устройство для умного дома. Для успешного выхода на рынок необходимо было провести целевые исследования, определить ключевые цели и задачи, а также обеспечить их выполнение.</a:t>
            </a:r>
          </a:p>
          <a:p>
            <a:pPr marL="0" indent="0">
              <a:buNone/>
            </a:pPr>
            <a:endParaRPr lang="ru-RU" sz="2200">
              <a:ea typeface="Calibri"/>
              <a:cs typeface="Calibri"/>
            </a:endParaRPr>
          </a:p>
        </p:txBody>
      </p:sp>
    </p:spTree>
    <p:extLst>
      <p:ext uri="{BB962C8B-B14F-4D97-AF65-F5344CB8AC3E}">
        <p14:creationId xmlns:p14="http://schemas.microsoft.com/office/powerpoint/2010/main" val="3629066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0" name="Схема 659">
            <a:extLst>
              <a:ext uri="{FF2B5EF4-FFF2-40B4-BE49-F238E27FC236}">
                <a16:creationId xmlns:a16="http://schemas.microsoft.com/office/drawing/2014/main" id="{289F68DA-8743-7610-CA31-03D8BC7BA7F3}"/>
              </a:ext>
            </a:extLst>
          </p:cNvPr>
          <p:cNvGraphicFramePr/>
          <p:nvPr>
            <p:extLst>
              <p:ext uri="{D42A27DB-BD31-4B8C-83A1-F6EECF244321}">
                <p14:modId xmlns:p14="http://schemas.microsoft.com/office/powerpoint/2010/main" val="1373930244"/>
              </p:ext>
            </p:extLst>
          </p:nvPr>
        </p:nvGraphicFramePr>
        <p:xfrm>
          <a:off x="435429" y="446315"/>
          <a:ext cx="10189027" cy="6291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567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Термометр">
            <a:extLst>
              <a:ext uri="{FF2B5EF4-FFF2-40B4-BE49-F238E27FC236}">
                <a16:creationId xmlns:a16="http://schemas.microsoft.com/office/drawing/2014/main" id="{840B9F51-5CB2-FC33-17A0-750B643312A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2" name="TextBox 1">
            <a:extLst>
              <a:ext uri="{FF2B5EF4-FFF2-40B4-BE49-F238E27FC236}">
                <a16:creationId xmlns:a16="http://schemas.microsoft.com/office/drawing/2014/main" id="{FC920225-D5C4-06BD-3E21-958BDB192916}"/>
              </a:ext>
            </a:extLst>
          </p:cNvPr>
          <p:cNvSpPr txBox="1"/>
          <p:nvPr/>
        </p:nvSpPr>
        <p:spPr>
          <a:xfrm>
            <a:off x="6090574" y="2421682"/>
            <a:ext cx="4977578" cy="3639289"/>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r>
              <a:rPr lang="en-US" sz="1400" b="1">
                <a:solidFill>
                  <a:schemeClr val="tx2"/>
                </a:solidFill>
              </a:rPr>
              <a:t>Результаты</a:t>
            </a:r>
          </a:p>
          <a:p>
            <a:pPr indent="-228600">
              <a:lnSpc>
                <a:spcPct val="90000"/>
              </a:lnSpc>
              <a:spcAft>
                <a:spcPts val="600"/>
              </a:spcAft>
              <a:buFont typeface="Arial" panose="020B0604020202020204" pitchFamily="34" charset="0"/>
              <a:buChar char="•"/>
            </a:pPr>
            <a:r>
              <a:rPr lang="en-US" sz="1400">
                <a:solidFill>
                  <a:schemeClr val="tx2"/>
                </a:solidFill>
              </a:rPr>
              <a:t>В результате чёткой структуры целей и задач, а также регулярного мониторинга, "Tech Innovations" успешно запустила продукт в срок и увеличила свою рыночную долю на 18% в течение года.</a:t>
            </a:r>
          </a:p>
          <a:p>
            <a:pPr indent="-228600">
              <a:lnSpc>
                <a:spcPct val="90000"/>
              </a:lnSpc>
              <a:spcAft>
                <a:spcPts val="600"/>
              </a:spcAft>
              <a:buFont typeface="Arial" panose="020B0604020202020204" pitchFamily="34" charset="0"/>
              <a:buChar char="•"/>
            </a:pPr>
            <a:endParaRPr lang="en-US" sz="1400">
              <a:solidFill>
                <a:schemeClr val="tx2"/>
              </a:solidFill>
            </a:endParaRPr>
          </a:p>
          <a:p>
            <a:pPr indent="-228600">
              <a:lnSpc>
                <a:spcPct val="90000"/>
              </a:lnSpc>
              <a:spcAft>
                <a:spcPts val="600"/>
              </a:spcAft>
              <a:buFont typeface="Arial" panose="020B0604020202020204" pitchFamily="34" charset="0"/>
              <a:buChar char="•"/>
            </a:pPr>
            <a:endParaRPr lang="en-US" sz="1400">
              <a:solidFill>
                <a:schemeClr val="tx2"/>
              </a:solidFill>
            </a:endParaRPr>
          </a:p>
          <a:p>
            <a:pPr indent="-228600">
              <a:lnSpc>
                <a:spcPct val="90000"/>
              </a:lnSpc>
              <a:spcAft>
                <a:spcPts val="600"/>
              </a:spcAft>
              <a:buFont typeface="Arial" panose="020B0604020202020204" pitchFamily="34" charset="0"/>
              <a:buChar char="•"/>
            </a:pPr>
            <a:endParaRPr lang="en-US" sz="1400">
              <a:solidFill>
                <a:schemeClr val="tx2"/>
              </a:solidFill>
            </a:endParaRPr>
          </a:p>
          <a:p>
            <a:pPr indent="-228600">
              <a:lnSpc>
                <a:spcPct val="90000"/>
              </a:lnSpc>
              <a:spcAft>
                <a:spcPts val="600"/>
              </a:spcAft>
              <a:buFont typeface="Arial" panose="020B0604020202020204" pitchFamily="34" charset="0"/>
              <a:buChar char="•"/>
            </a:pPr>
            <a:r>
              <a:rPr lang="en-US" sz="1400" b="1">
                <a:solidFill>
                  <a:schemeClr val="tx2"/>
                </a:solidFill>
              </a:rPr>
              <a:t>Вывод</a:t>
            </a:r>
          </a:p>
          <a:p>
            <a:pPr indent="-228600">
              <a:lnSpc>
                <a:spcPct val="90000"/>
              </a:lnSpc>
              <a:spcAft>
                <a:spcPts val="600"/>
              </a:spcAft>
              <a:buFont typeface="Arial" panose="020B0604020202020204" pitchFamily="34" charset="0"/>
              <a:buChar char="•"/>
            </a:pPr>
            <a:r>
              <a:rPr lang="en-US" sz="1400">
                <a:solidFill>
                  <a:schemeClr val="tx2"/>
                </a:solidFill>
              </a:rPr>
              <a:t>Этот кейс демонстрирует, как целевые исследования и чёткая организация работы могут привести к успешному достижению бизнес-результатов. Установление логических связей между целями и задачами, а также регулярный мониторинг процессов обеспечивают адаптивность и гибкость в условиях изменения рыночной среды.</a:t>
            </a:r>
          </a:p>
        </p:txBody>
      </p:sp>
      <p:grpSp>
        <p:nvGrpSpPr>
          <p:cNvPr id="13" name="Group 12">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4" name="Freeform: Shape 13">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639759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4">
            <a:extLst>
              <a:ext uri="{FF2B5EF4-FFF2-40B4-BE49-F238E27FC236}">
                <a16:creationId xmlns:a16="http://schemas.microsoft.com/office/drawing/2014/main" id="{21739CA5-F0F5-48E1-8E8C-F24B71827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
            <a:extLst>
              <a:ext uri="{FF2B5EF4-FFF2-40B4-BE49-F238E27FC236}">
                <a16:creationId xmlns:a16="http://schemas.microsoft.com/office/drawing/2014/main" id="{3EAD2937-F230-41D4-B9C5-975B129BF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CD444A3-C338-4886-B7F1-4BA2AF46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BC19A58-5D79-5FBF-4664-69127D238107}"/>
              </a:ext>
            </a:extLst>
          </p:cNvPr>
          <p:cNvSpPr>
            <a:spLocks noGrp="1"/>
          </p:cNvSpPr>
          <p:nvPr>
            <p:ph type="title"/>
          </p:nvPr>
        </p:nvSpPr>
        <p:spPr>
          <a:xfrm>
            <a:off x="1452656" y="1444741"/>
            <a:ext cx="9357865" cy="1041901"/>
          </a:xfrm>
        </p:spPr>
        <p:txBody>
          <a:bodyPr>
            <a:normAutofit fontScale="90000"/>
          </a:bodyPr>
          <a:lstStyle/>
          <a:p>
            <a:r>
              <a:rPr lang="ru-RU" sz="4000" b="1" dirty="0">
                <a:latin typeface="Times New Roman"/>
                <a:cs typeface="Times New Roman"/>
              </a:rPr>
              <a:t>Регулярный мониторинг и корректировка</a:t>
            </a:r>
          </a:p>
          <a:p>
            <a:pPr marL="285750" indent="-285750">
              <a:buFont typeface="Arial"/>
              <a:buChar char="•"/>
            </a:pPr>
            <a:endParaRPr lang="ru-RU" sz="4000"/>
          </a:p>
          <a:p>
            <a:endParaRPr lang="ru-RU" sz="4000">
              <a:ea typeface="Calibri Light"/>
              <a:cs typeface="Calibri Light"/>
            </a:endParaRPr>
          </a:p>
        </p:txBody>
      </p:sp>
      <p:sp>
        <p:nvSpPr>
          <p:cNvPr id="3" name="Объект 2">
            <a:extLst>
              <a:ext uri="{FF2B5EF4-FFF2-40B4-BE49-F238E27FC236}">
                <a16:creationId xmlns:a16="http://schemas.microsoft.com/office/drawing/2014/main" id="{8C838E59-9545-CD77-AA11-ABC32B109CDD}"/>
              </a:ext>
            </a:extLst>
          </p:cNvPr>
          <p:cNvSpPr>
            <a:spLocks noGrp="1"/>
          </p:cNvSpPr>
          <p:nvPr>
            <p:ph sz="half" idx="1"/>
          </p:nvPr>
        </p:nvSpPr>
        <p:spPr>
          <a:xfrm>
            <a:off x="1452656" y="1715907"/>
            <a:ext cx="4483324" cy="4874208"/>
          </a:xfrm>
        </p:spPr>
        <p:txBody>
          <a:bodyPr vert="horz" lIns="91440" tIns="45720" rIns="91440" bIns="45720" rtlCol="0" anchor="t">
            <a:noAutofit/>
          </a:bodyPr>
          <a:lstStyle/>
          <a:p>
            <a:pPr>
              <a:buFont typeface="Arial"/>
              <a:buChar char="•"/>
            </a:pPr>
            <a:r>
              <a:rPr lang="ru-RU" sz="1200" b="1" dirty="0">
                <a:latin typeface="Times New Roman"/>
                <a:ea typeface="+mn-lt"/>
                <a:cs typeface="+mn-lt"/>
              </a:rPr>
              <a:t>Значение мониторинга</a:t>
            </a:r>
            <a:endParaRPr lang="ru-RU" sz="1200">
              <a:latin typeface="Times New Roman"/>
              <a:cs typeface="Times New Roman"/>
            </a:endParaRPr>
          </a:p>
          <a:p>
            <a:pPr>
              <a:buFont typeface="Arial"/>
              <a:buChar char="•"/>
            </a:pPr>
            <a:r>
              <a:rPr lang="ru-RU" sz="1200" dirty="0">
                <a:latin typeface="Times New Roman"/>
                <a:ea typeface="+mn-lt"/>
                <a:cs typeface="+mn-lt"/>
              </a:rPr>
              <a:t>Регулярный мониторинг позволяет отслеживать прогресс в достижении целей и выполнении задач.</a:t>
            </a:r>
            <a:endParaRPr lang="ru-RU" sz="1200">
              <a:latin typeface="Times New Roman"/>
              <a:cs typeface="Times New Roman"/>
            </a:endParaRPr>
          </a:p>
          <a:p>
            <a:pPr>
              <a:buFont typeface="Arial"/>
              <a:buChar char="•"/>
            </a:pPr>
            <a:r>
              <a:rPr lang="ru-RU" sz="1200" dirty="0">
                <a:latin typeface="Times New Roman"/>
                <a:ea typeface="+mn-lt"/>
                <a:cs typeface="+mn-lt"/>
              </a:rPr>
              <a:t>Помогает выявлять отклонения от запланированного курса и оперативно реагировать на изменения.</a:t>
            </a:r>
            <a:endParaRPr lang="ru-RU" sz="1200">
              <a:latin typeface="Times New Roman"/>
              <a:cs typeface="Times New Roman"/>
            </a:endParaRPr>
          </a:p>
          <a:p>
            <a:pPr>
              <a:buFont typeface="Arial"/>
              <a:buChar char="•"/>
            </a:pPr>
            <a:r>
              <a:rPr lang="ru-RU" sz="1200" b="1" dirty="0">
                <a:latin typeface="Times New Roman"/>
                <a:ea typeface="+mn-lt"/>
                <a:cs typeface="+mn-lt"/>
              </a:rPr>
              <a:t>Методы мониторинга</a:t>
            </a:r>
            <a:endParaRPr lang="ru-RU" sz="1200">
              <a:latin typeface="Times New Roman"/>
              <a:cs typeface="Times New Roman"/>
            </a:endParaRPr>
          </a:p>
          <a:p>
            <a:pPr>
              <a:buFont typeface="Arial"/>
              <a:buChar char="•"/>
            </a:pPr>
            <a:r>
              <a:rPr lang="ru-RU" sz="1200" b="1" dirty="0">
                <a:latin typeface="Times New Roman"/>
                <a:ea typeface="+mn-lt"/>
                <a:cs typeface="+mn-lt"/>
              </a:rPr>
              <a:t>Периодические отчёты</a:t>
            </a:r>
            <a:r>
              <a:rPr lang="ru-RU" sz="1200" dirty="0">
                <a:latin typeface="Times New Roman"/>
                <a:ea typeface="+mn-lt"/>
                <a:cs typeface="+mn-lt"/>
              </a:rPr>
              <a:t>: Еженедельные или ежемесячные отчёты о выполнении задач и достижении KPI.</a:t>
            </a:r>
            <a:endParaRPr lang="ru-RU" sz="1200">
              <a:latin typeface="Times New Roman"/>
              <a:cs typeface="Times New Roman"/>
            </a:endParaRPr>
          </a:p>
          <a:p>
            <a:pPr>
              <a:buFont typeface="Arial"/>
              <a:buChar char="•"/>
            </a:pPr>
            <a:r>
              <a:rPr lang="ru-RU" sz="1200" b="1" dirty="0">
                <a:latin typeface="Times New Roman"/>
                <a:ea typeface="+mn-lt"/>
                <a:cs typeface="+mn-lt"/>
              </a:rPr>
              <a:t>Анализ данных</a:t>
            </a:r>
            <a:r>
              <a:rPr lang="ru-RU" sz="1200" dirty="0">
                <a:latin typeface="Times New Roman"/>
                <a:ea typeface="+mn-lt"/>
                <a:cs typeface="+mn-lt"/>
              </a:rPr>
              <a:t>: Использование аналитических инструментов для оценки результатов (например, графики, диаграммы).</a:t>
            </a:r>
            <a:endParaRPr lang="ru-RU" sz="1200">
              <a:latin typeface="Times New Roman"/>
              <a:cs typeface="Times New Roman"/>
            </a:endParaRPr>
          </a:p>
          <a:p>
            <a:pPr>
              <a:buFont typeface="Arial"/>
              <a:buChar char="•"/>
            </a:pPr>
            <a:r>
              <a:rPr lang="ru-RU" sz="1200" b="1" dirty="0">
                <a:latin typeface="Times New Roman"/>
                <a:ea typeface="+mn-lt"/>
                <a:cs typeface="+mn-lt"/>
              </a:rPr>
              <a:t>Обратная связь</a:t>
            </a:r>
            <a:r>
              <a:rPr lang="ru-RU" sz="1200" dirty="0">
                <a:latin typeface="Times New Roman"/>
                <a:ea typeface="+mn-lt"/>
                <a:cs typeface="+mn-lt"/>
              </a:rPr>
              <a:t>: Сбор мнений команды и заинтересованных сторон о ходе выполнения.</a:t>
            </a:r>
            <a:endParaRPr lang="ru-RU" sz="1200">
              <a:latin typeface="Times New Roman"/>
              <a:cs typeface="Times New Roman"/>
            </a:endParaRPr>
          </a:p>
          <a:p>
            <a:pPr>
              <a:buFont typeface="Arial"/>
              <a:buChar char="•"/>
            </a:pPr>
            <a:r>
              <a:rPr lang="ru-RU" sz="1200" b="1" dirty="0">
                <a:latin typeface="Times New Roman"/>
                <a:ea typeface="+mn-lt"/>
                <a:cs typeface="+mn-lt"/>
              </a:rPr>
              <a:t>Ключевые показатели эффективности (KPI)</a:t>
            </a:r>
            <a:endParaRPr lang="ru-RU" sz="1200">
              <a:latin typeface="Times New Roman"/>
              <a:cs typeface="Times New Roman"/>
            </a:endParaRPr>
          </a:p>
          <a:p>
            <a:pPr>
              <a:buFont typeface="Arial"/>
              <a:buChar char="•"/>
            </a:pPr>
            <a:r>
              <a:rPr lang="ru-RU" sz="1200" dirty="0">
                <a:latin typeface="Times New Roman"/>
                <a:ea typeface="+mn-lt"/>
                <a:cs typeface="+mn-lt"/>
              </a:rPr>
              <a:t>Определение и использование KPI для измерения успеха по каждой задаче и цели.</a:t>
            </a:r>
            <a:endParaRPr lang="ru-RU" sz="1200">
              <a:latin typeface="Times New Roman"/>
              <a:cs typeface="Times New Roman"/>
            </a:endParaRPr>
          </a:p>
          <a:p>
            <a:pPr>
              <a:buFont typeface="Arial"/>
              <a:buChar char="•"/>
            </a:pPr>
            <a:r>
              <a:rPr lang="ru-RU" sz="1200" dirty="0">
                <a:latin typeface="Times New Roman"/>
                <a:ea typeface="+mn-lt"/>
                <a:cs typeface="+mn-lt"/>
              </a:rPr>
              <a:t>Регулярный анализ KPI позволяет определить, достигнуты ли цели или требуется вмешательство.</a:t>
            </a:r>
            <a:endParaRPr lang="ru-RU" sz="1200" dirty="0">
              <a:latin typeface="Times New Roman"/>
            </a:endParaRPr>
          </a:p>
          <a:p>
            <a:pPr marL="0" indent="0">
              <a:buNone/>
            </a:pPr>
            <a:endParaRPr lang="ru-RU" sz="700" b="1">
              <a:ea typeface="Calibri" panose="020F0502020204030204"/>
              <a:cs typeface="Calibri" panose="020F0502020204030204"/>
            </a:endParaRPr>
          </a:p>
        </p:txBody>
      </p:sp>
      <p:sp>
        <p:nvSpPr>
          <p:cNvPr id="4" name="Объект 3">
            <a:extLst>
              <a:ext uri="{FF2B5EF4-FFF2-40B4-BE49-F238E27FC236}">
                <a16:creationId xmlns:a16="http://schemas.microsoft.com/office/drawing/2014/main" id="{82F021DD-C045-1946-336C-186CF9EA0850}"/>
              </a:ext>
            </a:extLst>
          </p:cNvPr>
          <p:cNvSpPr>
            <a:spLocks noGrp="1"/>
          </p:cNvSpPr>
          <p:nvPr>
            <p:ph sz="half" idx="2"/>
          </p:nvPr>
        </p:nvSpPr>
        <p:spPr>
          <a:xfrm>
            <a:off x="6256020" y="1949587"/>
            <a:ext cx="4554501" cy="3451808"/>
          </a:xfrm>
        </p:spPr>
        <p:txBody>
          <a:bodyPr vert="horz" lIns="91440" tIns="45720" rIns="91440" bIns="45720" rtlCol="0" anchor="t">
            <a:noAutofit/>
          </a:bodyPr>
          <a:lstStyle/>
          <a:p>
            <a:pPr>
              <a:buFont typeface="Arial"/>
              <a:buChar char="•"/>
            </a:pPr>
            <a:r>
              <a:rPr lang="ru-RU" sz="1200" b="1" dirty="0">
                <a:latin typeface="Times New Roman"/>
                <a:ea typeface="+mn-lt"/>
                <a:cs typeface="+mn-lt"/>
              </a:rPr>
              <a:t>Корректировка планов</a:t>
            </a:r>
            <a:endParaRPr lang="ru-RU" sz="1200">
              <a:latin typeface="Times New Roman"/>
              <a:cs typeface="Times New Roman"/>
            </a:endParaRPr>
          </a:p>
          <a:p>
            <a:pPr>
              <a:buFont typeface="Arial"/>
              <a:buChar char="•"/>
            </a:pPr>
            <a:r>
              <a:rPr lang="ru-RU" sz="1200" dirty="0">
                <a:latin typeface="Times New Roman"/>
                <a:ea typeface="+mn-lt"/>
                <a:cs typeface="+mn-lt"/>
              </a:rPr>
              <a:t>На основе мониторинга необходимо вносить изменения в цели, задачи или стратегии.</a:t>
            </a:r>
            <a:endParaRPr lang="ru-RU" sz="1200">
              <a:latin typeface="Times New Roman"/>
              <a:cs typeface="Times New Roman"/>
            </a:endParaRPr>
          </a:p>
          <a:p>
            <a:pPr>
              <a:buFont typeface="Arial"/>
              <a:buChar char="•"/>
            </a:pPr>
            <a:r>
              <a:rPr lang="ru-RU" sz="1200" dirty="0">
                <a:latin typeface="Times New Roman"/>
                <a:ea typeface="+mn-lt"/>
                <a:cs typeface="+mn-lt"/>
              </a:rPr>
              <a:t>Гибкость: способность адаптироваться к изменениям в условиях рынка или внутренней среде.</a:t>
            </a:r>
            <a:endParaRPr lang="ru-RU" sz="1200">
              <a:latin typeface="Times New Roman"/>
              <a:cs typeface="Times New Roman"/>
            </a:endParaRPr>
          </a:p>
          <a:p>
            <a:pPr>
              <a:buFont typeface="Arial"/>
              <a:buChar char="•"/>
            </a:pPr>
            <a:r>
              <a:rPr lang="ru-RU" sz="1200" dirty="0">
                <a:latin typeface="Times New Roman"/>
                <a:ea typeface="+mn-lt"/>
                <a:cs typeface="+mn-lt"/>
              </a:rPr>
              <a:t>Примеры корректировок: изменение сроков выполнения, перераспределение ресурсов, изменение приоритетов.</a:t>
            </a:r>
            <a:endParaRPr lang="ru-RU" sz="1200">
              <a:latin typeface="Times New Roman"/>
              <a:cs typeface="Times New Roman"/>
            </a:endParaRPr>
          </a:p>
          <a:p>
            <a:pPr>
              <a:buFont typeface="Arial"/>
              <a:buChar char="•"/>
            </a:pPr>
            <a:r>
              <a:rPr lang="ru-RU" sz="1200" b="1" dirty="0">
                <a:latin typeface="Times New Roman"/>
                <a:ea typeface="+mn-lt"/>
                <a:cs typeface="+mn-lt"/>
              </a:rPr>
              <a:t>Документация изменений</a:t>
            </a:r>
            <a:endParaRPr lang="ru-RU" sz="1200">
              <a:latin typeface="Times New Roman"/>
              <a:cs typeface="Times New Roman"/>
            </a:endParaRPr>
          </a:p>
          <a:p>
            <a:pPr>
              <a:buFont typeface="Arial"/>
              <a:buChar char="•"/>
            </a:pPr>
            <a:r>
              <a:rPr lang="ru-RU" sz="1200" dirty="0">
                <a:latin typeface="Times New Roman"/>
                <a:ea typeface="+mn-lt"/>
                <a:cs typeface="+mn-lt"/>
              </a:rPr>
              <a:t>Ведение записей о всех изменениях и их обоснованиях для дальнейшего анализа и оптимизации процессов.</a:t>
            </a:r>
            <a:endParaRPr lang="ru-RU" sz="1200">
              <a:latin typeface="Times New Roman"/>
              <a:cs typeface="Times New Roman"/>
            </a:endParaRPr>
          </a:p>
          <a:p>
            <a:pPr>
              <a:buFont typeface="Arial"/>
              <a:buChar char="•"/>
            </a:pPr>
            <a:r>
              <a:rPr lang="ru-RU" sz="1200" dirty="0">
                <a:latin typeface="Times New Roman"/>
                <a:ea typeface="+mn-lt"/>
                <a:cs typeface="+mn-lt"/>
              </a:rPr>
              <a:t>Это поможет избежать повторения ошибок в будущем.</a:t>
            </a:r>
            <a:endParaRPr lang="ru-RU" sz="1200">
              <a:latin typeface="Times New Roman"/>
              <a:cs typeface="Times New Roman"/>
            </a:endParaRPr>
          </a:p>
          <a:p>
            <a:pPr>
              <a:buFont typeface="Arial"/>
              <a:buChar char="•"/>
            </a:pPr>
            <a:r>
              <a:rPr lang="ru-RU" sz="1200" b="1" dirty="0">
                <a:latin typeface="Times New Roman"/>
                <a:ea typeface="+mn-lt"/>
                <a:cs typeface="+mn-lt"/>
              </a:rPr>
              <a:t>Важность постоянного обучения</a:t>
            </a:r>
            <a:endParaRPr lang="ru-RU" sz="1200">
              <a:latin typeface="Times New Roman"/>
              <a:cs typeface="Times New Roman"/>
            </a:endParaRPr>
          </a:p>
          <a:p>
            <a:pPr>
              <a:buFont typeface="Arial"/>
              <a:buChar char="•"/>
            </a:pPr>
            <a:r>
              <a:rPr lang="ru-RU" sz="1200" dirty="0">
                <a:latin typeface="Times New Roman"/>
                <a:ea typeface="+mn-lt"/>
                <a:cs typeface="+mn-lt"/>
              </a:rPr>
              <a:t>Изучение результатов мониторинга для выявления успешных практик и областей для улучшения.</a:t>
            </a:r>
            <a:endParaRPr lang="ru-RU" sz="1200">
              <a:latin typeface="Times New Roman"/>
              <a:cs typeface="Times New Roman"/>
            </a:endParaRPr>
          </a:p>
          <a:p>
            <a:pPr>
              <a:buFont typeface="Arial"/>
              <a:buChar char="•"/>
            </a:pPr>
            <a:r>
              <a:rPr lang="ru-RU" sz="1200" dirty="0">
                <a:latin typeface="Times New Roman"/>
                <a:ea typeface="+mn-lt"/>
                <a:cs typeface="+mn-lt"/>
              </a:rPr>
              <a:t>Обучение команды на основе полученного опыта.</a:t>
            </a:r>
            <a:endParaRPr lang="ru-RU" sz="1200" dirty="0">
              <a:latin typeface="Times New Roman"/>
            </a:endParaRPr>
          </a:p>
          <a:p>
            <a:pPr marL="0" indent="0">
              <a:buNone/>
            </a:pPr>
            <a:endParaRPr lang="ru-RU" sz="800">
              <a:ea typeface="Calibri" panose="020F0502020204030204"/>
              <a:cs typeface="Calibri" panose="020F0502020204030204"/>
            </a:endParaRPr>
          </a:p>
        </p:txBody>
      </p:sp>
    </p:spTree>
    <p:extLst>
      <p:ext uri="{BB962C8B-B14F-4D97-AF65-F5344CB8AC3E}">
        <p14:creationId xmlns:p14="http://schemas.microsoft.com/office/powerpoint/2010/main" val="3544730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75063FD-4617-43BA-EB1B-592558F37A58}"/>
              </a:ext>
            </a:extLst>
          </p:cNvPr>
          <p:cNvSpPr>
            <a:spLocks noGrp="1"/>
          </p:cNvSpPr>
          <p:nvPr>
            <p:ph type="title"/>
          </p:nvPr>
        </p:nvSpPr>
        <p:spPr>
          <a:xfrm>
            <a:off x="686834" y="1153572"/>
            <a:ext cx="3200400" cy="4461163"/>
          </a:xfrm>
        </p:spPr>
        <p:txBody>
          <a:bodyPr>
            <a:normAutofit/>
          </a:bodyPr>
          <a:lstStyle/>
          <a:p>
            <a:r>
              <a:rPr lang="ru-RU">
                <a:solidFill>
                  <a:srgbClr val="FFFFFF"/>
                </a:solidFill>
                <a:ea typeface="+mj-lt"/>
                <a:cs typeface="+mj-lt"/>
              </a:rPr>
              <a:t>Заключение</a:t>
            </a:r>
            <a:endParaRPr lang="ru-RU">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6B88E65D-913B-983A-D3AD-694165EE0FF4}"/>
              </a:ext>
            </a:extLst>
          </p:cNvPr>
          <p:cNvSpPr>
            <a:spLocks noGrp="1"/>
          </p:cNvSpPr>
          <p:nvPr>
            <p:ph idx="1"/>
          </p:nvPr>
        </p:nvSpPr>
        <p:spPr>
          <a:xfrm>
            <a:off x="4447308" y="591344"/>
            <a:ext cx="6906491" cy="5585619"/>
          </a:xfrm>
        </p:spPr>
        <p:txBody>
          <a:bodyPr vert="horz" lIns="91440" tIns="45720" rIns="91440" bIns="45720" rtlCol="0" anchor="ctr">
            <a:normAutofit/>
          </a:bodyPr>
          <a:lstStyle/>
          <a:p>
            <a:pPr>
              <a:buNone/>
            </a:pPr>
            <a:r>
              <a:rPr lang="ru-RU" sz="1800">
                <a:ea typeface="+mn-lt"/>
                <a:cs typeface="+mn-lt"/>
              </a:rPr>
              <a:t>В ходе нашего обсуждения мы убедились, что целевые исследования играют ключевую роль в управлении проектами и достижении бизнес-результатов. Чёткое определение стратегических, тактических и операционных целей позволяет организациям не только структурировать свою работу, но и адаптироваться к изменениям в внешней среде.</a:t>
            </a:r>
            <a:endParaRPr lang="ru-RU" sz="1800"/>
          </a:p>
          <a:p>
            <a:pPr>
              <a:buNone/>
            </a:pPr>
            <a:r>
              <a:rPr lang="ru-RU" sz="1800">
                <a:ea typeface="+mn-lt"/>
                <a:cs typeface="+mn-lt"/>
              </a:rPr>
              <a:t>Мы рассмотрели важность логических связей между целями и задачами, а также необходимость регулярного мониторинга и корректировки планов на основе полученных данных. Пример кейса компании "Tech </a:t>
            </a:r>
            <a:r>
              <a:rPr lang="ru-RU" sz="1800" err="1">
                <a:ea typeface="+mn-lt"/>
                <a:cs typeface="+mn-lt"/>
              </a:rPr>
              <a:t>Innovations</a:t>
            </a:r>
            <a:r>
              <a:rPr lang="ru-RU" sz="1800">
                <a:ea typeface="+mn-lt"/>
                <a:cs typeface="+mn-lt"/>
              </a:rPr>
              <a:t>" наглядно показал, как структурированный подход к целевым исследованиям может привести к успешному запуску продукта и увеличению рыночной доли.</a:t>
            </a:r>
            <a:endParaRPr lang="ru-RU" sz="1800"/>
          </a:p>
          <a:p>
            <a:pPr>
              <a:buNone/>
            </a:pPr>
            <a:r>
              <a:rPr lang="ru-RU" sz="1800">
                <a:ea typeface="+mn-lt"/>
                <a:cs typeface="+mn-lt"/>
              </a:rPr>
              <a:t>В заключение, целевые исследования — это не просто методология, а стратегический инструмент, который помогает организациям достигать своих целей и обеспечивать устойчивый рост. Надеюсь, наши выводы будут полезны в вашей практике.</a:t>
            </a:r>
            <a:endParaRPr lang="ru-RU" sz="1800"/>
          </a:p>
          <a:p>
            <a:pPr marL="0" indent="0">
              <a:buNone/>
            </a:pPr>
            <a:endParaRPr lang="ru-RU" sz="1800">
              <a:ea typeface="Calibri" panose="020F0502020204030204"/>
              <a:cs typeface="Calibri" panose="020F0502020204030204"/>
            </a:endParaRPr>
          </a:p>
        </p:txBody>
      </p:sp>
    </p:spTree>
    <p:extLst>
      <p:ext uri="{BB962C8B-B14F-4D97-AF65-F5344CB8AC3E}">
        <p14:creationId xmlns:p14="http://schemas.microsoft.com/office/powerpoint/2010/main" val="558022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B697DFF-59E1-4238-6D42-86EF8A2B2384}"/>
              </a:ext>
            </a:extLst>
          </p:cNvPr>
          <p:cNvSpPr>
            <a:spLocks noGrp="1"/>
          </p:cNvSpPr>
          <p:nvPr>
            <p:ph type="title"/>
          </p:nvPr>
        </p:nvSpPr>
        <p:spPr>
          <a:xfrm>
            <a:off x="6094105" y="802955"/>
            <a:ext cx="4977976" cy="1454051"/>
          </a:xfrm>
        </p:spPr>
        <p:txBody>
          <a:bodyPr>
            <a:normAutofit/>
          </a:bodyPr>
          <a:lstStyle/>
          <a:p>
            <a:r>
              <a:rPr lang="ru-RU" sz="3600" b="1">
                <a:solidFill>
                  <a:schemeClr val="tx2"/>
                </a:solidFill>
                <a:latin typeface="Times New Roman"/>
                <a:ea typeface="Calibri Light"/>
                <a:cs typeface="Calibri Light"/>
              </a:rPr>
              <a:t>План</a:t>
            </a:r>
            <a:endParaRPr lang="ru-RU" sz="3600" b="1">
              <a:solidFill>
                <a:schemeClr val="tx2"/>
              </a:solidFill>
              <a:latin typeface="Calibri Light" panose="020F0302020204030204"/>
              <a:ea typeface="Calibri Light" panose="020F0302020204030204"/>
              <a:cs typeface="Calibri Light" panose="020F0302020204030204"/>
            </a:endParaRPr>
          </a:p>
        </p:txBody>
      </p:sp>
      <p:pic>
        <p:nvPicPr>
          <p:cNvPr id="21" name="Graphic 6" descr="Образование">
            <a:extLst>
              <a:ext uri="{FF2B5EF4-FFF2-40B4-BE49-F238E27FC236}">
                <a16:creationId xmlns:a16="http://schemas.microsoft.com/office/drawing/2014/main" id="{A089D0E9-D92D-D2AB-978A-EFE62BE97F3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Объект 2">
            <a:extLst>
              <a:ext uri="{FF2B5EF4-FFF2-40B4-BE49-F238E27FC236}">
                <a16:creationId xmlns:a16="http://schemas.microsoft.com/office/drawing/2014/main" id="{3B4CC6BA-0CE4-40A9-34E1-EEE8422A8E11}"/>
              </a:ext>
            </a:extLst>
          </p:cNvPr>
          <p:cNvSpPr>
            <a:spLocks noGrp="1"/>
          </p:cNvSpPr>
          <p:nvPr>
            <p:ph idx="1"/>
          </p:nvPr>
        </p:nvSpPr>
        <p:spPr>
          <a:xfrm>
            <a:off x="6090574" y="2421682"/>
            <a:ext cx="4977578" cy="3639289"/>
          </a:xfrm>
        </p:spPr>
        <p:txBody>
          <a:bodyPr vert="horz" lIns="91440" tIns="45720" rIns="91440" bIns="45720" rtlCol="0" anchor="ctr">
            <a:normAutofit/>
          </a:bodyPr>
          <a:lstStyle/>
          <a:p>
            <a:r>
              <a:rPr lang="ru-RU" sz="1800">
                <a:solidFill>
                  <a:schemeClr val="tx2"/>
                </a:solidFill>
                <a:latin typeface="Times New Roman"/>
                <a:ea typeface="+mn-lt"/>
                <a:cs typeface="+mn-lt"/>
              </a:rPr>
              <a:t>Введение</a:t>
            </a:r>
          </a:p>
          <a:p>
            <a:r>
              <a:rPr lang="ru-RU" sz="1800">
                <a:solidFill>
                  <a:schemeClr val="tx2"/>
                </a:solidFill>
                <a:latin typeface="Times New Roman"/>
                <a:ea typeface="+mn-lt"/>
                <a:cs typeface="+mn-lt"/>
              </a:rPr>
              <a:t>Теоретические основы целевых исследований</a:t>
            </a:r>
            <a:endParaRPr lang="ru-RU" sz="1800">
              <a:solidFill>
                <a:schemeClr val="tx2"/>
              </a:solidFill>
            </a:endParaRPr>
          </a:p>
          <a:p>
            <a:r>
              <a:rPr lang="ru-RU" sz="1800">
                <a:solidFill>
                  <a:schemeClr val="tx2"/>
                </a:solidFill>
                <a:latin typeface="Times New Roman"/>
                <a:ea typeface="+mn-lt"/>
                <a:cs typeface="+mn-lt"/>
              </a:rPr>
              <a:t>Логические связи в целевых исследованиях</a:t>
            </a:r>
          </a:p>
          <a:p>
            <a:r>
              <a:rPr lang="ru-RU" sz="1800">
                <a:solidFill>
                  <a:schemeClr val="tx2"/>
                </a:solidFill>
                <a:latin typeface="Times New Roman"/>
                <a:ea typeface="+mn-lt"/>
                <a:cs typeface="+mn-lt"/>
              </a:rPr>
              <a:t>Объединение в единую целевую систему</a:t>
            </a:r>
          </a:p>
          <a:p>
            <a:r>
              <a:rPr lang="ru-RU" sz="1800">
                <a:solidFill>
                  <a:schemeClr val="tx2"/>
                </a:solidFill>
                <a:latin typeface="Times New Roman"/>
                <a:ea typeface="+mn-lt"/>
                <a:cs typeface="+mn-lt"/>
              </a:rPr>
              <a:t>Методология проведения целевых исследований</a:t>
            </a:r>
          </a:p>
          <a:p>
            <a:r>
              <a:rPr lang="ru-RU" sz="1800">
                <a:solidFill>
                  <a:schemeClr val="tx2"/>
                </a:solidFill>
                <a:latin typeface="Times New Roman"/>
                <a:ea typeface="+mn-lt"/>
                <a:cs typeface="+mn-lt"/>
              </a:rPr>
              <a:t>Заключение</a:t>
            </a:r>
          </a:p>
          <a:p>
            <a:r>
              <a:rPr lang="ru-RU" sz="1800">
                <a:solidFill>
                  <a:schemeClr val="tx2"/>
                </a:solidFill>
                <a:latin typeface="Times New Roman"/>
                <a:ea typeface="+mn-lt"/>
                <a:cs typeface="+mn-lt"/>
              </a:rPr>
              <a:t>Список источников</a:t>
            </a:r>
          </a:p>
        </p:txBody>
      </p:sp>
      <p:grpSp>
        <p:nvGrpSpPr>
          <p:cNvPr id="22"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012915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E37DE6-2164-4F91-97A9-78CB17EC1B79}"/>
              </a:ext>
            </a:extLst>
          </p:cNvPr>
          <p:cNvSpPr>
            <a:spLocks noGrp="1"/>
          </p:cNvSpPr>
          <p:nvPr>
            <p:ph type="title"/>
          </p:nvPr>
        </p:nvSpPr>
        <p:spPr/>
        <p:txBody>
          <a:bodyPr/>
          <a:lstStyle/>
          <a:p>
            <a:r>
              <a:rPr lang="ru-RU" dirty="0">
                <a:ea typeface="+mj-lt"/>
                <a:cs typeface="+mj-lt"/>
              </a:rPr>
              <a:t>Вопросы</a:t>
            </a:r>
            <a:endParaRPr lang="ru-RU" dirty="0"/>
          </a:p>
        </p:txBody>
      </p:sp>
      <p:graphicFrame>
        <p:nvGraphicFramePr>
          <p:cNvPr id="5" name="Объект 2">
            <a:extLst>
              <a:ext uri="{FF2B5EF4-FFF2-40B4-BE49-F238E27FC236}">
                <a16:creationId xmlns:a16="http://schemas.microsoft.com/office/drawing/2014/main" id="{4947CAF4-CF9D-0B06-E233-B01B29500CA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9792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Заголовок 1">
            <a:extLst>
              <a:ext uri="{FF2B5EF4-FFF2-40B4-BE49-F238E27FC236}">
                <a16:creationId xmlns:a16="http://schemas.microsoft.com/office/drawing/2014/main" id="{B9C9EDB0-9319-B49F-9CB6-5F7C1FCD77CC}"/>
              </a:ext>
            </a:extLst>
          </p:cNvPr>
          <p:cNvSpPr>
            <a:spLocks noGrp="1"/>
          </p:cNvSpPr>
          <p:nvPr>
            <p:ph type="title"/>
          </p:nvPr>
        </p:nvSpPr>
        <p:spPr>
          <a:xfrm>
            <a:off x="640080" y="1243013"/>
            <a:ext cx="3855720" cy="4371974"/>
          </a:xfrm>
        </p:spPr>
        <p:txBody>
          <a:bodyPr>
            <a:normAutofit/>
          </a:bodyPr>
          <a:lstStyle/>
          <a:p>
            <a:r>
              <a:rPr lang="ru-RU" sz="3600">
                <a:solidFill>
                  <a:schemeClr val="tx2"/>
                </a:solidFill>
                <a:ea typeface="Calibri Light"/>
                <a:cs typeface="Calibri Light"/>
              </a:rPr>
              <a:t>Список источников</a:t>
            </a:r>
            <a:endParaRPr lang="ru-RU" sz="3600">
              <a:solidFill>
                <a:schemeClr val="tx2"/>
              </a:solidFill>
            </a:endParaRPr>
          </a:p>
        </p:txBody>
      </p:sp>
      <p:sp>
        <p:nvSpPr>
          <p:cNvPr id="3" name="Объект 2">
            <a:extLst>
              <a:ext uri="{FF2B5EF4-FFF2-40B4-BE49-F238E27FC236}">
                <a16:creationId xmlns:a16="http://schemas.microsoft.com/office/drawing/2014/main" id="{4EB16E46-F730-C0CF-201C-AB1D84BF15BF}"/>
              </a:ext>
            </a:extLst>
          </p:cNvPr>
          <p:cNvSpPr>
            <a:spLocks noGrp="1"/>
          </p:cNvSpPr>
          <p:nvPr>
            <p:ph idx="1"/>
          </p:nvPr>
        </p:nvSpPr>
        <p:spPr>
          <a:xfrm>
            <a:off x="6172200" y="804672"/>
            <a:ext cx="5221224" cy="5230368"/>
          </a:xfrm>
        </p:spPr>
        <p:txBody>
          <a:bodyPr vert="horz" lIns="91440" tIns="45720" rIns="91440" bIns="45720" rtlCol="0" anchor="ctr">
            <a:normAutofit/>
          </a:bodyPr>
          <a:lstStyle/>
          <a:p>
            <a:pPr marL="0" indent="0">
              <a:buNone/>
            </a:pPr>
            <a:r>
              <a:rPr lang="ru-RU" sz="1800">
                <a:solidFill>
                  <a:schemeClr val="tx2"/>
                </a:solidFill>
                <a:ea typeface="+mn-lt"/>
                <a:cs typeface="+mn-lt"/>
                <a:hlinkClick r:id="rId2"/>
              </a:rPr>
              <a:t>https://cyberleninka.ru/article/n/tselevoy-analiz-v-issledovanii-sistem-upravleniya</a:t>
            </a:r>
            <a:endParaRPr lang="ru-RU" sz="1800">
              <a:solidFill>
                <a:schemeClr val="tx2"/>
              </a:solidFill>
              <a:ea typeface="+mn-lt"/>
              <a:cs typeface="+mn-lt"/>
            </a:endParaRPr>
          </a:p>
          <a:p>
            <a:pPr marL="0" indent="0">
              <a:buNone/>
            </a:pPr>
            <a:r>
              <a:rPr lang="ru-RU" sz="1800">
                <a:solidFill>
                  <a:schemeClr val="tx2"/>
                </a:solidFill>
                <a:ea typeface="+mn-lt"/>
                <a:cs typeface="+mn-lt"/>
                <a:hlinkClick r:id="rId3"/>
              </a:rPr>
              <a:t>https://ailev.livejournal.com/1573392.html</a:t>
            </a:r>
          </a:p>
          <a:p>
            <a:pPr marL="0" indent="0">
              <a:buNone/>
            </a:pPr>
            <a:r>
              <a:rPr lang="ru-RU" sz="1800">
                <a:solidFill>
                  <a:schemeClr val="tx2"/>
                </a:solidFill>
                <a:ea typeface="+mn-lt"/>
                <a:cs typeface="+mn-lt"/>
                <a:hlinkClick r:id="rId4"/>
              </a:rPr>
              <a:t>https://www.bibliofond.ru/view.aspx?id=707472</a:t>
            </a:r>
            <a:endParaRPr lang="ru-RU" sz="1800">
              <a:solidFill>
                <a:schemeClr val="tx2"/>
              </a:solidFill>
              <a:ea typeface="+mn-lt"/>
              <a:cs typeface="+mn-lt"/>
            </a:endParaRPr>
          </a:p>
          <a:p>
            <a:pPr marL="0" indent="0">
              <a:buNone/>
            </a:pPr>
            <a:r>
              <a:rPr lang="ru-RU" sz="1800">
                <a:solidFill>
                  <a:schemeClr val="tx2"/>
                </a:solidFill>
                <a:ea typeface="+mn-lt"/>
                <a:cs typeface="+mn-lt"/>
                <a:hlinkClick r:id="rId5"/>
              </a:rPr>
              <a:t>https://present5.com/gpo-metodicheskij-modul-6-celevye-issledovaniya-po-ocenke/</a:t>
            </a:r>
            <a:endParaRPr lang="ru-RU" sz="1800">
              <a:solidFill>
                <a:schemeClr val="tx2"/>
              </a:solidFill>
              <a:ea typeface="+mn-lt"/>
              <a:cs typeface="+mn-lt"/>
            </a:endParaRPr>
          </a:p>
          <a:p>
            <a:pPr marL="0" indent="0">
              <a:buNone/>
            </a:pPr>
            <a:endParaRPr lang="ru-RU" sz="1800">
              <a:solidFill>
                <a:schemeClr val="tx2"/>
              </a:solidFill>
              <a:ea typeface="+mn-lt"/>
              <a:cs typeface="+mn-lt"/>
            </a:endParaRPr>
          </a:p>
        </p:txBody>
      </p:sp>
    </p:spTree>
    <p:extLst>
      <p:ext uri="{BB962C8B-B14F-4D97-AF65-F5344CB8AC3E}">
        <p14:creationId xmlns:p14="http://schemas.microsoft.com/office/powerpoint/2010/main" val="4082362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Рисунок 1" descr="Picture background">
            <a:extLst>
              <a:ext uri="{FF2B5EF4-FFF2-40B4-BE49-F238E27FC236}">
                <a16:creationId xmlns:a16="http://schemas.microsoft.com/office/drawing/2014/main" id="{36079584-2752-8FF8-5A83-6FFE667BD406}"/>
              </a:ext>
            </a:extLst>
          </p:cNvPr>
          <p:cNvPicPr>
            <a:picLocks noChangeAspect="1"/>
          </p:cNvPicPr>
          <p:nvPr/>
        </p:nvPicPr>
        <p:blipFill>
          <a:blip r:embed="rId2"/>
          <a:stretch>
            <a:fillRect/>
          </a:stretch>
        </p:blipFill>
        <p:spPr>
          <a:xfrm>
            <a:off x="2381957" y="643467"/>
            <a:ext cx="7428086" cy="5571065"/>
          </a:xfrm>
          <a:prstGeom prst="rect">
            <a:avLst/>
          </a:prstGeom>
          <a:ln>
            <a:noFill/>
          </a:ln>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978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C51DA7B0-200A-322C-CACC-1660BDAB7CCF}"/>
              </a:ext>
            </a:extLst>
          </p:cNvPr>
          <p:cNvSpPr>
            <a:spLocks noGrp="1"/>
          </p:cNvSpPr>
          <p:nvPr>
            <p:ph type="title"/>
          </p:nvPr>
        </p:nvSpPr>
        <p:spPr>
          <a:xfrm>
            <a:off x="1629751" y="934327"/>
            <a:ext cx="8924392" cy="1058275"/>
          </a:xfrm>
        </p:spPr>
        <p:txBody>
          <a:bodyPr>
            <a:normAutofit/>
          </a:bodyPr>
          <a:lstStyle/>
          <a:p>
            <a:pPr algn="ctr"/>
            <a:r>
              <a:rPr lang="ru-RU" b="1" dirty="0">
                <a:latin typeface="Times New Roman"/>
                <a:ea typeface="Calibri Light"/>
                <a:cs typeface="Calibri Light"/>
              </a:rPr>
              <a:t>Введение</a:t>
            </a:r>
            <a:endParaRPr lang="ru-RU" b="1">
              <a:latin typeface="Times New Roman"/>
            </a:endParaRPr>
          </a:p>
        </p:txBody>
      </p:sp>
      <p:sp>
        <p:nvSpPr>
          <p:cNvPr id="25" name="Freeform: Shape 9">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4D9FDC40-F613-A6CF-9AA2-9E3450E50B03}"/>
              </a:ext>
            </a:extLst>
          </p:cNvPr>
          <p:cNvSpPr>
            <a:spLocks noGrp="1"/>
          </p:cNvSpPr>
          <p:nvPr>
            <p:ph idx="1"/>
          </p:nvPr>
        </p:nvSpPr>
        <p:spPr>
          <a:xfrm>
            <a:off x="1941207" y="2752316"/>
            <a:ext cx="8309586" cy="2756848"/>
          </a:xfrm>
        </p:spPr>
        <p:txBody>
          <a:bodyPr vert="horz" lIns="91440" tIns="45720" rIns="91440" bIns="45720" rtlCol="0">
            <a:normAutofit/>
          </a:bodyPr>
          <a:lstStyle/>
          <a:p>
            <a:pPr>
              <a:buNone/>
            </a:pPr>
            <a:endParaRPr lang="ru-RU" sz="1400">
              <a:ea typeface="Calibri"/>
              <a:cs typeface="Calibri"/>
            </a:endParaRPr>
          </a:p>
          <a:p>
            <a:pPr>
              <a:buNone/>
            </a:pPr>
            <a:r>
              <a:rPr lang="ru-RU" sz="1400">
                <a:latin typeface="Times New Roman"/>
                <a:ea typeface="+mn-lt"/>
                <a:cs typeface="+mn-lt"/>
              </a:rPr>
              <a:t>В современном динамичном бизнес-окружении успешное достижение целей становится важнейшей задачей для организаций любого масштаба. Целевые исследования представляют собой системный подход, который помогает определить, что именно необходимо сделать для достижения желаемых результатов. Этот процесс включает в себя не только формулирование целей, но и установление взаимосвязей между ними, а также разработку конкретных задач, которые необходимо выполнить.</a:t>
            </a:r>
            <a:endParaRPr lang="ru-RU" sz="1400">
              <a:latin typeface="Times New Roman"/>
              <a:cs typeface="Times New Roman"/>
            </a:endParaRPr>
          </a:p>
          <a:p>
            <a:pPr>
              <a:buNone/>
            </a:pPr>
            <a:r>
              <a:rPr lang="ru-RU" sz="1400">
                <a:latin typeface="Times New Roman"/>
                <a:ea typeface="+mn-lt"/>
                <a:cs typeface="+mn-lt"/>
              </a:rPr>
              <a:t>Целевые исследования помогают организациям:</a:t>
            </a:r>
            <a:endParaRPr lang="ru-RU" sz="1400">
              <a:latin typeface="Times New Roman"/>
              <a:cs typeface="Times New Roman"/>
            </a:endParaRPr>
          </a:p>
          <a:p>
            <a:pPr>
              <a:buFont typeface="Arial"/>
              <a:buChar char="•"/>
            </a:pPr>
            <a:r>
              <a:rPr lang="ru-RU" sz="1400" b="1">
                <a:latin typeface="Times New Roman"/>
                <a:ea typeface="+mn-lt"/>
                <a:cs typeface="+mn-lt"/>
              </a:rPr>
              <a:t>Определить стратегическое направление</a:t>
            </a:r>
            <a:r>
              <a:rPr lang="ru-RU" sz="1400">
                <a:latin typeface="Times New Roman"/>
                <a:ea typeface="+mn-lt"/>
                <a:cs typeface="+mn-lt"/>
              </a:rPr>
              <a:t>: чётко сформулированные цели позволяют определить приоритеты и ресурсы, необходимые для их достижения.</a:t>
            </a:r>
            <a:endParaRPr lang="ru-RU" sz="1400">
              <a:latin typeface="Times New Roman"/>
              <a:cs typeface="Times New Roman"/>
            </a:endParaRPr>
          </a:p>
          <a:p>
            <a:pPr>
              <a:buFont typeface="Arial"/>
              <a:buChar char="•"/>
            </a:pPr>
            <a:r>
              <a:rPr lang="ru-RU" sz="1400" b="1">
                <a:latin typeface="Times New Roman"/>
                <a:ea typeface="+mn-lt"/>
                <a:cs typeface="+mn-lt"/>
              </a:rPr>
              <a:t>Упорядочить действия</a:t>
            </a:r>
            <a:r>
              <a:rPr lang="ru-RU" sz="1400">
                <a:latin typeface="Times New Roman"/>
                <a:ea typeface="+mn-lt"/>
                <a:cs typeface="+mn-lt"/>
              </a:rPr>
              <a:t>: логическая структура целей и задач обеспечивает последовательность действий и помогает избежать хаоса.</a:t>
            </a:r>
            <a:endParaRPr lang="ru-RU" sz="1400">
              <a:latin typeface="Times New Roman"/>
              <a:cs typeface="Times New Roman"/>
            </a:endParaRPr>
          </a:p>
          <a:p>
            <a:pPr>
              <a:buFont typeface="Arial"/>
              <a:buChar char="•"/>
            </a:pPr>
            <a:endParaRPr lang="ru-RU" sz="1400">
              <a:latin typeface="Times New Roman"/>
              <a:ea typeface="Calibri"/>
              <a:cs typeface="Calibri"/>
            </a:endParaRPr>
          </a:p>
          <a:p>
            <a:pPr marL="0" indent="0">
              <a:buNone/>
            </a:pPr>
            <a:endParaRPr lang="ru-RU" sz="1400">
              <a:ea typeface="Calibri" panose="020F0502020204030204"/>
              <a:cs typeface="Calibri" panose="020F0502020204030204"/>
            </a:endParaRPr>
          </a:p>
        </p:txBody>
      </p:sp>
    </p:spTree>
    <p:extLst>
      <p:ext uri="{BB962C8B-B14F-4D97-AF65-F5344CB8AC3E}">
        <p14:creationId xmlns:p14="http://schemas.microsoft.com/office/powerpoint/2010/main" val="2955640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1026190-6B62-46DB-B5FF-9E0FF9BDC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66DA0389-D66E-4727-8EFB-E60E6C412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4693" y="870265"/>
            <a:ext cx="9662615" cy="1603018"/>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E3507AEA-EE2A-9D83-B463-B42F5114C9BD}"/>
              </a:ext>
            </a:extLst>
          </p:cNvPr>
          <p:cNvSpPr>
            <a:spLocks noGrp="1"/>
          </p:cNvSpPr>
          <p:nvPr>
            <p:ph type="title"/>
          </p:nvPr>
        </p:nvSpPr>
        <p:spPr>
          <a:xfrm>
            <a:off x="1629751" y="1118473"/>
            <a:ext cx="8924392" cy="1037867"/>
          </a:xfrm>
        </p:spPr>
        <p:txBody>
          <a:bodyPr>
            <a:normAutofit/>
          </a:bodyPr>
          <a:lstStyle/>
          <a:p>
            <a:pPr marL="514350" indent="-514350" algn="ctr">
              <a:buAutoNum type="arabicPeriod"/>
            </a:pPr>
            <a:r>
              <a:rPr lang="ru-RU" sz="3400" b="1">
                <a:latin typeface="Times New Roman"/>
                <a:ea typeface="Calibri"/>
                <a:cs typeface="Calibri"/>
              </a:rPr>
              <a:t>Теоретические основы целевых исследований</a:t>
            </a:r>
            <a:endParaRPr lang="ru-RU" sz="3400" b="1">
              <a:latin typeface="Times New Roman"/>
              <a:cs typeface="Times New Roman"/>
            </a:endParaRPr>
          </a:p>
        </p:txBody>
      </p:sp>
      <p:sp>
        <p:nvSpPr>
          <p:cNvPr id="14" name="Rectangle 6">
            <a:extLst>
              <a:ext uri="{FF2B5EF4-FFF2-40B4-BE49-F238E27FC236}">
                <a16:creationId xmlns:a16="http://schemas.microsoft.com/office/drawing/2014/main" id="{B24A3A03-2C4E-45B5-B388-FAD638CDF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6548" y="66226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78C7132A-27E4-6C4E-C0C7-01440AEFCE7C}"/>
              </a:ext>
            </a:extLst>
          </p:cNvPr>
          <p:cNvSpPr>
            <a:spLocks noGrp="1"/>
          </p:cNvSpPr>
          <p:nvPr>
            <p:ph idx="1"/>
          </p:nvPr>
        </p:nvSpPr>
        <p:spPr>
          <a:xfrm>
            <a:off x="1959310" y="2924174"/>
            <a:ext cx="8273380" cy="2828925"/>
          </a:xfrm>
        </p:spPr>
        <p:txBody>
          <a:bodyPr vert="horz" lIns="91440" tIns="45720" rIns="91440" bIns="45720" rtlCol="0">
            <a:normAutofit/>
          </a:bodyPr>
          <a:lstStyle/>
          <a:p>
            <a:pPr marL="0" indent="0">
              <a:buNone/>
            </a:pPr>
            <a:r>
              <a:rPr lang="ru-RU" sz="1400">
                <a:latin typeface="Times New Roman"/>
                <a:ea typeface="+mn-lt"/>
                <a:cs typeface="+mn-lt"/>
              </a:rPr>
              <a:t>Цель исследования — это конечный результат, которого стремится достичь исследователь. Она определяет направление работы и служит ориентиром для последующих действий. Например, в маркетинговом исследовании целью может быть увеличение доли рынка на 15% в течение года.</a:t>
            </a:r>
          </a:p>
          <a:p>
            <a:pPr>
              <a:buNone/>
            </a:pPr>
            <a:r>
              <a:rPr lang="ru-RU" sz="1400">
                <a:latin typeface="Times New Roman"/>
                <a:ea typeface="+mn-lt"/>
                <a:cs typeface="+mn-lt"/>
              </a:rPr>
              <a:t>Целевые исследования можно классифицировать на несколько типов:</a:t>
            </a:r>
            <a:endParaRPr lang="ru-RU" sz="1400">
              <a:latin typeface="Times New Roman"/>
              <a:cs typeface="Times New Roman"/>
            </a:endParaRPr>
          </a:p>
          <a:p>
            <a:pPr>
              <a:buFont typeface="Arial"/>
              <a:buChar char="•"/>
            </a:pPr>
            <a:r>
              <a:rPr lang="ru-RU" sz="1400" b="1">
                <a:latin typeface="Times New Roman"/>
                <a:ea typeface="+mn-lt"/>
                <a:cs typeface="+mn-lt"/>
              </a:rPr>
              <a:t>Стратегические исследования</a:t>
            </a:r>
            <a:r>
              <a:rPr lang="ru-RU" sz="1400">
                <a:latin typeface="Times New Roman"/>
                <a:ea typeface="+mn-lt"/>
                <a:cs typeface="+mn-lt"/>
              </a:rPr>
              <a:t>: ориентированы на долгосрочные результаты и развитие организации. Они помогают формулировать общие приоритеты и направления.</a:t>
            </a:r>
            <a:endParaRPr lang="ru-RU" sz="1400">
              <a:latin typeface="Times New Roman"/>
              <a:cs typeface="Times New Roman"/>
            </a:endParaRPr>
          </a:p>
          <a:p>
            <a:pPr>
              <a:buFont typeface="Arial"/>
              <a:buChar char="•"/>
            </a:pPr>
            <a:r>
              <a:rPr lang="ru-RU" sz="1400" b="1">
                <a:latin typeface="Times New Roman"/>
                <a:ea typeface="+mn-lt"/>
                <a:cs typeface="+mn-lt"/>
              </a:rPr>
              <a:t>Тактические исследования</a:t>
            </a:r>
            <a:r>
              <a:rPr lang="ru-RU" sz="1400">
                <a:latin typeface="Times New Roman"/>
                <a:ea typeface="+mn-lt"/>
                <a:cs typeface="+mn-lt"/>
              </a:rPr>
              <a:t>: направлены на среднесрочные цели и включают разработку конкретных мероприятий для реализации стратегий.</a:t>
            </a:r>
            <a:endParaRPr lang="ru-RU" sz="1400">
              <a:latin typeface="Times New Roman"/>
              <a:cs typeface="Times New Roman"/>
            </a:endParaRPr>
          </a:p>
          <a:p>
            <a:pPr>
              <a:buFont typeface="Arial"/>
              <a:buChar char="•"/>
            </a:pPr>
            <a:r>
              <a:rPr lang="ru-RU" sz="1400" b="1">
                <a:latin typeface="Times New Roman"/>
                <a:ea typeface="+mn-lt"/>
                <a:cs typeface="+mn-lt"/>
              </a:rPr>
              <a:t>Оперативные исследования</a:t>
            </a:r>
            <a:r>
              <a:rPr lang="ru-RU" sz="1400">
                <a:latin typeface="Times New Roman"/>
                <a:ea typeface="+mn-lt"/>
                <a:cs typeface="+mn-lt"/>
              </a:rPr>
              <a:t>: сосредоточены на краткосрочных задачах, необходимых для выполнения текущих планов и действий.</a:t>
            </a:r>
            <a:endParaRPr lang="ru-RU" sz="1400">
              <a:latin typeface="Times New Roman"/>
            </a:endParaRPr>
          </a:p>
          <a:p>
            <a:pPr marL="0" indent="0">
              <a:buNone/>
            </a:pPr>
            <a:endParaRPr lang="ru-RU" sz="1400">
              <a:latin typeface="Times New Roman"/>
              <a:ea typeface="Calibri"/>
              <a:cs typeface="Calibri"/>
            </a:endParaRPr>
          </a:p>
        </p:txBody>
      </p:sp>
    </p:spTree>
    <p:extLst>
      <p:ext uri="{BB962C8B-B14F-4D97-AF65-F5344CB8AC3E}">
        <p14:creationId xmlns:p14="http://schemas.microsoft.com/office/powerpoint/2010/main" val="2674067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Объект 2">
            <a:extLst>
              <a:ext uri="{FF2B5EF4-FFF2-40B4-BE49-F238E27FC236}">
                <a16:creationId xmlns:a16="http://schemas.microsoft.com/office/drawing/2014/main" id="{010C5E9B-530E-81B5-4927-263CE6713789}"/>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Заголовок 4">
            <a:extLst>
              <a:ext uri="{FF2B5EF4-FFF2-40B4-BE49-F238E27FC236}">
                <a16:creationId xmlns:a16="http://schemas.microsoft.com/office/drawing/2014/main" id="{7C2E6FDC-0E4C-AEFC-3F7B-9FB4F9B4EE93}"/>
              </a:ext>
            </a:extLst>
          </p:cNvPr>
          <p:cNvSpPr>
            <a:spLocks noGrp="1"/>
          </p:cNvSpPr>
          <p:nvPr>
            <p:ph type="title"/>
          </p:nvPr>
        </p:nvSpPr>
        <p:spPr/>
        <p:txBody>
          <a:bodyPr/>
          <a:lstStyle/>
          <a:p>
            <a:r>
              <a:rPr lang="ru-RU" dirty="0">
                <a:latin typeface="Times New Roman"/>
                <a:ea typeface="+mj-lt"/>
                <a:cs typeface="+mj-lt"/>
              </a:rPr>
              <a:t>Основные принципы целевых исследований</a:t>
            </a:r>
            <a:endParaRPr lang="ru-RU" dirty="0">
              <a:latin typeface="Times New Roman"/>
            </a:endParaRPr>
          </a:p>
        </p:txBody>
      </p:sp>
    </p:spTree>
    <p:extLst>
      <p:ext uri="{BB962C8B-B14F-4D97-AF65-F5344CB8AC3E}">
        <p14:creationId xmlns:p14="http://schemas.microsoft.com/office/powerpoint/2010/main" val="2376406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4" name="TextBox 1">
            <a:extLst>
              <a:ext uri="{FF2B5EF4-FFF2-40B4-BE49-F238E27FC236}">
                <a16:creationId xmlns:a16="http://schemas.microsoft.com/office/drawing/2014/main" id="{03CE7FA4-1685-F7E3-7F2C-3AE51C02BA61}"/>
              </a:ext>
            </a:extLst>
          </p:cNvPr>
          <p:cNvGraphicFramePr/>
          <p:nvPr>
            <p:extLst>
              <p:ext uri="{D42A27DB-BD31-4B8C-83A1-F6EECF244321}">
                <p14:modId xmlns:p14="http://schemas.microsoft.com/office/powerpoint/2010/main" val="1086104583"/>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6507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3FC5A2-3F82-ECB3-637C-225D14994F8C}"/>
              </a:ext>
            </a:extLst>
          </p:cNvPr>
          <p:cNvSpPr>
            <a:spLocks noGrp="1"/>
          </p:cNvSpPr>
          <p:nvPr>
            <p:ph type="title"/>
          </p:nvPr>
        </p:nvSpPr>
        <p:spPr/>
        <p:txBody>
          <a:bodyPr/>
          <a:lstStyle/>
          <a:p>
            <a:pPr algn="ctr"/>
            <a:r>
              <a:rPr lang="ru-RU" sz="2800" b="1">
                <a:latin typeface="Times New Roman"/>
                <a:cs typeface="Times New Roman"/>
              </a:rPr>
              <a:t>2. Логические связи в целевых исследованиях</a:t>
            </a:r>
            <a:endParaRPr lang="ru-RU" b="1">
              <a:ea typeface="Calibri Light" panose="020F0302020204030204"/>
              <a:cs typeface="Calibri Light" panose="020F0302020204030204"/>
            </a:endParaRPr>
          </a:p>
        </p:txBody>
      </p:sp>
      <p:graphicFrame>
        <p:nvGraphicFramePr>
          <p:cNvPr id="5" name="Объект 2">
            <a:extLst>
              <a:ext uri="{FF2B5EF4-FFF2-40B4-BE49-F238E27FC236}">
                <a16:creationId xmlns:a16="http://schemas.microsoft.com/office/drawing/2014/main" id="{C2F56903-6D2D-7D4C-9A9A-9CC18EB874E3}"/>
              </a:ext>
            </a:extLst>
          </p:cNvPr>
          <p:cNvGraphicFramePr>
            <a:graphicFrameLocks noGrp="1"/>
          </p:cNvGraphicFramePr>
          <p:nvPr>
            <p:ph idx="1"/>
            <p:extLst>
              <p:ext uri="{D42A27DB-BD31-4B8C-83A1-F6EECF244321}">
                <p14:modId xmlns:p14="http://schemas.microsoft.com/office/powerpoint/2010/main" val="1501629399"/>
              </p:ext>
            </p:extLst>
          </p:nvPr>
        </p:nvGraphicFramePr>
        <p:xfrm>
          <a:off x="191655" y="821171"/>
          <a:ext cx="11162145" cy="5355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2597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кругленные углы 1">
            <a:extLst>
              <a:ext uri="{FF2B5EF4-FFF2-40B4-BE49-F238E27FC236}">
                <a16:creationId xmlns:a16="http://schemas.microsoft.com/office/drawing/2014/main" id="{7B89C936-663B-2D24-8E8B-87C3BF898928}"/>
              </a:ext>
            </a:extLst>
          </p:cNvPr>
          <p:cNvSpPr/>
          <p:nvPr/>
        </p:nvSpPr>
        <p:spPr>
          <a:xfrm>
            <a:off x="1501823" y="612598"/>
            <a:ext cx="3751927" cy="5633771"/>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2000" b="1">
                <a:solidFill>
                  <a:schemeClr val="tx1"/>
                </a:solidFill>
                <a:latin typeface="Times New Roman"/>
                <a:cs typeface="Times New Roman"/>
              </a:rPr>
              <a:t>Пример из маркетинга</a:t>
            </a:r>
            <a:endParaRPr lang="ru-RU" sz="2000">
              <a:solidFill>
                <a:schemeClr val="tx1"/>
              </a:solidFill>
              <a:latin typeface="Times New Roman"/>
              <a:ea typeface="Calibri"/>
              <a:cs typeface="Times New Roman"/>
            </a:endParaRPr>
          </a:p>
          <a:p>
            <a:pPr algn="ctr"/>
            <a:r>
              <a:rPr lang="ru-RU" sz="2000">
                <a:solidFill>
                  <a:schemeClr val="tx1"/>
                </a:solidFill>
                <a:latin typeface="Times New Roman"/>
                <a:cs typeface="Times New Roman"/>
              </a:rPr>
              <a:t> В исследовании по увеличению доли рынка (цель) может быть задача по проведению анализа конкурентоспособности. В результате, выявленные слабые места конкурентов могут повлиять на формулирование конкретной маркетинговой стратегии.</a:t>
            </a:r>
          </a:p>
        </p:txBody>
      </p:sp>
      <p:sp>
        <p:nvSpPr>
          <p:cNvPr id="3" name="Прямоугольник: скругленные углы 2">
            <a:extLst>
              <a:ext uri="{FF2B5EF4-FFF2-40B4-BE49-F238E27FC236}">
                <a16:creationId xmlns:a16="http://schemas.microsoft.com/office/drawing/2014/main" id="{D9960824-4E2D-F3F6-9E2C-D5FA2849B934}"/>
              </a:ext>
            </a:extLst>
          </p:cNvPr>
          <p:cNvSpPr/>
          <p:nvPr/>
        </p:nvSpPr>
        <p:spPr>
          <a:xfrm>
            <a:off x="6754666" y="610446"/>
            <a:ext cx="3750825" cy="5634271"/>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2000" b="1">
                <a:solidFill>
                  <a:schemeClr val="tx1"/>
                </a:solidFill>
                <a:latin typeface="Times New Roman"/>
                <a:cs typeface="Times New Roman"/>
              </a:rPr>
              <a:t>Пример в социальной сфере</a:t>
            </a:r>
            <a:endParaRPr lang="ru-RU" sz="2000">
              <a:solidFill>
                <a:schemeClr val="tx1"/>
              </a:solidFill>
              <a:latin typeface="Times New Roman"/>
              <a:ea typeface="Calibri"/>
              <a:cs typeface="Times New Roman"/>
            </a:endParaRPr>
          </a:p>
          <a:p>
            <a:pPr algn="ctr"/>
            <a:r>
              <a:rPr lang="ru-RU" sz="2000">
                <a:solidFill>
                  <a:schemeClr val="tx1"/>
                </a:solidFill>
                <a:latin typeface="Times New Roman"/>
                <a:cs typeface="Times New Roman"/>
              </a:rPr>
              <a:t> В проекте по улучшению качества жизни в определенном районе (цель) могут быть задачи, связанные с проведением опросов жителей, выявлением потребностей и разработкой программ социальной помощи. Изменение одной из задач может изменить и подходы к другим.</a:t>
            </a:r>
          </a:p>
        </p:txBody>
      </p:sp>
    </p:spTree>
    <p:extLst>
      <p:ext uri="{BB962C8B-B14F-4D97-AF65-F5344CB8AC3E}">
        <p14:creationId xmlns:p14="http://schemas.microsoft.com/office/powerpoint/2010/main" val="2116253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D064116-5B60-DB3C-A28C-98767F66B45E}"/>
              </a:ext>
            </a:extLst>
          </p:cNvPr>
          <p:cNvSpPr>
            <a:spLocks noGrp="1"/>
          </p:cNvSpPr>
          <p:nvPr>
            <p:ph type="title"/>
          </p:nvPr>
        </p:nvSpPr>
        <p:spPr>
          <a:xfrm>
            <a:off x="1629751" y="934327"/>
            <a:ext cx="8924392" cy="1058275"/>
          </a:xfrm>
        </p:spPr>
        <p:txBody>
          <a:bodyPr>
            <a:normAutofit/>
          </a:bodyPr>
          <a:lstStyle/>
          <a:p>
            <a:pPr algn="ctr"/>
            <a:r>
              <a:rPr lang="ru-RU" sz="3700">
                <a:latin typeface="Times New Roman"/>
                <a:ea typeface="+mj-lt"/>
                <a:cs typeface="+mj-lt"/>
              </a:rPr>
              <a:t>3. Объединение в единую целевую систему</a:t>
            </a:r>
            <a:endParaRPr lang="ru-RU" sz="3700">
              <a:latin typeface="Times New Roman"/>
            </a:endParaRPr>
          </a:p>
        </p:txBody>
      </p:sp>
      <p:sp>
        <p:nvSpPr>
          <p:cNvPr id="10" name="Freeform: Shape 9">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3A3025BB-BEE5-F5C5-911E-562AD2726E0A}"/>
              </a:ext>
            </a:extLst>
          </p:cNvPr>
          <p:cNvSpPr>
            <a:spLocks noGrp="1"/>
          </p:cNvSpPr>
          <p:nvPr>
            <p:ph idx="1"/>
          </p:nvPr>
        </p:nvSpPr>
        <p:spPr>
          <a:xfrm>
            <a:off x="1941207" y="2752316"/>
            <a:ext cx="8309586" cy="2756848"/>
          </a:xfrm>
        </p:spPr>
        <p:txBody>
          <a:bodyPr vert="horz" lIns="91440" tIns="45720" rIns="91440" bIns="45720" rtlCol="0">
            <a:normAutofit/>
          </a:bodyPr>
          <a:lstStyle/>
          <a:p>
            <a:pPr marL="0" indent="0">
              <a:buNone/>
            </a:pPr>
            <a:r>
              <a:rPr lang="ru-RU" sz="2000">
                <a:latin typeface="Times New Roman"/>
                <a:ea typeface="+mn-lt"/>
                <a:cs typeface="+mn-lt"/>
              </a:rPr>
              <a:t>Целевая система представляет собой структуру, объединяющую несколько взаимосвязанных целей и задач, направленных на достижение общих результатов. Такая система позволяет обеспечить согласованность действий и эффективно распределять ресурсы. Это комплекс целей и задач, который формирует стратегический план действий и позволяет организовать исследование или проект.</a:t>
            </a:r>
          </a:p>
          <a:p>
            <a:pPr marL="0" indent="0">
              <a:buNone/>
            </a:pPr>
            <a:endParaRPr lang="ru-RU" sz="2000">
              <a:ea typeface="Calibri"/>
              <a:cs typeface="Calibri"/>
            </a:endParaRPr>
          </a:p>
        </p:txBody>
      </p:sp>
    </p:spTree>
    <p:extLst>
      <p:ext uri="{BB962C8B-B14F-4D97-AF65-F5344CB8AC3E}">
        <p14:creationId xmlns:p14="http://schemas.microsoft.com/office/powerpoint/2010/main" val="45409296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Широкоэкранный</PresentationFormat>
  <Slides>22</Slides>
  <Notes>0</Notes>
  <HiddenSlides>0</HiddenSlide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Презентация PowerPoint</vt:lpstr>
      <vt:lpstr>План</vt:lpstr>
      <vt:lpstr>Введение</vt:lpstr>
      <vt:lpstr>Теоретические основы целевых исследований</vt:lpstr>
      <vt:lpstr>Основные принципы целевых исследований</vt:lpstr>
      <vt:lpstr>Презентация PowerPoint</vt:lpstr>
      <vt:lpstr>2. Логические связи в целевых исследованиях</vt:lpstr>
      <vt:lpstr>Презентация PowerPoint</vt:lpstr>
      <vt:lpstr>3. Объединение в единую целевую систему</vt:lpstr>
      <vt:lpstr>Презентация PowerPoint</vt:lpstr>
      <vt:lpstr>Моделирование целевой системы позволяет визуализировать взаимосвязи между целями и задачами</vt:lpstr>
      <vt:lpstr>Презентация PowerPoint</vt:lpstr>
      <vt:lpstr>4. Методология проведения целевых исследований</vt:lpstr>
      <vt:lpstr>Презентация PowerPoint</vt:lpstr>
      <vt:lpstr>Разработка нового продукта в компании "Tech Innovations"</vt:lpstr>
      <vt:lpstr>Презентация PowerPoint</vt:lpstr>
      <vt:lpstr>Презентация PowerPoint</vt:lpstr>
      <vt:lpstr>Регулярный мониторинг и корректировка  </vt:lpstr>
      <vt:lpstr>Заключение</vt:lpstr>
      <vt:lpstr>Вопросы</vt:lpstr>
      <vt:lpstr>Список источников</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Санавар Азимова</dc:creator>
  <cp:revision>244</cp:revision>
  <dcterms:created xsi:type="dcterms:W3CDTF">2024-09-25T14:11:00Z</dcterms:created>
  <dcterms:modified xsi:type="dcterms:W3CDTF">2024-10-01T15:44:06Z</dcterms:modified>
</cp:coreProperties>
</file>