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65" r:id="rId5"/>
    <p:sldId id="271" r:id="rId6"/>
    <p:sldId id="275" r:id="rId7"/>
    <p:sldId id="267" r:id="rId8"/>
    <p:sldId id="273" r:id="rId9"/>
    <p:sldId id="269" r:id="rId10"/>
    <p:sldId id="279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C9C"/>
    <a:srgbClr val="75B6E5"/>
    <a:srgbClr val="B4C7E7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A149-5442-4761-9974-BB2C0D9BB390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30D-9ABD-4417-B788-53A4E4DEFF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6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37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0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4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27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9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56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72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86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4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92079F-34E3-4A9E-86D5-3DCB9C066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237B156-CFA1-4A45-BEC1-3DAD8A47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3848-2150-4022-A531-A08B7B42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0D4E1A-87A3-4B17-9AFC-A3C85B20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64D4A8-2C87-49F9-A45C-F949B63C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5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88CD5-36A2-49A1-B834-AF766167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A2E46E-3432-47CB-A7E0-4784C0867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B11EAD-8EDE-49CB-AD84-0363DA40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FB5A56-3A28-4FED-99AF-6C307544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564B30-CE2D-4E79-B62D-745F2DA2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CF9019-990B-454C-982B-87ACDEDC3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64AD47-0049-422B-9FDB-1DA240D9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BE3FF9-F035-4D13-9414-53733861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C1739-D572-48EB-856D-38DD2153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3AC70C-A514-4DC4-B6D9-16FE1B0B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9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51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6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98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14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9364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12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6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96AE3E-CDEE-40F3-A76B-373EA161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C65603-5A9C-4478-B96F-6E231C5E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76A16E-C4FF-42B5-B90C-E50DD2C0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1845D0-2466-45B6-8A30-77B1A1AB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0B82BF-49E4-45BC-AAC7-CE9F21A3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9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654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31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84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51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53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37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454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107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8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4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632EBE-1736-4186-931E-BF97FE79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04CA73-971B-4634-AF35-6781167F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088AB1-32BD-43E9-9D45-F70992DB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C2BF6C-99E3-4C30-A318-4EF4AF5B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5994C4-4202-4E4D-BC10-A40412D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261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Нажмите на иконку чтобы добавить видео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050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00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644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998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96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295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2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415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510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3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7C3DF7-F26B-4B49-B04D-4C989B3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CBE2B-E3D5-42FD-9EF4-C77220CB5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F58BE1-6F8E-4D52-A38F-D69CCF68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3A4B83-995D-4900-BC99-DE88D43A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56F991-3A19-45B2-A3FA-62AC6B8C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B0AB0-3B80-41AC-9868-2ABE09B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26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04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CB7F77-F4DE-4AB6-9EA1-44FF7C3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C0B8F6-664C-4823-9BA5-0D0F39E8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ECFEDB-D48A-4AE7-8120-2C6575C6D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43807A-B670-4EC8-8A4D-3B9B13273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C9BC25-8F14-47EA-971F-AA6CFB046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4B90A9-2562-4995-A650-5CB0ACC9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EBA6A44-4884-49DC-A96E-5F238AAB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7E08B78-D786-4881-BFA1-B04B7CE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50EE6-B7A5-4289-B222-D7F00B3F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2E8850-D13D-49BD-80B8-6FB3F17B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329C9A-33D0-40F9-AE44-A0C16A9B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50CBAE-5CD4-4B7B-A305-73532A7D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2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95E358-9BD8-4A7F-9B15-B1642F8A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82C5515-2DCC-4097-9893-0B7F790A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ABBE6D-F0EF-4D89-AA7A-C1BB3CC0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5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F6C55-3113-43D0-8A1A-86023C69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5247EB-6A2C-4234-8F7B-10B5FACE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8A2411-698E-450A-97D9-E2557A991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192D2D-6737-46E2-A2AA-B96675AA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FB58B4-0F1D-49B9-9356-79B09DDF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1B623A-49DD-4020-96F0-24580E7B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1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C3E35-6D78-480A-8A26-FC80EB9A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30B5AFA-8B6B-456A-9E38-B82F0A71F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61A6CB-6A71-4C05-8E72-62F2CFA11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844FA3-0529-40C2-A5A1-7E7BE3C0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6AA10F-6C4A-43D1-92B1-8C683F5A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29468B-2393-437A-BA78-AA9E91A2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4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30893E-635D-4BF2-8004-75D3FF93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B2E176-A653-4B15-95FD-10D2E5C3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75CEEA-C643-4712-8A07-0037CBE70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B1E6F2-3C00-4344-97E3-422F545E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3B954C-9553-4077-91F5-631F048A9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4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0838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6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6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D3A53A1-E48A-41CC-9B7A-21122A0A3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D071E3-029F-42CA-9F54-CFBB0EA470F7}"/>
              </a:ext>
            </a:extLst>
          </p:cNvPr>
          <p:cNvSpPr txBox="1"/>
          <p:nvPr/>
        </p:nvSpPr>
        <p:spPr>
          <a:xfrm>
            <a:off x="3034787" y="159391"/>
            <a:ext cx="581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«АЛМАТЫ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УНИВЕРСИТЕТІ»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https://atu.edu.kz/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A935A-2DEC-40FF-A1F1-086982317C2E}"/>
              </a:ext>
            </a:extLst>
          </p:cNvPr>
          <p:cNvSpPr txBox="1"/>
          <p:nvPr/>
        </p:nvSpPr>
        <p:spPr>
          <a:xfrm>
            <a:off x="3447260" y="1157681"/>
            <a:ext cx="49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E47D80-8E22-41F9-A28A-90AE83991476}"/>
              </a:ext>
            </a:extLst>
          </p:cNvPr>
          <p:cNvSpPr txBox="1"/>
          <p:nvPr/>
        </p:nvSpPr>
        <p:spPr>
          <a:xfrm>
            <a:off x="2225131" y="2229423"/>
            <a:ext cx="765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Курстың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«______________________________________»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00AD9E0-9969-4887-9846-E91813524AE8}"/>
              </a:ext>
            </a:extLst>
          </p:cNvPr>
          <p:cNvSpPr/>
          <p:nvPr/>
        </p:nvSpPr>
        <p:spPr>
          <a:xfrm>
            <a:off x="2815321" y="499951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 </a:t>
            </a:r>
            <a:r>
              <a:rPr lang="kk-K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суреті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 –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атағы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Корпоративтік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почта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Имя Автора №3 - Декоративний камінь для ландшаф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05" y="2943215"/>
            <a:ext cx="1871633" cy="18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9" name="Рисунок 5">
            <a:extLst>
              <a:ext uri="{FF2B5EF4-FFF2-40B4-BE49-F238E27FC236}">
                <a16:creationId xmlns:a16="http://schemas.microsoft.com/office/drawing/2014/main" xmlns:lc="http://schemas.openxmlformats.org/drawingml/2006/lockedCanvas" xmlns="" id="{57CE8375-8A92-4BA8-82CB-8246D99858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05088" y="2417622"/>
            <a:ext cx="1538912" cy="1869991"/>
          </a:xfrm>
          <a:custGeom>
            <a:avLst/>
            <a:gdLst>
              <a:gd name="connsiteX0" fmla="*/ 100500 w 442200"/>
              <a:gd name="connsiteY0" fmla="*/ 16080 h 482400"/>
              <a:gd name="connsiteX1" fmla="*/ 116580 w 442200"/>
              <a:gd name="connsiteY1" fmla="*/ 0 h 482400"/>
              <a:gd name="connsiteX2" fmla="*/ 430140 w 442200"/>
              <a:gd name="connsiteY2" fmla="*/ 0 h 482400"/>
              <a:gd name="connsiteX3" fmla="*/ 446220 w 442200"/>
              <a:gd name="connsiteY3" fmla="*/ 16080 h 482400"/>
              <a:gd name="connsiteX4" fmla="*/ 446220 w 442200"/>
              <a:gd name="connsiteY4" fmla="*/ 418080 h 482400"/>
              <a:gd name="connsiteX5" fmla="*/ 381900 w 442200"/>
              <a:gd name="connsiteY5" fmla="*/ 482400 h 482400"/>
              <a:gd name="connsiteX6" fmla="*/ 60300 w 442200"/>
              <a:gd name="connsiteY6" fmla="*/ 482400 h 482400"/>
              <a:gd name="connsiteX7" fmla="*/ 60300 w 442200"/>
              <a:gd name="connsiteY7" fmla="*/ 482400 h 482400"/>
              <a:gd name="connsiteX8" fmla="*/ 60016 w 442200"/>
              <a:gd name="connsiteY8" fmla="*/ 479068 h 482400"/>
              <a:gd name="connsiteX9" fmla="*/ 100500 w 442200"/>
              <a:gd name="connsiteY9" fmla="*/ 422100 h 482400"/>
              <a:gd name="connsiteX10" fmla="*/ 100500 w 442200"/>
              <a:gd name="connsiteY10" fmla="*/ 237180 h 482400"/>
              <a:gd name="connsiteX11" fmla="*/ 100500 w 442200"/>
              <a:gd name="connsiteY11" fmla="*/ 221100 h 482400"/>
              <a:gd name="connsiteX12" fmla="*/ 100500 w 442200"/>
              <a:gd name="connsiteY12" fmla="*/ 217080 h 482400"/>
              <a:gd name="connsiteX13" fmla="*/ 100500 w 442200"/>
              <a:gd name="connsiteY13" fmla="*/ 16080 h 482400"/>
              <a:gd name="connsiteX14" fmla="*/ 373860 w 442200"/>
              <a:gd name="connsiteY14" fmla="*/ 100500 h 482400"/>
              <a:gd name="connsiteX15" fmla="*/ 317580 w 442200"/>
              <a:gd name="connsiteY15" fmla="*/ 100500 h 482400"/>
              <a:gd name="connsiteX16" fmla="*/ 313560 w 442200"/>
              <a:gd name="connsiteY16" fmla="*/ 104520 h 482400"/>
              <a:gd name="connsiteX17" fmla="*/ 313560 w 442200"/>
              <a:gd name="connsiteY17" fmla="*/ 160800 h 482400"/>
              <a:gd name="connsiteX18" fmla="*/ 317580 w 442200"/>
              <a:gd name="connsiteY18" fmla="*/ 164820 h 482400"/>
              <a:gd name="connsiteX19" fmla="*/ 373860 w 442200"/>
              <a:gd name="connsiteY19" fmla="*/ 164820 h 482400"/>
              <a:gd name="connsiteX20" fmla="*/ 377880 w 442200"/>
              <a:gd name="connsiteY20" fmla="*/ 160800 h 482400"/>
              <a:gd name="connsiteX21" fmla="*/ 377880 w 442200"/>
              <a:gd name="connsiteY21" fmla="*/ 104520 h 482400"/>
              <a:gd name="connsiteX22" fmla="*/ 373860 w 442200"/>
              <a:gd name="connsiteY22" fmla="*/ 100500 h 482400"/>
              <a:gd name="connsiteX23" fmla="*/ 317580 w 442200"/>
              <a:gd name="connsiteY23" fmla="*/ 80400 h 482400"/>
              <a:gd name="connsiteX24" fmla="*/ 293460 w 442200"/>
              <a:gd name="connsiteY24" fmla="*/ 104520 h 482400"/>
              <a:gd name="connsiteX25" fmla="*/ 293460 w 442200"/>
              <a:gd name="connsiteY25" fmla="*/ 160800 h 482400"/>
              <a:gd name="connsiteX26" fmla="*/ 317580 w 442200"/>
              <a:gd name="connsiteY26" fmla="*/ 184920 h 482400"/>
              <a:gd name="connsiteX27" fmla="*/ 373860 w 442200"/>
              <a:gd name="connsiteY27" fmla="*/ 184920 h 482400"/>
              <a:gd name="connsiteX28" fmla="*/ 397980 w 442200"/>
              <a:gd name="connsiteY28" fmla="*/ 160800 h 482400"/>
              <a:gd name="connsiteX29" fmla="*/ 397980 w 442200"/>
              <a:gd name="connsiteY29" fmla="*/ 104520 h 482400"/>
              <a:gd name="connsiteX30" fmla="*/ 373860 w 442200"/>
              <a:gd name="connsiteY30" fmla="*/ 80400 h 482400"/>
              <a:gd name="connsiteX31" fmla="*/ 317580 w 442200"/>
              <a:gd name="connsiteY31" fmla="*/ 80400 h 482400"/>
              <a:gd name="connsiteX32" fmla="*/ 160800 w 442200"/>
              <a:gd name="connsiteY32" fmla="*/ 82410 h 482400"/>
              <a:gd name="connsiteX33" fmla="*/ 150750 w 442200"/>
              <a:gd name="connsiteY33" fmla="*/ 92460 h 482400"/>
              <a:gd name="connsiteX34" fmla="*/ 160800 w 442200"/>
              <a:gd name="connsiteY34" fmla="*/ 102510 h 482400"/>
              <a:gd name="connsiteX35" fmla="*/ 261300 w 442200"/>
              <a:gd name="connsiteY35" fmla="*/ 102510 h 482400"/>
              <a:gd name="connsiteX36" fmla="*/ 271350 w 442200"/>
              <a:gd name="connsiteY36" fmla="*/ 92460 h 482400"/>
              <a:gd name="connsiteX37" fmla="*/ 261300 w 442200"/>
              <a:gd name="connsiteY37" fmla="*/ 82410 h 482400"/>
              <a:gd name="connsiteX38" fmla="*/ 160800 w 442200"/>
              <a:gd name="connsiteY38" fmla="*/ 82410 h 482400"/>
              <a:gd name="connsiteX39" fmla="*/ 150750 w 442200"/>
              <a:gd name="connsiteY39" fmla="*/ 152760 h 482400"/>
              <a:gd name="connsiteX40" fmla="*/ 160800 w 442200"/>
              <a:gd name="connsiteY40" fmla="*/ 142710 h 482400"/>
              <a:gd name="connsiteX41" fmla="*/ 261300 w 442200"/>
              <a:gd name="connsiteY41" fmla="*/ 142710 h 482400"/>
              <a:gd name="connsiteX42" fmla="*/ 271350 w 442200"/>
              <a:gd name="connsiteY42" fmla="*/ 152760 h 482400"/>
              <a:gd name="connsiteX43" fmla="*/ 261300 w 442200"/>
              <a:gd name="connsiteY43" fmla="*/ 162810 h 482400"/>
              <a:gd name="connsiteX44" fmla="*/ 160800 w 442200"/>
              <a:gd name="connsiteY44" fmla="*/ 162810 h 482400"/>
              <a:gd name="connsiteX45" fmla="*/ 150750 w 442200"/>
              <a:gd name="connsiteY45" fmla="*/ 152760 h 482400"/>
              <a:gd name="connsiteX46" fmla="*/ 160800 w 442200"/>
              <a:gd name="connsiteY46" fmla="*/ 207030 h 482400"/>
              <a:gd name="connsiteX47" fmla="*/ 150750 w 442200"/>
              <a:gd name="connsiteY47" fmla="*/ 217080 h 482400"/>
              <a:gd name="connsiteX48" fmla="*/ 160800 w 442200"/>
              <a:gd name="connsiteY48" fmla="*/ 227130 h 482400"/>
              <a:gd name="connsiteX49" fmla="*/ 389940 w 442200"/>
              <a:gd name="connsiteY49" fmla="*/ 227130 h 482400"/>
              <a:gd name="connsiteX50" fmla="*/ 399990 w 442200"/>
              <a:gd name="connsiteY50" fmla="*/ 217080 h 482400"/>
              <a:gd name="connsiteX51" fmla="*/ 389940 w 442200"/>
              <a:gd name="connsiteY51" fmla="*/ 207030 h 482400"/>
              <a:gd name="connsiteX52" fmla="*/ 160800 w 442200"/>
              <a:gd name="connsiteY52" fmla="*/ 207030 h 482400"/>
              <a:gd name="connsiteX53" fmla="*/ 150750 w 442200"/>
              <a:gd name="connsiteY53" fmla="*/ 281400 h 482400"/>
              <a:gd name="connsiteX54" fmla="*/ 160800 w 442200"/>
              <a:gd name="connsiteY54" fmla="*/ 271350 h 482400"/>
              <a:gd name="connsiteX55" fmla="*/ 389940 w 442200"/>
              <a:gd name="connsiteY55" fmla="*/ 271350 h 482400"/>
              <a:gd name="connsiteX56" fmla="*/ 399990 w 442200"/>
              <a:gd name="connsiteY56" fmla="*/ 281400 h 482400"/>
              <a:gd name="connsiteX57" fmla="*/ 389940 w 442200"/>
              <a:gd name="connsiteY57" fmla="*/ 291450 h 482400"/>
              <a:gd name="connsiteX58" fmla="*/ 160800 w 442200"/>
              <a:gd name="connsiteY58" fmla="*/ 291450 h 482400"/>
              <a:gd name="connsiteX59" fmla="*/ 150750 w 442200"/>
              <a:gd name="connsiteY59" fmla="*/ 281400 h 482400"/>
              <a:gd name="connsiteX60" fmla="*/ 160800 w 442200"/>
              <a:gd name="connsiteY60" fmla="*/ 335670 h 482400"/>
              <a:gd name="connsiteX61" fmla="*/ 150750 w 442200"/>
              <a:gd name="connsiteY61" fmla="*/ 345720 h 482400"/>
              <a:gd name="connsiteX62" fmla="*/ 160800 w 442200"/>
              <a:gd name="connsiteY62" fmla="*/ 355770 h 482400"/>
              <a:gd name="connsiteX63" fmla="*/ 285420 w 442200"/>
              <a:gd name="connsiteY63" fmla="*/ 355770 h 482400"/>
              <a:gd name="connsiteX64" fmla="*/ 295470 w 442200"/>
              <a:gd name="connsiteY64" fmla="*/ 345720 h 482400"/>
              <a:gd name="connsiteX65" fmla="*/ 285420 w 442200"/>
              <a:gd name="connsiteY65" fmla="*/ 335670 h 482400"/>
              <a:gd name="connsiteX66" fmla="*/ 160800 w 442200"/>
              <a:gd name="connsiteY66" fmla="*/ 335670 h 482400"/>
              <a:gd name="connsiteX67" fmla="*/ 0 w 442200"/>
              <a:gd name="connsiteY67" fmla="*/ 422100 h 482400"/>
              <a:gd name="connsiteX68" fmla="*/ 0 w 442200"/>
              <a:gd name="connsiteY68" fmla="*/ 241200 h 482400"/>
              <a:gd name="connsiteX69" fmla="*/ 4020 w 442200"/>
              <a:gd name="connsiteY69" fmla="*/ 237180 h 482400"/>
              <a:gd name="connsiteX70" fmla="*/ 76380 w 442200"/>
              <a:gd name="connsiteY70" fmla="*/ 237180 h 482400"/>
              <a:gd name="connsiteX71" fmla="*/ 80400 w 442200"/>
              <a:gd name="connsiteY71" fmla="*/ 241200 h 482400"/>
              <a:gd name="connsiteX72" fmla="*/ 80400 w 442200"/>
              <a:gd name="connsiteY72" fmla="*/ 422100 h 482400"/>
              <a:gd name="connsiteX73" fmla="*/ 40200 w 442200"/>
              <a:gd name="connsiteY73" fmla="*/ 462300 h 482400"/>
              <a:gd name="connsiteX74" fmla="*/ 0 w 442200"/>
              <a:gd name="connsiteY74" fmla="*/ 422100 h 4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42200" h="482400">
                <a:moveTo>
                  <a:pt x="100500" y="16080"/>
                </a:moveTo>
                <a:cubicBezTo>
                  <a:pt x="100500" y="7199"/>
                  <a:pt x="107699" y="0"/>
                  <a:pt x="116580" y="0"/>
                </a:cubicBezTo>
                <a:lnTo>
                  <a:pt x="430140" y="0"/>
                </a:lnTo>
                <a:cubicBezTo>
                  <a:pt x="439021" y="0"/>
                  <a:pt x="446220" y="7199"/>
                  <a:pt x="446220" y="16080"/>
                </a:cubicBezTo>
                <a:lnTo>
                  <a:pt x="446220" y="418080"/>
                </a:lnTo>
                <a:cubicBezTo>
                  <a:pt x="446220" y="453603"/>
                  <a:pt x="417423" y="482400"/>
                  <a:pt x="381900" y="482400"/>
                </a:cubicBezTo>
                <a:lnTo>
                  <a:pt x="60300" y="482400"/>
                </a:lnTo>
                <a:lnTo>
                  <a:pt x="60300" y="482400"/>
                </a:lnTo>
                <a:cubicBezTo>
                  <a:pt x="58412" y="482400"/>
                  <a:pt x="58233" y="479689"/>
                  <a:pt x="60016" y="479068"/>
                </a:cubicBezTo>
                <a:cubicBezTo>
                  <a:pt x="83585" y="470871"/>
                  <a:pt x="100500" y="448461"/>
                  <a:pt x="100500" y="422100"/>
                </a:cubicBezTo>
                <a:lnTo>
                  <a:pt x="100500" y="237180"/>
                </a:lnTo>
                <a:lnTo>
                  <a:pt x="100500" y="221100"/>
                </a:lnTo>
                <a:lnTo>
                  <a:pt x="100500" y="217080"/>
                </a:lnTo>
                <a:lnTo>
                  <a:pt x="100500" y="16080"/>
                </a:lnTo>
                <a:close/>
                <a:moveTo>
                  <a:pt x="373860" y="100500"/>
                </a:moveTo>
                <a:lnTo>
                  <a:pt x="317580" y="100500"/>
                </a:lnTo>
                <a:cubicBezTo>
                  <a:pt x="315360" y="100500"/>
                  <a:pt x="313560" y="102300"/>
                  <a:pt x="313560" y="104520"/>
                </a:cubicBezTo>
                <a:lnTo>
                  <a:pt x="313560" y="160800"/>
                </a:lnTo>
                <a:cubicBezTo>
                  <a:pt x="313560" y="163020"/>
                  <a:pt x="315360" y="164820"/>
                  <a:pt x="317580" y="164820"/>
                </a:cubicBezTo>
                <a:lnTo>
                  <a:pt x="373860" y="164820"/>
                </a:lnTo>
                <a:cubicBezTo>
                  <a:pt x="376080" y="164820"/>
                  <a:pt x="377880" y="163020"/>
                  <a:pt x="377880" y="160800"/>
                </a:cubicBezTo>
                <a:lnTo>
                  <a:pt x="377880" y="104520"/>
                </a:lnTo>
                <a:cubicBezTo>
                  <a:pt x="377880" y="102300"/>
                  <a:pt x="376080" y="100500"/>
                  <a:pt x="373860" y="100500"/>
                </a:cubicBezTo>
                <a:close/>
                <a:moveTo>
                  <a:pt x="317580" y="80400"/>
                </a:moveTo>
                <a:cubicBezTo>
                  <a:pt x="304259" y="80400"/>
                  <a:pt x="293460" y="91199"/>
                  <a:pt x="293460" y="104520"/>
                </a:cubicBezTo>
                <a:lnTo>
                  <a:pt x="293460" y="160800"/>
                </a:lnTo>
                <a:cubicBezTo>
                  <a:pt x="293460" y="174121"/>
                  <a:pt x="304259" y="184920"/>
                  <a:pt x="317580" y="184920"/>
                </a:cubicBezTo>
                <a:lnTo>
                  <a:pt x="373860" y="184920"/>
                </a:lnTo>
                <a:cubicBezTo>
                  <a:pt x="387181" y="184920"/>
                  <a:pt x="397980" y="174121"/>
                  <a:pt x="397980" y="160800"/>
                </a:cubicBezTo>
                <a:lnTo>
                  <a:pt x="397980" y="104520"/>
                </a:lnTo>
                <a:cubicBezTo>
                  <a:pt x="397980" y="91199"/>
                  <a:pt x="387181" y="80400"/>
                  <a:pt x="373860" y="80400"/>
                </a:cubicBezTo>
                <a:lnTo>
                  <a:pt x="317580" y="80400"/>
                </a:lnTo>
                <a:close/>
                <a:moveTo>
                  <a:pt x="160800" y="82410"/>
                </a:moveTo>
                <a:cubicBezTo>
                  <a:pt x="155249" y="82410"/>
                  <a:pt x="150750" y="86909"/>
                  <a:pt x="150750" y="92460"/>
                </a:cubicBezTo>
                <a:cubicBezTo>
                  <a:pt x="150750" y="98011"/>
                  <a:pt x="155249" y="102510"/>
                  <a:pt x="160800" y="102510"/>
                </a:cubicBezTo>
                <a:lnTo>
                  <a:pt x="261300" y="102510"/>
                </a:lnTo>
                <a:cubicBezTo>
                  <a:pt x="266851" y="102510"/>
                  <a:pt x="271350" y="98011"/>
                  <a:pt x="271350" y="92460"/>
                </a:cubicBezTo>
                <a:cubicBezTo>
                  <a:pt x="271350" y="86909"/>
                  <a:pt x="266851" y="82410"/>
                  <a:pt x="261300" y="82410"/>
                </a:cubicBezTo>
                <a:lnTo>
                  <a:pt x="160800" y="82410"/>
                </a:lnTo>
                <a:close/>
                <a:moveTo>
                  <a:pt x="150750" y="152760"/>
                </a:moveTo>
                <a:cubicBezTo>
                  <a:pt x="150750" y="147209"/>
                  <a:pt x="155249" y="142710"/>
                  <a:pt x="160800" y="142710"/>
                </a:cubicBezTo>
                <a:lnTo>
                  <a:pt x="261300" y="142710"/>
                </a:lnTo>
                <a:cubicBezTo>
                  <a:pt x="266851" y="142710"/>
                  <a:pt x="271350" y="147209"/>
                  <a:pt x="271350" y="152760"/>
                </a:cubicBezTo>
                <a:cubicBezTo>
                  <a:pt x="271350" y="158311"/>
                  <a:pt x="266851" y="162810"/>
                  <a:pt x="261300" y="162810"/>
                </a:cubicBezTo>
                <a:lnTo>
                  <a:pt x="160800" y="162810"/>
                </a:lnTo>
                <a:cubicBezTo>
                  <a:pt x="155249" y="162810"/>
                  <a:pt x="150750" y="158311"/>
                  <a:pt x="150750" y="152760"/>
                </a:cubicBezTo>
                <a:close/>
                <a:moveTo>
                  <a:pt x="160800" y="207030"/>
                </a:moveTo>
                <a:cubicBezTo>
                  <a:pt x="155249" y="207030"/>
                  <a:pt x="150750" y="211529"/>
                  <a:pt x="150750" y="217080"/>
                </a:cubicBezTo>
                <a:cubicBezTo>
                  <a:pt x="150750" y="222631"/>
                  <a:pt x="155249" y="227130"/>
                  <a:pt x="160800" y="227130"/>
                </a:cubicBezTo>
                <a:lnTo>
                  <a:pt x="389940" y="227130"/>
                </a:lnTo>
                <a:cubicBezTo>
                  <a:pt x="395491" y="227130"/>
                  <a:pt x="399990" y="222631"/>
                  <a:pt x="399990" y="217080"/>
                </a:cubicBezTo>
                <a:cubicBezTo>
                  <a:pt x="399990" y="211529"/>
                  <a:pt x="395491" y="207030"/>
                  <a:pt x="389940" y="207030"/>
                </a:cubicBezTo>
                <a:lnTo>
                  <a:pt x="160800" y="207030"/>
                </a:lnTo>
                <a:close/>
                <a:moveTo>
                  <a:pt x="150750" y="281400"/>
                </a:moveTo>
                <a:cubicBezTo>
                  <a:pt x="150750" y="275849"/>
                  <a:pt x="155249" y="271350"/>
                  <a:pt x="160800" y="271350"/>
                </a:cubicBezTo>
                <a:lnTo>
                  <a:pt x="389940" y="271350"/>
                </a:lnTo>
                <a:cubicBezTo>
                  <a:pt x="395491" y="271350"/>
                  <a:pt x="399990" y="275849"/>
                  <a:pt x="399990" y="281400"/>
                </a:cubicBezTo>
                <a:cubicBezTo>
                  <a:pt x="399990" y="286951"/>
                  <a:pt x="395491" y="291450"/>
                  <a:pt x="389940" y="291450"/>
                </a:cubicBezTo>
                <a:lnTo>
                  <a:pt x="160800" y="291450"/>
                </a:lnTo>
                <a:cubicBezTo>
                  <a:pt x="155249" y="291450"/>
                  <a:pt x="150750" y="286951"/>
                  <a:pt x="150750" y="281400"/>
                </a:cubicBezTo>
                <a:close/>
                <a:moveTo>
                  <a:pt x="160800" y="335670"/>
                </a:moveTo>
                <a:cubicBezTo>
                  <a:pt x="155249" y="335670"/>
                  <a:pt x="150750" y="340169"/>
                  <a:pt x="150750" y="345720"/>
                </a:cubicBezTo>
                <a:cubicBezTo>
                  <a:pt x="150750" y="351271"/>
                  <a:pt x="155249" y="355770"/>
                  <a:pt x="160800" y="355770"/>
                </a:cubicBezTo>
                <a:lnTo>
                  <a:pt x="285420" y="355770"/>
                </a:lnTo>
                <a:cubicBezTo>
                  <a:pt x="290971" y="355770"/>
                  <a:pt x="295470" y="351271"/>
                  <a:pt x="295470" y="345720"/>
                </a:cubicBezTo>
                <a:cubicBezTo>
                  <a:pt x="295470" y="340169"/>
                  <a:pt x="290971" y="335670"/>
                  <a:pt x="285420" y="335670"/>
                </a:cubicBezTo>
                <a:lnTo>
                  <a:pt x="160800" y="335670"/>
                </a:lnTo>
                <a:close/>
                <a:moveTo>
                  <a:pt x="0" y="422100"/>
                </a:moveTo>
                <a:lnTo>
                  <a:pt x="0" y="241200"/>
                </a:lnTo>
                <a:cubicBezTo>
                  <a:pt x="0" y="238980"/>
                  <a:pt x="1800" y="237180"/>
                  <a:pt x="4020" y="237180"/>
                </a:cubicBezTo>
                <a:lnTo>
                  <a:pt x="76380" y="237180"/>
                </a:lnTo>
                <a:cubicBezTo>
                  <a:pt x="78600" y="237180"/>
                  <a:pt x="80400" y="238980"/>
                  <a:pt x="80400" y="241200"/>
                </a:cubicBezTo>
                <a:lnTo>
                  <a:pt x="80400" y="422100"/>
                </a:lnTo>
                <a:cubicBezTo>
                  <a:pt x="80400" y="444302"/>
                  <a:pt x="62402" y="462300"/>
                  <a:pt x="40200" y="462300"/>
                </a:cubicBezTo>
                <a:cubicBezTo>
                  <a:pt x="17998" y="462300"/>
                  <a:pt x="0" y="444302"/>
                  <a:pt x="0" y="422100"/>
                </a:cubicBezTo>
                <a:close/>
              </a:path>
            </a:pathLst>
          </a:custGeom>
          <a:solidFill>
            <a:srgbClr val="B4C7E7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 3"/>
          <p:cNvGrpSpPr/>
          <p:nvPr/>
        </p:nvGrpSpPr>
        <p:grpSpPr>
          <a:xfrm>
            <a:off x="693741" y="3824557"/>
            <a:ext cx="6153495" cy="611814"/>
            <a:chOff x="909439" y="2101091"/>
            <a:chExt cx="6153495" cy="611814"/>
          </a:xfrm>
        </p:grpSpPr>
        <p:sp>
          <p:nvSpPr>
            <p:cNvPr id="16" name="Прямоугольник  5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 6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 4"/>
          <p:cNvGrpSpPr/>
          <p:nvPr/>
        </p:nvGrpSpPr>
        <p:grpSpPr>
          <a:xfrm>
            <a:off x="685321" y="2968000"/>
            <a:ext cx="6153495" cy="611814"/>
            <a:chOff x="909439" y="2101091"/>
            <a:chExt cx="6153495" cy="611814"/>
          </a:xfrm>
        </p:grpSpPr>
        <p:sp>
          <p:nvSpPr>
            <p:cNvPr id="19" name="Прямоугольник  7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 8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 5"/>
          <p:cNvGrpSpPr/>
          <p:nvPr/>
        </p:nvGrpSpPr>
        <p:grpSpPr>
          <a:xfrm>
            <a:off x="685321" y="2111443"/>
            <a:ext cx="6153495" cy="611814"/>
            <a:chOff x="909439" y="2101091"/>
            <a:chExt cx="6153495" cy="611814"/>
          </a:xfrm>
        </p:grpSpPr>
        <p:sp>
          <p:nvSpPr>
            <p:cNvPr id="22" name="Прямоугольник  9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 10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Текст  3"/>
          <p:cNvSpPr txBox="1">
            <a:spLocks/>
          </p:cNvSpPr>
          <p:nvPr/>
        </p:nvSpPr>
        <p:spPr>
          <a:xfrm>
            <a:off x="702163" y="3844071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енгізіңіз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 4"/>
          <p:cNvSpPr txBox="1">
            <a:spLocks/>
          </p:cNvSpPr>
          <p:nvPr/>
        </p:nvSpPr>
        <p:spPr>
          <a:xfrm>
            <a:off x="702163" y="2992170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енгізіңіз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  5"/>
          <p:cNvSpPr txBox="1">
            <a:spLocks/>
          </p:cNvSpPr>
          <p:nvPr/>
        </p:nvSpPr>
        <p:spPr>
          <a:xfrm>
            <a:off x="685321" y="2140269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енгізіңіз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707574" y="2536941"/>
            <a:ext cx="3678161" cy="1082348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курс тақырыбы бойынша ақпаратпен ауыстырыңыз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оқуды жеңілдету үшін абзацтарға бөліңіз.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кірістіруге болады.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 1"/>
          <p:cNvSpPr/>
          <p:nvPr/>
        </p:nvSpPr>
        <p:spPr>
          <a:xfrm>
            <a:off x="824570" y="2116487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>
          <a:xfrm>
            <a:off x="707574" y="1389529"/>
            <a:ext cx="3678160" cy="430804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130000"/>
              </a:lnSpc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Слайдтың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 енгізіңіз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883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3232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838200" y="1941917"/>
            <a:ext cx="5444067" cy="2146229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курс тақырыбы бойынша ақпаратпен ауыстырыңыз. Мәтінді оқуды жеңілдету үшін абзацтарға бөліңіз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 үшін, суретті жойыңыз, содан кейін толтыру аймағындағы сурет белгішесін басып, компьютерден жаңа фото немесе бейнені таңдаңыз.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Слайдтың тақырыбын енгізіңіз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 бөлім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r="11950"/>
          <a:stretch>
            <a:fillRect/>
          </a:stretch>
        </p:blipFill>
        <p:spPr>
          <a:xfrm>
            <a:off x="6807395" y="1941917"/>
            <a:ext cx="3698558" cy="323968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9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 мәтінді орналастырыңыз. Басқа суретті кірістіруге болады.</a:t>
            </a:r>
          </a:p>
          <a:p>
            <a:pPr algn="just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 1"/>
          <p:cNvSpPr/>
          <p:nvPr/>
        </p:nvSpPr>
        <p:spPr>
          <a:xfrm>
            <a:off x="8784580" y="4734104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Текст 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4-ші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 мәтінді орналастырыңыз. Басқа суретті кірістіруге болады.</a:t>
            </a:r>
          </a:p>
          <a:p>
            <a:pPr algn="just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 2"/>
          <p:cNvSpPr/>
          <p:nvPr/>
        </p:nvSpPr>
        <p:spPr>
          <a:xfrm>
            <a:off x="3383653" y="4734104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3-ші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 мәтінді орналастырыңыз. Басқа суретті кірістіруге болады.</a:t>
            </a:r>
          </a:p>
          <a:p>
            <a:pPr algn="just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 3"/>
          <p:cNvSpPr/>
          <p:nvPr/>
        </p:nvSpPr>
        <p:spPr>
          <a:xfrm>
            <a:off x="8817655" y="2288240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2-ші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орналастырыңыз.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кірістіруге болады.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 4"/>
          <p:cNvSpPr/>
          <p:nvPr/>
        </p:nvSpPr>
        <p:spPr>
          <a:xfrm>
            <a:off x="3383653" y="2288240"/>
            <a:ext cx="734983" cy="36000"/>
          </a:xfrm>
          <a:prstGeom prst="rect">
            <a:avLst/>
          </a:prstGeom>
          <a:solidFill>
            <a:srgbClr val="75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Текст 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1-ші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енгізіңіз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 бөлім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2" r="26362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r="13964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320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b="14025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7579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7" name="Текст  1"/>
          <p:cNvSpPr>
            <a:spLocks noGrp="1"/>
          </p:cNvSpPr>
          <p:nvPr>
            <p:ph type="body" sz="half" idx="2"/>
          </p:nvPr>
        </p:nvSpPr>
        <p:spPr>
          <a:xfrm>
            <a:off x="5550522" y="1941916"/>
            <a:ext cx="5027831" cy="422687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курс тақырыбы бойынша ақпаратпен ауыстырыңыз. Мәтінді оқуды жеңілдету үшін абзацтарға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 үшін, суретті жойыңыз, содан кейін толтыру аймағындағы сурет белгішесін басып, компьютерден жаңа фото таңдаңыз.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Заголовок"/>
          <p:cNvSpPr>
            <a:spLocks noGrp="1"/>
          </p:cNvSpPr>
          <p:nvPr>
            <p:ph type="title"/>
          </p:nvPr>
        </p:nvSpPr>
        <p:spPr>
          <a:xfrm>
            <a:off x="5550522" y="135884"/>
            <a:ext cx="5803277" cy="113679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Слайдтың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 енгізіңіз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844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2218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 сипаттама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Иконка  1"/>
          <p:cNvSpPr>
            <a:spLocks noChangeAspect="1"/>
          </p:cNvSpPr>
          <p:nvPr/>
        </p:nvSpPr>
        <p:spPr bwMode="auto">
          <a:xfrm>
            <a:off x="9149161" y="3765409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 сипаттама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Иконка  2"/>
          <p:cNvSpPr>
            <a:spLocks noChangeAspect="1"/>
          </p:cNvSpPr>
          <p:nvPr/>
        </p:nvSpPr>
        <p:spPr bwMode="auto">
          <a:xfrm>
            <a:off x="6988344" y="3765409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 сипаттама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Иконка  3"/>
          <p:cNvSpPr>
            <a:spLocks noChangeAspect="1"/>
          </p:cNvSpPr>
          <p:nvPr/>
        </p:nvSpPr>
        <p:spPr bwMode="auto">
          <a:xfrm>
            <a:off x="4827527" y="3744651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 сипаттама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Иконка  4"/>
          <p:cNvSpPr>
            <a:spLocks noChangeAspect="1"/>
          </p:cNvSpPr>
          <p:nvPr/>
        </p:nvSpPr>
        <p:spPr bwMode="auto">
          <a:xfrm>
            <a:off x="2666710" y="3723893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слайдты процесті көрсету үшін пайдаланыңыз. Суретті кірістіріп, әрекеттерді қысқаша сипаттаңыз.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</a:p>
        </p:txBody>
      </p:sp>
      <p:sp>
        <p:nvSpPr>
          <p:cNvPr id="29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r="16883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7" r="17437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r="16913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3525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652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475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817312" y="5066115"/>
            <a:ext cx="1055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курс тақырыбы бойынша ақпаратпен ауыстырыңыз. Суретті ауыстыру үшін, суретті жойыңыз, содан кейін толтыру аймағындағы сурет белгішесін басып, компьютерден жаңа фото таңдаңыз.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Слайдтың тақырыбын енгізіңіз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1876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конка  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006732" y="5101686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4" name="Иконка  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009993" y="4044807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Иконка  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006732" y="2987928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 зерттеу тақырыбын ұсынып көріңіз.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Тыңдаушылардың қандай дағдыларды игергенін айтыңыз. Бұл жұмысты оңтайландыруға қалай көмектесетініне тоқталыңыз.</a:t>
            </a:r>
            <a:endParaRPr lang="en-US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 не үйренгенін қысқаша тізіп шығыңыз. Қандай мәселелерге ерекше назар аудару керек екенін көрсетіңіз.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19"/>
          </p:nvPr>
        </p:nvSpPr>
        <p:spPr>
          <a:xfrm>
            <a:off x="796427" y="1805830"/>
            <a:ext cx="6420477" cy="66956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слайдты тақырыпты қорытындылау үшін пайдаланыңыз.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кірістіруге болады.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 резюмесі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9" r="30499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7345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Шаблон презентации синий фон RU"/>
  <p:tag name="ISPRING_PLAYERS_CUSTOMIZATION_2" val="UEsDBBQAAgAIAC9sL0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MTUtX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IxNS1c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E1LV9MklxB2BAAAXBQAACcAAAB1bml2ZXJzYWwvZmxhc2hfcHVibGlzaGluZ19zZXR0aW5ncy54bWztWEtv20YQvutXLFjk1oh24jSpQclI9UCF+oVILZKTsSLX1iJ8COQqjnOSY7Rx4SAJihgFWqRFe+hZjaVGfkj9C8u/0F/SGT5kyQ+BbWTXQHOgJM7OfPPN7MxyRG3usWWSR8z1uGNnlOn0lEKYrTsGt9cyypeV4vU7CvEEtQ1qOjbLKLajkLlsSqs3qib3amUmBKh6BGBsb7YuMkpNiPqsqq6vr6e5V3dx1TEbAvC9tO5Yat1lHrMFc9W6STfgS2zUmadECAkA4LIcOzLLplKEaCHSgmM0TEa4AcxtjkFRs2hSr6aooVqV6g/XXKdhGznHdFzirlUzyke5Qn46fzPWCaHy3GI25sTLghDFYpYaBkcW1CzzJ4zUGF+rAd3bMwpZ54aoZZQbM4gC2upplAA7DJ0iSs6BHNgigreYoAYVNLwN/Qn2WHixIBQZGza1uF6BFYLxZ5R8ZeXzB8uFe/OlxS9WKktL85XSckgisFFHcTR11JEGhJyGq7OBH40KQfUa8AabVWp6TFOHRbEaxx2kuuCPICfsBM3VhmmWG/W644qscBssoDEsHNA7B0ZbdeyR2PGeVB0TtjYgBVVqVZmxSC02tNnlh9wugua0QlYhT+ZGRlmqM5uUqQ0FxgU1uT4A8BpVT3ARFFYx0r7rcmoSwIMOYGShrBxTCCPTa9T12DC1eMXDbdWz8jt/h/hfy77/VHbh6hD5VvblO7h+lz34fIti/zmRf/pN0NqUR6jrN0NBBzQ7sgeGLf8b2ZVd4m/GK3+AfUfuyT4Bm46/iUpzQWoj3+dyegN24B9pyTagHiHGO9kCMh2/6W9HlJAuwn587LENAfjP4OcRyFAZfu5jaATItIhsg/kWcpL7wFQeAua+bKcTsXotD/2XA9iIXCsGBqQeJGJnBJgEKTgZir8FGgizjRmOMhvRjGMKYY+RIK5r5flSvrBSWswX7l+7ZMpjsj8ZpliG6Dmus22AS54NEm5wByutD2XQCSv5RMmiGIkjTAdKYct/4X8LAXaGkP2d9CRLFFZ6QRBNWDrAHQaFHpLC5Usq3KRcca0F0H25dwVa6p920fiALr6f/kULTZ7goI3CqodtCdpooqm6/GaL0x6ck224DtEtcOii+Mxkj2ET7VEb1Q7ApgdPrlby7J4TdCtwg+3dOuEKH7BPkbT/HP1h+YQfkP+XQOPA30qWhl+GECMavdFYT5GYhN+p6Rs3Z259cvvOp7Np9a/mb9fHGkUj37JJuR3PfLmxQ98p26LjWjDDMWPIvrRYKdy7m6uUvipVHqxUCvcrowABp9PTjqbiJHb2YIaT3tWdy97IV/J7uF4n7JBX8ke5K3eTaid8cOzKXxNp/iR/SKT380gLD02WJwZJ/0VCt3vBkxVPgmfhiYBd2QvOty6cftFUemFlfkml+t7/IcJav5hSvcqJe98e/7/m7Wr/ab2gzJULC6XPlubzH3r2v8pgeDd4+TPytkdTz3wdhSsWt7kFaTW5wQbvsLK3ZqY09eylVArQRt8IZlN/A1BLAwQUAAIACACMTUtXm0pYWW0DAACcDAAAIQAAAHVuaXZlcnNhbC9mbGFzaF9za2luX3NldHRpbmdzLnhtbJVX207jMBB95yuq7jtdCrsFKVTqDQltF9DC8u4009aqY0e2U7Z/v+NLGrtNaCFCwjPn2HM5HotEbSjvbEEqKvh9t98dXnQ6yaKUErh+g7xgREMnJQoes/vuw9/5vNtzEMGEfAWtKV8pY6lsHYrAtNRa8MuF4Br3ueRC5oR1h98e7E/Ss8hTLIFhnctZkgXUx/zo346nZ1H8GTfjwXRy10ZYiLwgfDcXK3GZksVmJUXJMxPatfnaaOtdAZJRvjkZEaNKP2rIo5hmV7P+rH8epZCgFJiQ7qaj/ujnSRYjKbB99oOb25vRmZz6qM8bc0DbUkW1pQ36g+vBTRutICuIizyZTa+m1+14jrvHXfk0LkfQ8E+fzBzFvwP5pc1FURZf0UghxcoU9IAzMN9JDhMkw+uHhOmd+U4STELmoJOCVIxm2AYhMyfF7+ZrA7fV0v8ZDonE3G0p2ItpwsH0MApJGQy1LCHpVSvnU2vx8VxqvEwwXBKmEBCaatALZvhCSlVtE9tq3B/4oDwLQN5QI94FK3OYuHgDYGyv8ZPJ2M6VML69LQhQwtYbgwhrY418wrIeIQNjjXw13XrmbHcEP/Q4TqWHMfHN/Lz66AVOcFnVq1pVXnPS3NxyFRztDRUmFxkMrazeaA6ma0nP2lxIvaOYEk62dEU0vku/DS7d2WRU0jtweKU16yrRVDNokttClFJhMOh+99n6zjV4HMU9HGqk57DUFTo21k0xr0WoBbuOle6926ZD9oVz647Gx+S+mxO5AfkmBFPdjufhBcSiu2f5mGHGNT6mIB/5UpzJ4UJDuL+Nsw0s3B08F060Jot1jiG1ZbAvqetscwMTf2xTZ3mZpyBnKAgKlSJjm8Ot6WrN8Fe/U/iALCa0OB1Tr3E7Tuhe8IHBKwCIXKyr6+AWzpOXTFMGW6iGSmCwCbdlliiUf1O+Rl2xJgPLWYL0M6gWSoiLHQ2Ed4xLxNMsdJyheU1SZTOLRko13eudo3lfjUkj1nBC2rVXUrQx+psqiL2KyklKLV41kdpvWq997mQLI05zO4HQERzf4HEcJkThy2KdVRmO7HUI5tXab6YqQoOnjWLm7LDfRLGewyH7htdzuJQA4YC1xovgCfgFu1QQmT3tIdGb0OB2bMwRX007r3HS54VOeoHJNWffBvwb/ysZ/gdQSwMEFAACAAgAjE1LV6o9JkBxBAAA5hMAACYAAAB1bml2ZXJzYWwvaHRtbF9wdWJsaXNoaW5nX3NldHRpbmdzLnhtbO1Y3W4bRRS+91OMFvWOeps20BLZjortqBb5U72g9ioaeyfxiP3T7rhpuHIaQYNStRVqhAQqCC64No2XOj82rzD7CjwJ5+yuHdtxrAXsUCQu1rFnzvnOd745Z/dkM4uPTYM8Yq7HbSurzKVvKIRZVVvn1lZW+VRbun5HIZ6glk4N22JZxbIVsphLZZx6xeBercyEAFOPAIzlLTgiq9SEcBZUdXt7O809x8Vd26gLwPfSVdtUHZd5zBLMVR2D7sAfseMwT4kREgDAZdpW7JZLpQjJREgrtl43GOE6MLc4JkWNe8I0FDWyqtDq51uuXbf0vG3YLnG3KlnlvXyxMFe41bOJkArcZBZK4uVgEZfFAtV1jiSoUeZfMFJjfKsGbG/PK2Sb66KWVW7OIwpYqxdRQuwoc4ooeRsksEQMbzJBdSpo9DOKJ9hj4fUWoiV9x6Imr2qwQzD9rFLQNu49XC/eXy6tfrKhra0ta6X1iEToow7jZNThQBkgZNfdKuvHyVAhaLUGvMFnkxoey6iDSz0zjgdIq4I/Ak3YCM3NumGU645juyIn3DoLaQwu9uldApPZtK2h3PE3qdgGnGxICorUrDB9lZqgwfqSpZBNEMbYySprDrNImVpQUFxQg1f7Hl694gkuwkJaiq3vupwaBIoFKp6RlbJyHjNKpVqjrscGufR2PDzHak5+ExyQ4EvZDZ7INlw+kW9kV76F61fZgc83uBw8I/L3oAFWu/IMbYNGtOCDpS874NgMvpJt2SbBbm/nN/D35ZHsEvDxg100Wgy1jGNfyuk1+EF8pCVbgHqGGG9lE8j4QSPYjykhXYR9/zxiCxIInsLXM1hDY/h6jKkRINMksgXue8hJHgNTeQqYx7KVTsTqlTwNXvRhY3LNHjAgdUCIgyFgEkowmkqwBxYIs48Kx8rGNHs5RbDnSJDXtfJyqVDcKK0Wig+uXTHlCepPhymWIUbu1dk+wCVXg0QH7GOldaEM/KiSR0oWl5E4wvhQCnvB8+BrSNAfQA4O0tMsUdjphEk0YOsETxgMOkgKt6+ocJNyxb0mQHfl0TvQUn+1iyYnNPt++hstNH2C/TaKqh6OJWyjqUp19c3Wkz28T7bgOsWwwKGNy2PFnsAmPqMWmp2ATweeXM3k6l6SdDMMg+3dHAmFD9gnSDp4hvGwfKIP0P8F0DgJ9pLJ8NMAYkyjM5zrBRLTiHtj7uat+Q8+vH3no4W0+kfjl+sTneIZb92g3OoNefmJU94F3yXbNWFoY/qAf2lVK96/m9dKn5W0hxta8YE2DBByujjtZFQcvcZPYjjajQ5ilX9xEnstX8pv4XqVsCdeyu/loTxMap3wUXEof05k+YP8LpHdj0NNOzBLjoyOwfOEYY/CZyn2/tPoHoB92AnvaG2438Vz6MwK+4qKc+y/CXxidUb1PJvifJelGtvH/0uVuKq8cTc9UmYmR6cruvvNSLVycaX08dpyYaby8WT6/QeL7p/KF/3qv70Zel2TUce+T0rB+vC7uVzqT1BLAwQUAAIACACMTUtXKj0QIbgBAAB8BgAAHwAAAHVuaXZlcnNhbC9odG1sX3NraW5fc2V0dGluZ3MuanONlFFPgzAQx9/9FAu+msUxFOfbNjBZ4oOJvhkfCrsxstJr2g6dxu8uZXMrcOjoC/3z6/96V3pfF4Pq8VJvcD/4qt/r+VNzXmtgNaO2cNXUeY9eWN3TPF/CS14AzwV4LaT8XXqUv08EZeyJ2jTZPVtb7fh5aL+sGNcuLgkLRWia0EpCeye0DyrwZyOzQ1b7jJwyJ1tjUAxTFAaEGQpUBasZ7/KhftwEWzCWoP5BVyyFhumNfzeLesmTYzALo/nE5VIsJBO7R8xwmLB0kynciuUh/tgOl17vJKjqwDd9YXmuzcJA0Q4cj2I/9vtJqUBrOMSdRFN/ekvCnCXA3YTC4C6Y/oE2jLsFbdFlrnPzS4d+OA4Dl5Ysg06V5nE0isZNTFRenWp2gu85Ax+mLxnJ2Q7UOVYot/KMA5QKM1uRLhraQaIc2TIX2Z6LJnaQnN2ste37N+qOMUxQLY9/xbUdLtMpRuOaYeuarYlbW/Q1lzM6gyEvt25FfaT6AqdEKi4SmqQWl0exsRvTbjV2/lrlzdQG1Asir7qnPRXQVTcBtRArtAIzhqXrotKqfN7cTkFuPT07yfY+L75/AFBLAwQUAAIACACMTUtXYWXKr3wAAAB+AAAAHAAAAHVuaXZlcnNhbC9sb2NhbF9zZXR0aW5ncy54bWyzsa/IzVEoSy0qzszPs1Uy1DNQUkjNS85PycxLt1UKDXHTtVBSKC5JzEtJzMnPS7VVystXUrC347LJyU9OzAlOLSkBKixWKMhJrEwtCknNBTJKUv0Sc4EqL8y/sO/C7gt7L3Zf2Kmgq3BhxoXtF/Zc2HphLxjvU9K34wIAUEsDBBQAAgAIAI1NS1cvVmlUAw8AAG8eAAAXAAAAdW5pdmVyc2FsL3VuaXZlcnNhbC5wbmftl1lYU+fWgDcVK1UL2NqiCATb42+tRR8QtBBCRC3UIkHAioypRYgQphoCYQwFbGpFqD1KZAipjSZFCBHJIEMSRDHHBoiYkEjCIFWGEAKBTJiQ5ISe9qL/1f+ci/+Ki/3sZ797r2+vtb611rfWpZOw4Lc3Om8EAODt458fiwCAdeUA8IbQ7k0rgd3r67bebFARwUeAlgEXufXBFhEYGggArVWbVs6utz6/lfV5NAoA3slevWzGkkEYAHCzPX4s8BQmQTk63pQ2Hc/7xgLu5f+QG9H1rpZ8bWtB+AM7mwe1lxOOxX7kQf02juG0/ub1/C2/0m8f2vWK7IIUbd3x6udd6Ud+vDdZ0EF89WSpRossbnjdlaBKIh5oE0vVSEGzvm9umKu1/v7wPwLtAMDxC8c3AKD8HavqwE3bnVb80f8VH1w/EZvJTqrwfLwtscJzKgjR1L/6Tbdyy3+x2Bpew2t4Da/hNbyG1/AaXsNreA2v4TX8/4NnPwg8/9csq5uSCylVk8wxsrstALwotjsCACUnSx0BwP3aKrHbZWcDAEfe+gPXlanwCxbDBGPBpH9I5OqIDlhNrwWz/AhuUfSHEQb82OgOhWYdkBUNLZouw+1feYiFyHYbNVHYgyOIA9NE6HIPF9Jpn8rRkuD+CWCjqFiL5xo1D5VXOETfcTqf3VKW6IyIdOSooRbjXJC3X6CAL5LT1DZAd1KhZTfXeR5fowjrfe323rKgwGlEKEKHS5641ZXebRjaTiiZTp8tBICs7T0TTIRg70Wstj/3O5mXpK4Dpnu+tVy/9DBueh1Qoi54OT4Omq+qkdXkyyZOk5Q3FALrElmaUKLEBnix0hWv0SEEsqBgmaeECLHdmfUNxZx1hw1ymcwG6olRdpnYWc/EpsGcPi3CIdAuTtQOrb/DZE+VkertS/iO5Sxoqao4+Y83uwLqU/s3BPu6AvidVjHbCVOfW6mqvNisJkJXei9jX6tePeH6u92bUxMtdQiFlqNnY4uZBEHhlKCh/xBnsZ+X+CkDZFnmgRLEWgZ3H0dNwK6o/JZlXOPvDzsXOEZMH6/fg5WzI5Ik+4xq1NIsJpxMkenESKMKK5vUPvfocUVVfgR0h2CynvYdo3Gh9ZEcuL85EGP80G4BoXMs3x0BFmNXdmMNqidh5okHhMXGjbwYxJ0czd6NyOkuplbGVXfWffBP7azhDr9j33THyN7qLy5Gdu5Dfvx+8FVv1og0/YRrR7yog3GFyY4hc4IbhfGtZ3CS140LYC9WXHoTEy6jJg0kadSYymivmGmXtnP0Ad83X8TYTiir3LuIw0cdGz5XxuHboxDk2es3fGjm9OH/UQyhT9uIjI8WTGYc7SetJBSU8h7M48ZUdR04Y+Cm1U4Z1PMkX3QPna/I1s8WMmTnLp4bLa6ubqIxThAOBWI6ou8lERLHEjZmeZSqdMGOY4K5nXZhaSFdjOUzEbTfNTu7Uyp6KPFYkqI1odEDHU//sT42Y/6+Ly7DSYg2CqPhBaa8pvPNz2NjWra75nxBIvLkItBpatUeGuF79hb6qgXJT6ToSlP80RKkL9pRrHNuzavdUo6vCRnJ0d9PdYRRIfNbUftIdtsao9KlsnenRU2HhVGtn14JX9Z868N2C/Y8tOo5zVSGU0HZ3ejOkZm7kc4mf2Yjt0wjzA3AxC0dmg3bXVEdX7uLhK6eeppSIxv7yUcxx95ssLlfHTm/XPy6MwzEMtRBh9smw7SFimAuJieGHHZ3KDHMtXgm2yzcsVCMWZnRcxR3pcmjUfrIsAwYnhotTajLyaeg5t4tJ7Xfdm9WH/IbR+dVVMNReTrJYraBj5J7jedLyZEsiVkQOKTMo494tuHc/VvDbSs0mUPgWwnDNfPdKD+SSr4OmQ9J+MBuOsNJ71aO3j1mySs35I4+gYGWZwfaKpseTrt9jq8Q+3pri2bpLjELTyd8QsTNkQ5u2q8OxuQogbiQUWzlPJ45oKmigDa2HBXO8yhh97SeIlBCJFjFlidGUAtmFtiV8514pkRwUwkLs+yZqi69O7bT26vDlcr2V6iOGvhto0FkqZcWfY6f3pXBYieCxil/qnuC4bCjJpK2dWihgpoXssd4ChMKL4pXg8vZ7ZPiDFJ0R/ycybUnWXlBsrHHDMPMP8gwHA4XbK6cP4E/gYd6CzcYzfd1Fh3aO2RK3KgWi1JubHpx2+p6DzAfJeSW3XLbFMTvCy2orwl43Lf+bMFn96hgAwcNj48EGxhUg7ThRX0xzUfW1Gg0kpnRwgHLSOKrMfn+MkaQzLeXro7Gf0lo0Z359A9LYv81dAGFR8hgRQJmXGjBro50ilhZNe6MNnFOpCPpfWOrKfK81j0NvISjb2tW0uVHS4SNh1Px6RfDC9ZT7Zs+RQaOBRDaTt0fQp/6I0XOyXPCeXobWcaHt+0zF6MpNAvkkR8VfaYmtqU9yFEnGBkiqM7XHMSdALnjNXwYYiC73aw4X+0SQ4Hwh+EHtT+3Htpo05JE/5CLllZiho220bJhYkCCyL5ICEoQ9rRUdb2/ASXkRK0PwS5LlYyoqwb+/FM5tFeDfxBDUrqAi+xYD6Vo6H+sO6XDj84sxXVUTMP41Y3qYehw4YxRWQOxnbg0ZG+K6PpyG91Vc/WHn+R9F98wDmlPXj2F/6ZI+fLXr5HZryUTpr3puOq9KF6ox+i+L3rjZAmXn0VQOpnjlYrMMq3l/W9RfB/GaLGMctCQlya4NkR4PVJWWFCSNjtAnz8WnGsOIfP1ByiuUIPfaiKRM/MaEW6KLvFcEfKtboZLp9r/ynWD5Xz77RSwUctwA0vpZz4yLaGxsbMclhnO3X2afDUqUi8TKkOJj2T32Mwr5lxh9deTN9qvu6eFlepotUOvPYSywWp+W3wOA+QJaeb6y85qGfFEH2GUHRJ7G1osSF86xVLIreXn28u1xrw4w+05c2BnH7v/6yfnCQdR0kUSjWQtiwhvbTfr0JtIoCWpw+r1WQ7HV1Pd7SPM0U1r+KzuX3kNBmxBxAXNc2FmZ2+P5slvHjIF/HUqjrEQLpvHQ3rT3u7xK1p1PcmxRR1LZpEgeAQonsRXP02/RZXA+KIxxSuXTNfRo45vOPno1fezcTE8iWsxFucf05L8d02UFQnbId6AxGv06rifUv/oC7YzfZJDIzLb4HDFN7dCLecSuYWXv5emZPIPCoUnw54PyZuTYn69Zr7UxZAhaYXXze89Du+uT2W+OdEqkd9sVLA0O0f2UeT6kQsmb9NZEr/N9TTrUscJKV1xs6jqB5Z5GcJ6EkMhjHvlJ6EEfzlqjrilvs78ICe7sP+nQb/0KfrLYHjw6tFR27ihKd+9hpOKmfnymLX4fuZf//v1a+GAaDU67RWktHMp02wIbEjeYskcHssePYiDWfaQuZvFzunTN1JoKgarhJmyRTxeyYxrUHaFssAd/vh9LwdThsFocAZZol2td3FyJWu8GKNkSNwS8iavV4W6nubZKCqK3WSuKinrZzp4sJ1Qao0naV/NPgnWdVXDECE0Sx9+Bk5xwKQDLZNbwQLKsmPlUbCR5J5Gcxa/jPAYJ0O7xh9nx3Qz1ZykAmWhWJ6KG3LxM1FuxNr15NSECuAmroZF8sAjNs3JlVnZefviH6MxNRlIBV15rYMzHQA9q7B6x+nU3JfL7JUlvgN0ZcIB1OCft9SaZ9JKQAn58tsIvt3RM9ZUmIMeVz8lZNXpNn9dU/BdjnWDBzW50tvQFhO36A91kWRu3+yDW+bxnA+C+Ovi+K1gQbrBaHnWsDkWjMvRBQc+nw8LrjoeWmTx4/xOYo6SsZMUCIw6nODR2ZsN5vUxyrIu+1GR+wT5cc0Kkge4yOnZjO6pfV0qXyS5GkNLT0wh0zJ0mVWQXqvKiC79WIHga9ovmTAPSc9d89suVhWbGzeIkrM3wCNza5WVbM4AhMS07u5NOagwiAfy61oNSoYw+Gwm/ZNuRtpwdEKtbuPJRpV06bffPgJSyYHPcdMf+cn2Rr+3DTePU3iS1v9LqtTubH+8qpx6a7nyPe493ZLL6OmWLeVoZ4PwS9b04AWetfPKehzFWbqOyHwrXjEUBS9afobnaFRm48IOFF79YIPMrTkoCFrlg6aM/dIkck0eXWSm5Kr6nx1IDQlS9IWOXgJ1PCRaT+JBv9hkzQvvGPsXMeL5T2g1HfvniYfrObMoauPPs4iQX5lyUpo1cmuTdCe4o9aaPwwOJVQOLvr0j3iZROiT/JZ48ztCXtpopX4EVp1c1fTmhA/iONuVnrAom+11ghdi1P2HcGDh45GHLkiN+jk54BukfPuzHx775M5bFalPrK4QR4OF32cE8d+I4+8pUzVQ3GS11vWR1cMHTDkS53TEgjeqaqG/tqjklfX0cDtJ2yxe2AwbMnYqvjtzIJ+mdyhWleFoRUrkQ9eUxPmzlT7WmKE0eDQRqebtLyIsNIRYXExXW+2cvmGNc3HfzW2fkCZtWj5zbKkL+C2IJ2mOThZoZPFIOoEtFMm3ucKFfR6JOsjYpp51Afp2AcS/yLD4YgdbwMLuL2hEBxiHBfa5t66043zFGsRMXNt/GqjzBNTmboZdj4yI3HDTd9QaKQ6YiYtObhbt1cGcVHKAtjHs7T+lfMf2QwkGt5C/t9eYEnfvZH/enbBzO0wuhAv2RbOxgr83txsqxryk5uoTUOH4h5rqcNQCqhlVdOd0nVSn0TsE/6/VDpueXBrE/aYRTFU1oGkO1xcpu/sggj2i3ZcaXuJ7kHUhxAgpyg8YCHMcM4te9v45NZSqSg6NYV5OTOLhxSvj+QwYdRNQ4l7oFrTadbbusRO8ZpJDYIQqn4/nE7AmLc/i0ZSkP/YPoJt9h0Wt0vH6lH0N4z5wI+Lnvklyyz8hB9dP7ApYefFOmy4IznU4ww1ZVmZijYs/tlqTaGHYizQOtgU+3+2WUUDGBqVfKZCXFtRCzsKtUu3QVSntuvc/Vs3q30KuVgbMTLA0NkSB8bQDVJaiv2YnAYVraOMhU+oKZqzC1CtC2dbyyThQcdYl36l178+uS14teghs5S9EvzTNxAEAKLz1y9O9F1k+2h+e7R+3aF/60EfVI+v13jxv2LDL6lw5suG/nUuP5WOWoV/53ym1OzJhnS4B4PhnsGMtR74q/TdQSwMEFAACAAgAjU1LV+VlxrFLAAAAagAAABsAAAB1bml2ZXJzYWwvdW5pdmVyc2FsLnBuZy54bWyzsa/IzVEoSy0qzszPs1Uy1DNQsrfj5bIpKEoty0wtV6gAigEFIUBJoRLINUJwyzNTSjJslSzMzRBiGamZ6RkltkpmpuZwQX2gkQBQSwECAAAUAAIACAAvbC9ONmFYAkcDAADhCQAAFAAAAAAAAAABAAAAAAAAAAAAdW5pdmVyc2FsL3BsYXllci54bWxQSwECAAAUAAIACACMTUtX+FgZj70GAAA0GgAAHQAAAAAAAAABAAAAAAB5AwAAdW5pdmVyc2FsL2NvbW1vbl9tZXNzYWdlcy5sbmdQSwECAAAUAAIACACMTUtXFR5gG6MAAAB/AQAALgAAAAAAAAABAAAAAABxCgAAdW5pdmVyc2FsL3BsYXliYWNrX2FuZF9uYXZpZ2F0aW9uX3NldHRpbmdzLnhtbFBLAQIAABQAAgAIAIxNS1fTJJcQdgQAAFwUAAAnAAAAAAAAAAEAAAAAAGALAAB1bml2ZXJzYWwvZmxhc2hfcHVibGlzaGluZ19zZXR0aW5ncy54bWxQSwECAAAUAAIACACMTUtXm0pYWW0DAACcDAAAIQAAAAAAAAABAAAAAAAbEAAAdW5pdmVyc2FsL2ZsYXNoX3NraW5fc2V0dGluZ3MueG1sUEsBAgAAFAACAAgAjE1LV6o9JkBxBAAA5hMAACYAAAAAAAAAAQAAAAAAxxMAAHVuaXZlcnNhbC9odG1sX3B1Ymxpc2hpbmdfc2V0dGluZ3MueG1sUEsBAgAAFAACAAgAjE1LVyo9ECG4AQAAfAYAAB8AAAAAAAAAAQAAAAAAfBgAAHVuaXZlcnNhbC9odG1sX3NraW5fc2V0dGluZ3MuanNQSwECAAAUAAIACACMTUtXYWXKr3wAAAB+AAAAHAAAAAAAAAABAAAAAABxGgAAdW5pdmVyc2FsL2xvY2FsX3NldHRpbmdzLnhtbFBLAQIAABQAAgAIAI1NS1cvVmlUAw8AAG8eAAAXAAAAAAAAAAAAAAAAACcbAAB1bml2ZXJzYWwvdW5pdmVyc2FsLnBuZ1BLAQIAABQAAgAIAI1NS1flZcaxSwAAAGoAAAAbAAAAAAAAAAEAAAAAAF8qAAB1bml2ZXJzYWwvdW5pdmVyc2FsLnBuZy54bWxQSwUGAAAAAAoACgAGAwAA4yoAAAAA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8pigIzJrs-bWN_lDaQymw&quot;,&quot;gi&quot;:&quot;FGqgo8LJlWW1vXT3-lNxyg&quot;,&quot;ti&quot;:&quot;ui_elements&quot;,&quot;vs&quot;:{&quot;f&quot;:[335],&quot;i&quot;:{&quot;d&quot;:&quot;F8pigIzJrs-bWN_lDaQymw&quot;,&quot;p&quot;:true}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339</Words>
  <Application>Microsoft Office PowerPoint</Application>
  <PresentationFormat>Широкоэкранный</PresentationFormat>
  <Paragraphs>58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Open Sans</vt:lpstr>
      <vt:lpstr>Open Sans Semibold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Theme</vt:lpstr>
      <vt:lpstr>Презентация PowerPoint</vt:lpstr>
      <vt:lpstr>Презентация PowerPoint</vt:lpstr>
      <vt:lpstr>Слайдтың тақырыбын енгізіңіз</vt:lpstr>
      <vt:lpstr>Слайдтың тақырыбын енгізіңіз</vt:lpstr>
      <vt:lpstr>Мәтінді енгізіңіз</vt:lpstr>
      <vt:lpstr>Слайдтың тақырыбын енгізіңіз </vt:lpstr>
      <vt:lpstr>Процесс</vt:lpstr>
      <vt:lpstr>Слайдтың тақырыбын енгізіңіз </vt:lpstr>
      <vt:lpstr>Тақырыптың резюмесі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Калабина</dc:creator>
  <cp:lastModifiedBy>Алтынай Аскаркызы</cp:lastModifiedBy>
  <cp:revision>19</cp:revision>
  <dcterms:created xsi:type="dcterms:W3CDTF">2019-12-09T08:36:04Z</dcterms:created>
  <dcterms:modified xsi:type="dcterms:W3CDTF">2024-10-07T04:55:37Z</dcterms:modified>
</cp:coreProperties>
</file>