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92" r:id="rId2"/>
    <p:sldId id="257" r:id="rId3"/>
    <p:sldId id="258" r:id="rId4"/>
    <p:sldId id="288" r:id="rId5"/>
    <p:sldId id="259" r:id="rId6"/>
    <p:sldId id="261" r:id="rId7"/>
    <p:sldId id="260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1" r:id="rId20"/>
    <p:sldId id="280" r:id="rId21"/>
    <p:sldId id="282" r:id="rId22"/>
    <p:sldId id="285" r:id="rId23"/>
    <p:sldId id="283" r:id="rId24"/>
    <p:sldId id="284" r:id="rId25"/>
    <p:sldId id="287" r:id="rId26"/>
    <p:sldId id="289" r:id="rId27"/>
    <p:sldId id="291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FE86A-E0E6-4768-AF20-CA5E5EEEBD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408E56-A1E8-43A4-8FF6-4661DBC58DF2}">
      <dgm:prSet phldrT="[Текст]"/>
      <dgm:spPr/>
      <dgm:t>
        <a:bodyPr/>
        <a:lstStyle/>
        <a:p>
          <a:r>
            <a:rPr lang="ru-RU" dirty="0" smtClean="0"/>
            <a:t>Научные </a:t>
          </a:r>
        </a:p>
        <a:p>
          <a:r>
            <a:rPr lang="ru-RU" dirty="0" smtClean="0"/>
            <a:t>исследования</a:t>
          </a:r>
          <a:endParaRPr lang="ru-RU" dirty="0"/>
        </a:p>
      </dgm:t>
    </dgm:pt>
    <dgm:pt modelId="{A6467CEF-DB34-4A05-809B-72BD1CB975AC}" type="parTrans" cxnId="{F862FF3E-C2AD-451A-9369-E3B4155F37A5}">
      <dgm:prSet/>
      <dgm:spPr/>
      <dgm:t>
        <a:bodyPr/>
        <a:lstStyle/>
        <a:p>
          <a:endParaRPr lang="ru-RU"/>
        </a:p>
      </dgm:t>
    </dgm:pt>
    <dgm:pt modelId="{7100D854-563F-4272-8AB5-2075491A90FF}" type="sibTrans" cxnId="{F862FF3E-C2AD-451A-9369-E3B4155F37A5}">
      <dgm:prSet/>
      <dgm:spPr/>
      <dgm:t>
        <a:bodyPr/>
        <a:lstStyle/>
        <a:p>
          <a:endParaRPr lang="ru-RU"/>
        </a:p>
      </dgm:t>
    </dgm:pt>
    <dgm:pt modelId="{39AAD8C6-2F7F-4678-8784-2FDF27C20A20}">
      <dgm:prSet phldrT="[Текст]"/>
      <dgm:spPr/>
      <dgm:t>
        <a:bodyPr/>
        <a:lstStyle/>
        <a:p>
          <a:r>
            <a:rPr lang="ru-RU" dirty="0" smtClean="0"/>
            <a:t>Фундаментальные исследования</a:t>
          </a:r>
          <a:endParaRPr lang="ru-RU" dirty="0"/>
        </a:p>
      </dgm:t>
    </dgm:pt>
    <dgm:pt modelId="{EA63547B-0873-4733-8E60-2B111F7DF6CB}" type="parTrans" cxnId="{D488D14C-62C4-46A8-AF91-84EBC36D8913}">
      <dgm:prSet/>
      <dgm:spPr/>
      <dgm:t>
        <a:bodyPr/>
        <a:lstStyle/>
        <a:p>
          <a:endParaRPr lang="ru-RU"/>
        </a:p>
      </dgm:t>
    </dgm:pt>
    <dgm:pt modelId="{EE213D40-2C61-4E46-AF80-9B94E756015D}" type="sibTrans" cxnId="{D488D14C-62C4-46A8-AF91-84EBC36D8913}">
      <dgm:prSet/>
      <dgm:spPr/>
      <dgm:t>
        <a:bodyPr/>
        <a:lstStyle/>
        <a:p>
          <a:endParaRPr lang="ru-RU"/>
        </a:p>
      </dgm:t>
    </dgm:pt>
    <dgm:pt modelId="{386BF74E-2A0B-4610-B38D-A1A3F5F44753}">
      <dgm:prSet phldrT="[Текст]"/>
      <dgm:spPr/>
      <dgm:t>
        <a:bodyPr/>
        <a:lstStyle/>
        <a:p>
          <a:r>
            <a:rPr lang="ru-RU" dirty="0" smtClean="0"/>
            <a:t>Прикладные исследования</a:t>
          </a:r>
          <a:endParaRPr lang="ru-RU" dirty="0"/>
        </a:p>
      </dgm:t>
    </dgm:pt>
    <dgm:pt modelId="{5B8CDE0D-E24D-427D-91B7-DB7A2AE009C9}" type="parTrans" cxnId="{35ED1CF4-A92A-4FDF-AC1A-D63119C3E3EB}">
      <dgm:prSet/>
      <dgm:spPr/>
      <dgm:t>
        <a:bodyPr/>
        <a:lstStyle/>
        <a:p>
          <a:endParaRPr lang="ru-RU"/>
        </a:p>
      </dgm:t>
    </dgm:pt>
    <dgm:pt modelId="{C63D505D-DE23-48B2-A040-7CD09AE5DE48}" type="sibTrans" cxnId="{35ED1CF4-A92A-4FDF-AC1A-D63119C3E3EB}">
      <dgm:prSet/>
      <dgm:spPr/>
      <dgm:t>
        <a:bodyPr/>
        <a:lstStyle/>
        <a:p>
          <a:endParaRPr lang="ru-RU"/>
        </a:p>
      </dgm:t>
    </dgm:pt>
    <dgm:pt modelId="{4B2884F6-2DEB-4A97-9394-6B549EA547D8}">
      <dgm:prSet phldrT="[Текст]"/>
      <dgm:spPr/>
      <dgm:t>
        <a:bodyPr/>
        <a:lstStyle/>
        <a:p>
          <a:r>
            <a:rPr lang="ru-RU" dirty="0" smtClean="0"/>
            <a:t>Разработки</a:t>
          </a:r>
          <a:endParaRPr lang="ru-RU" dirty="0"/>
        </a:p>
      </dgm:t>
    </dgm:pt>
    <dgm:pt modelId="{23D90B3D-D532-42FE-9D93-17FEEA4A968B}" type="parTrans" cxnId="{15640F4E-BFFE-48C4-8FE9-2505ED53543D}">
      <dgm:prSet/>
      <dgm:spPr/>
      <dgm:t>
        <a:bodyPr/>
        <a:lstStyle/>
        <a:p>
          <a:endParaRPr lang="ru-RU"/>
        </a:p>
      </dgm:t>
    </dgm:pt>
    <dgm:pt modelId="{1954C4C9-966E-4974-9224-95D5AB448319}" type="sibTrans" cxnId="{15640F4E-BFFE-48C4-8FE9-2505ED53543D}">
      <dgm:prSet/>
      <dgm:spPr/>
      <dgm:t>
        <a:bodyPr/>
        <a:lstStyle/>
        <a:p>
          <a:endParaRPr lang="ru-RU"/>
        </a:p>
      </dgm:t>
    </dgm:pt>
    <dgm:pt modelId="{04321173-643F-451F-BC92-763BDA99527A}" type="pres">
      <dgm:prSet presAssocID="{7F1FE86A-E0E6-4768-AF20-CA5E5EEEBD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22DDA-9DE7-4F8C-A7C9-A3E0DB6E99B1}" type="pres">
      <dgm:prSet presAssocID="{98408E56-A1E8-43A4-8FF6-4661DBC58DF2}" presName="root1" presStyleCnt="0"/>
      <dgm:spPr/>
    </dgm:pt>
    <dgm:pt modelId="{1DB73E97-A072-4FE5-947A-22E9FC1E992A}" type="pres">
      <dgm:prSet presAssocID="{98408E56-A1E8-43A4-8FF6-4661DBC58DF2}" presName="LevelOneTextNode" presStyleLbl="node0" presStyleIdx="0" presStyleCnt="1" custAng="5400000" custScaleX="133496" custScaleY="88164" custLinFactNeighborX="-68704" custLinFactNeighborY="-1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3442C4-99DC-4888-8BAC-896A4A4B0DF5}" type="pres">
      <dgm:prSet presAssocID="{98408E56-A1E8-43A4-8FF6-4661DBC58DF2}" presName="level2hierChild" presStyleCnt="0"/>
      <dgm:spPr/>
    </dgm:pt>
    <dgm:pt modelId="{26028FDA-1463-4722-99F9-15A5BBDA8AC0}" type="pres">
      <dgm:prSet presAssocID="{EA63547B-0873-4733-8E60-2B111F7DF6C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5FBAC02-B580-469A-A499-1DC6FCB1653E}" type="pres">
      <dgm:prSet presAssocID="{EA63547B-0873-4733-8E60-2B111F7DF6C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BA81C33-A617-443E-B7F8-DD98AE48EDFB}" type="pres">
      <dgm:prSet presAssocID="{39AAD8C6-2F7F-4678-8784-2FDF27C20A20}" presName="root2" presStyleCnt="0"/>
      <dgm:spPr/>
    </dgm:pt>
    <dgm:pt modelId="{2A4B7C20-65E0-45B4-B4CE-D102CD981A5C}" type="pres">
      <dgm:prSet presAssocID="{39AAD8C6-2F7F-4678-8784-2FDF27C20A20}" presName="LevelTwoTextNode" presStyleLbl="node2" presStyleIdx="0" presStyleCnt="3" custLinFactNeighborX="63050" custLinFactNeighborY="-513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18AF0-D619-42AD-9203-65A65FEBADF9}" type="pres">
      <dgm:prSet presAssocID="{39AAD8C6-2F7F-4678-8784-2FDF27C20A20}" presName="level3hierChild" presStyleCnt="0"/>
      <dgm:spPr/>
    </dgm:pt>
    <dgm:pt modelId="{4C277C40-A44D-4382-A588-02DC80BFBE79}" type="pres">
      <dgm:prSet presAssocID="{5B8CDE0D-E24D-427D-91B7-DB7A2AE009C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A87822A-1E5F-49AF-BF07-2CFC867F129A}" type="pres">
      <dgm:prSet presAssocID="{5B8CDE0D-E24D-427D-91B7-DB7A2AE009C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491E55-F408-4EF1-9637-0FAEEA29021E}" type="pres">
      <dgm:prSet presAssocID="{386BF74E-2A0B-4610-B38D-A1A3F5F44753}" presName="root2" presStyleCnt="0"/>
      <dgm:spPr/>
    </dgm:pt>
    <dgm:pt modelId="{476AB35A-7763-4513-BA57-FD760C356CDC}" type="pres">
      <dgm:prSet presAssocID="{386BF74E-2A0B-4610-B38D-A1A3F5F44753}" presName="LevelTwoTextNode" presStyleLbl="node2" presStyleIdx="1" presStyleCnt="3" custLinFactNeighborX="63050" custLinFactNeighborY="-17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9C837-F1DA-455D-B9AC-862051049E55}" type="pres">
      <dgm:prSet presAssocID="{386BF74E-2A0B-4610-B38D-A1A3F5F44753}" presName="level3hierChild" presStyleCnt="0"/>
      <dgm:spPr/>
    </dgm:pt>
    <dgm:pt modelId="{3DE81DBA-2FF0-4E0C-9BFA-30CB6F1944E7}" type="pres">
      <dgm:prSet presAssocID="{23D90B3D-D532-42FE-9D93-17FEEA4A968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F0E43FD-E35B-4E02-B259-240901FBF795}" type="pres">
      <dgm:prSet presAssocID="{23D90B3D-D532-42FE-9D93-17FEEA4A968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3C686B3-DBB3-48CF-85A8-14A449018E86}" type="pres">
      <dgm:prSet presAssocID="{4B2884F6-2DEB-4A97-9394-6B549EA547D8}" presName="root2" presStyleCnt="0"/>
      <dgm:spPr/>
    </dgm:pt>
    <dgm:pt modelId="{61A3262A-CF06-4AC5-94B0-AD0C3E34AEFE}" type="pres">
      <dgm:prSet presAssocID="{4B2884F6-2DEB-4A97-9394-6B549EA547D8}" presName="LevelTwoTextNode" presStyleLbl="node2" presStyleIdx="2" presStyleCnt="3" custLinFactNeighborX="63050" custLinFactNeighborY="16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4B060-76AB-4859-9BDC-5F384A949C3B}" type="pres">
      <dgm:prSet presAssocID="{4B2884F6-2DEB-4A97-9394-6B549EA547D8}" presName="level3hierChild" presStyleCnt="0"/>
      <dgm:spPr/>
    </dgm:pt>
  </dgm:ptLst>
  <dgm:cxnLst>
    <dgm:cxn modelId="{D22E5780-29B8-43A5-B96C-D48FEF99970B}" type="presOf" srcId="{5B8CDE0D-E24D-427D-91B7-DB7A2AE009C9}" destId="{4C277C40-A44D-4382-A588-02DC80BFBE79}" srcOrd="0" destOrd="0" presId="urn:microsoft.com/office/officeart/2008/layout/HorizontalMultiLevelHierarchy"/>
    <dgm:cxn modelId="{2B13A606-00D1-4B89-AB26-3FAB6FEFD247}" type="presOf" srcId="{39AAD8C6-2F7F-4678-8784-2FDF27C20A20}" destId="{2A4B7C20-65E0-45B4-B4CE-D102CD981A5C}" srcOrd="0" destOrd="0" presId="urn:microsoft.com/office/officeart/2008/layout/HorizontalMultiLevelHierarchy"/>
    <dgm:cxn modelId="{D58140FB-DA2E-49D2-9774-4737E81D4EB1}" type="presOf" srcId="{7F1FE86A-E0E6-4768-AF20-CA5E5EEEBD6C}" destId="{04321173-643F-451F-BC92-763BDA99527A}" srcOrd="0" destOrd="0" presId="urn:microsoft.com/office/officeart/2008/layout/HorizontalMultiLevelHierarchy"/>
    <dgm:cxn modelId="{D488D14C-62C4-46A8-AF91-84EBC36D8913}" srcId="{98408E56-A1E8-43A4-8FF6-4661DBC58DF2}" destId="{39AAD8C6-2F7F-4678-8784-2FDF27C20A20}" srcOrd="0" destOrd="0" parTransId="{EA63547B-0873-4733-8E60-2B111F7DF6CB}" sibTransId="{EE213D40-2C61-4E46-AF80-9B94E756015D}"/>
    <dgm:cxn modelId="{F6D25EFD-2D23-4867-935D-9417EE2BF8DD}" type="presOf" srcId="{5B8CDE0D-E24D-427D-91B7-DB7A2AE009C9}" destId="{4A87822A-1E5F-49AF-BF07-2CFC867F129A}" srcOrd="1" destOrd="0" presId="urn:microsoft.com/office/officeart/2008/layout/HorizontalMultiLevelHierarchy"/>
    <dgm:cxn modelId="{15640F4E-BFFE-48C4-8FE9-2505ED53543D}" srcId="{98408E56-A1E8-43A4-8FF6-4661DBC58DF2}" destId="{4B2884F6-2DEB-4A97-9394-6B549EA547D8}" srcOrd="2" destOrd="0" parTransId="{23D90B3D-D532-42FE-9D93-17FEEA4A968B}" sibTransId="{1954C4C9-966E-4974-9224-95D5AB448319}"/>
    <dgm:cxn modelId="{35ED1CF4-A92A-4FDF-AC1A-D63119C3E3EB}" srcId="{98408E56-A1E8-43A4-8FF6-4661DBC58DF2}" destId="{386BF74E-2A0B-4610-B38D-A1A3F5F44753}" srcOrd="1" destOrd="0" parTransId="{5B8CDE0D-E24D-427D-91B7-DB7A2AE009C9}" sibTransId="{C63D505D-DE23-48B2-A040-7CD09AE5DE48}"/>
    <dgm:cxn modelId="{F862FF3E-C2AD-451A-9369-E3B4155F37A5}" srcId="{7F1FE86A-E0E6-4768-AF20-CA5E5EEEBD6C}" destId="{98408E56-A1E8-43A4-8FF6-4661DBC58DF2}" srcOrd="0" destOrd="0" parTransId="{A6467CEF-DB34-4A05-809B-72BD1CB975AC}" sibTransId="{7100D854-563F-4272-8AB5-2075491A90FF}"/>
    <dgm:cxn modelId="{08AEC125-8FED-4C5B-9BCE-82592BF598AB}" type="presOf" srcId="{23D90B3D-D532-42FE-9D93-17FEEA4A968B}" destId="{3DE81DBA-2FF0-4E0C-9BFA-30CB6F1944E7}" srcOrd="0" destOrd="0" presId="urn:microsoft.com/office/officeart/2008/layout/HorizontalMultiLevelHierarchy"/>
    <dgm:cxn modelId="{11812BA3-211D-4EF5-BF40-8C9BF7B574C2}" type="presOf" srcId="{386BF74E-2A0B-4610-B38D-A1A3F5F44753}" destId="{476AB35A-7763-4513-BA57-FD760C356CDC}" srcOrd="0" destOrd="0" presId="urn:microsoft.com/office/officeart/2008/layout/HorizontalMultiLevelHierarchy"/>
    <dgm:cxn modelId="{9223A893-3131-4C1A-9157-A14FBA0E0CBA}" type="presOf" srcId="{EA63547B-0873-4733-8E60-2B111F7DF6CB}" destId="{26028FDA-1463-4722-99F9-15A5BBDA8AC0}" srcOrd="0" destOrd="0" presId="urn:microsoft.com/office/officeart/2008/layout/HorizontalMultiLevelHierarchy"/>
    <dgm:cxn modelId="{9D053E90-EA1A-42F3-B67F-02D7693895E2}" type="presOf" srcId="{4B2884F6-2DEB-4A97-9394-6B549EA547D8}" destId="{61A3262A-CF06-4AC5-94B0-AD0C3E34AEFE}" srcOrd="0" destOrd="0" presId="urn:microsoft.com/office/officeart/2008/layout/HorizontalMultiLevelHierarchy"/>
    <dgm:cxn modelId="{2239032A-80E0-4ABB-B5A6-D0070F0965C5}" type="presOf" srcId="{23D90B3D-D532-42FE-9D93-17FEEA4A968B}" destId="{FF0E43FD-E35B-4E02-B259-240901FBF795}" srcOrd="1" destOrd="0" presId="urn:microsoft.com/office/officeart/2008/layout/HorizontalMultiLevelHierarchy"/>
    <dgm:cxn modelId="{E6C82F8A-BEDA-4D6E-8F92-6BFC76F48783}" type="presOf" srcId="{98408E56-A1E8-43A4-8FF6-4661DBC58DF2}" destId="{1DB73E97-A072-4FE5-947A-22E9FC1E992A}" srcOrd="0" destOrd="0" presId="urn:microsoft.com/office/officeart/2008/layout/HorizontalMultiLevelHierarchy"/>
    <dgm:cxn modelId="{F361117B-453A-4E52-9E2F-E7A4AD1717A7}" type="presOf" srcId="{EA63547B-0873-4733-8E60-2B111F7DF6CB}" destId="{15FBAC02-B580-469A-A499-1DC6FCB1653E}" srcOrd="1" destOrd="0" presId="urn:microsoft.com/office/officeart/2008/layout/HorizontalMultiLevelHierarchy"/>
    <dgm:cxn modelId="{128F393C-DC91-4303-8A06-9841CB909209}" type="presParOf" srcId="{04321173-643F-451F-BC92-763BDA99527A}" destId="{29322DDA-9DE7-4F8C-A7C9-A3E0DB6E99B1}" srcOrd="0" destOrd="0" presId="urn:microsoft.com/office/officeart/2008/layout/HorizontalMultiLevelHierarchy"/>
    <dgm:cxn modelId="{CC97C9A1-3E78-462D-A22F-B737AB66306E}" type="presParOf" srcId="{29322DDA-9DE7-4F8C-A7C9-A3E0DB6E99B1}" destId="{1DB73E97-A072-4FE5-947A-22E9FC1E992A}" srcOrd="0" destOrd="0" presId="urn:microsoft.com/office/officeart/2008/layout/HorizontalMultiLevelHierarchy"/>
    <dgm:cxn modelId="{72E099B0-0809-4417-991E-C8ECEB6AF65A}" type="presParOf" srcId="{29322DDA-9DE7-4F8C-A7C9-A3E0DB6E99B1}" destId="{9F3442C4-99DC-4888-8BAC-896A4A4B0DF5}" srcOrd="1" destOrd="0" presId="urn:microsoft.com/office/officeart/2008/layout/HorizontalMultiLevelHierarchy"/>
    <dgm:cxn modelId="{7B6646A2-F17C-41C5-BC8B-789DEC33D90A}" type="presParOf" srcId="{9F3442C4-99DC-4888-8BAC-896A4A4B0DF5}" destId="{26028FDA-1463-4722-99F9-15A5BBDA8AC0}" srcOrd="0" destOrd="0" presId="urn:microsoft.com/office/officeart/2008/layout/HorizontalMultiLevelHierarchy"/>
    <dgm:cxn modelId="{445E5FEF-E63D-428E-8B65-ED7EBC0756FA}" type="presParOf" srcId="{26028FDA-1463-4722-99F9-15A5BBDA8AC0}" destId="{15FBAC02-B580-469A-A499-1DC6FCB1653E}" srcOrd="0" destOrd="0" presId="urn:microsoft.com/office/officeart/2008/layout/HorizontalMultiLevelHierarchy"/>
    <dgm:cxn modelId="{8653875F-778C-41DC-B7C9-EEB3D0B4413A}" type="presParOf" srcId="{9F3442C4-99DC-4888-8BAC-896A4A4B0DF5}" destId="{4BA81C33-A617-443E-B7F8-DD98AE48EDFB}" srcOrd="1" destOrd="0" presId="urn:microsoft.com/office/officeart/2008/layout/HorizontalMultiLevelHierarchy"/>
    <dgm:cxn modelId="{44D725F2-97CE-48C9-9206-64D1C78CA086}" type="presParOf" srcId="{4BA81C33-A617-443E-B7F8-DD98AE48EDFB}" destId="{2A4B7C20-65E0-45B4-B4CE-D102CD981A5C}" srcOrd="0" destOrd="0" presId="urn:microsoft.com/office/officeart/2008/layout/HorizontalMultiLevelHierarchy"/>
    <dgm:cxn modelId="{062A2EBC-5B89-4306-86B3-E02C58251101}" type="presParOf" srcId="{4BA81C33-A617-443E-B7F8-DD98AE48EDFB}" destId="{5D718AF0-D619-42AD-9203-65A65FEBADF9}" srcOrd="1" destOrd="0" presId="urn:microsoft.com/office/officeart/2008/layout/HorizontalMultiLevelHierarchy"/>
    <dgm:cxn modelId="{A5B77A3B-4D42-45FD-B28D-1E953642738A}" type="presParOf" srcId="{9F3442C4-99DC-4888-8BAC-896A4A4B0DF5}" destId="{4C277C40-A44D-4382-A588-02DC80BFBE79}" srcOrd="2" destOrd="0" presId="urn:microsoft.com/office/officeart/2008/layout/HorizontalMultiLevelHierarchy"/>
    <dgm:cxn modelId="{2A9548C6-DE72-4895-9795-32A9B8B12716}" type="presParOf" srcId="{4C277C40-A44D-4382-A588-02DC80BFBE79}" destId="{4A87822A-1E5F-49AF-BF07-2CFC867F129A}" srcOrd="0" destOrd="0" presId="urn:microsoft.com/office/officeart/2008/layout/HorizontalMultiLevelHierarchy"/>
    <dgm:cxn modelId="{033C31F3-F76D-4E5D-8E6D-3D68DE948D32}" type="presParOf" srcId="{9F3442C4-99DC-4888-8BAC-896A4A4B0DF5}" destId="{A9491E55-F408-4EF1-9637-0FAEEA29021E}" srcOrd="3" destOrd="0" presId="urn:microsoft.com/office/officeart/2008/layout/HorizontalMultiLevelHierarchy"/>
    <dgm:cxn modelId="{498E72F2-B8B1-4D8A-899E-C01C4E1D0D38}" type="presParOf" srcId="{A9491E55-F408-4EF1-9637-0FAEEA29021E}" destId="{476AB35A-7763-4513-BA57-FD760C356CDC}" srcOrd="0" destOrd="0" presId="urn:microsoft.com/office/officeart/2008/layout/HorizontalMultiLevelHierarchy"/>
    <dgm:cxn modelId="{8D50F5AF-6A7A-4C62-9BE1-E19AFC7CA8AB}" type="presParOf" srcId="{A9491E55-F408-4EF1-9637-0FAEEA29021E}" destId="{8F79C837-F1DA-455D-B9AC-862051049E55}" srcOrd="1" destOrd="0" presId="urn:microsoft.com/office/officeart/2008/layout/HorizontalMultiLevelHierarchy"/>
    <dgm:cxn modelId="{385E1FA1-6724-4C92-AEAD-49AA9037673B}" type="presParOf" srcId="{9F3442C4-99DC-4888-8BAC-896A4A4B0DF5}" destId="{3DE81DBA-2FF0-4E0C-9BFA-30CB6F1944E7}" srcOrd="4" destOrd="0" presId="urn:microsoft.com/office/officeart/2008/layout/HorizontalMultiLevelHierarchy"/>
    <dgm:cxn modelId="{F0DD5D4B-A3F4-4A8D-817C-B190901D1D18}" type="presParOf" srcId="{3DE81DBA-2FF0-4E0C-9BFA-30CB6F1944E7}" destId="{FF0E43FD-E35B-4E02-B259-240901FBF795}" srcOrd="0" destOrd="0" presId="urn:microsoft.com/office/officeart/2008/layout/HorizontalMultiLevelHierarchy"/>
    <dgm:cxn modelId="{407B3E97-F80F-47D7-9F62-7F6DCAC714AB}" type="presParOf" srcId="{9F3442C4-99DC-4888-8BAC-896A4A4B0DF5}" destId="{D3C686B3-DBB3-48CF-85A8-14A449018E86}" srcOrd="5" destOrd="0" presId="urn:microsoft.com/office/officeart/2008/layout/HorizontalMultiLevelHierarchy"/>
    <dgm:cxn modelId="{57BE2EDD-2896-4280-A2FF-942FC4E50264}" type="presParOf" srcId="{D3C686B3-DBB3-48CF-85A8-14A449018E86}" destId="{61A3262A-CF06-4AC5-94B0-AD0C3E34AEFE}" srcOrd="0" destOrd="0" presId="urn:microsoft.com/office/officeart/2008/layout/HorizontalMultiLevelHierarchy"/>
    <dgm:cxn modelId="{89784F2B-BED4-471A-85AB-74E79DDBAAAF}" type="presParOf" srcId="{D3C686B3-DBB3-48CF-85A8-14A449018E86}" destId="{7764B060-76AB-4859-9BDC-5F384A949C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7E130-B293-4DDA-A6E8-0F0B6AC38FC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C12E3-C823-4674-B28F-96CAD6AC736D}">
      <dgm:prSet phldrT="[Текст]"/>
      <dgm:spPr/>
      <dgm:t>
        <a:bodyPr/>
        <a:lstStyle/>
        <a:p>
          <a:r>
            <a:rPr lang="ru-RU" dirty="0" smtClean="0"/>
            <a:t>Постановка проблемы</a:t>
          </a:r>
          <a:endParaRPr lang="ru-RU" dirty="0"/>
        </a:p>
      </dgm:t>
    </dgm:pt>
    <dgm:pt modelId="{90748FC3-05A4-4C71-8772-BA7556B2A91E}" type="parTrans" cxnId="{11D8C5AE-74CE-4E58-86A1-0974E3BEEDBB}">
      <dgm:prSet/>
      <dgm:spPr/>
      <dgm:t>
        <a:bodyPr/>
        <a:lstStyle/>
        <a:p>
          <a:endParaRPr lang="ru-RU"/>
        </a:p>
      </dgm:t>
    </dgm:pt>
    <dgm:pt modelId="{DF193BCE-2C80-4E8C-8A3A-91E3DF6AF73C}" type="sibTrans" cxnId="{11D8C5AE-74CE-4E58-86A1-0974E3BEEDBB}">
      <dgm:prSet/>
      <dgm:spPr/>
      <dgm:t>
        <a:bodyPr/>
        <a:lstStyle/>
        <a:p>
          <a:endParaRPr lang="ru-RU"/>
        </a:p>
      </dgm:t>
    </dgm:pt>
    <dgm:pt modelId="{35FB5661-1E24-4CD3-8473-D15611A5505C}">
      <dgm:prSet phldrT="[Текст]"/>
      <dgm:spPr/>
      <dgm:t>
        <a:bodyPr/>
        <a:lstStyle/>
        <a:p>
          <a:r>
            <a:rPr lang="ru-RU" dirty="0" smtClean="0"/>
            <a:t>Поиск проблемы, четкая формулировка задачи научного исследования</a:t>
          </a:r>
          <a:endParaRPr lang="ru-RU" dirty="0"/>
        </a:p>
      </dgm:t>
    </dgm:pt>
    <dgm:pt modelId="{3573E63F-6CEE-4D53-AAD9-922F15499278}" type="parTrans" cxnId="{9DC4B526-8AE1-48B3-8D6E-0E790E43A179}">
      <dgm:prSet/>
      <dgm:spPr/>
      <dgm:t>
        <a:bodyPr/>
        <a:lstStyle/>
        <a:p>
          <a:endParaRPr lang="ru-RU"/>
        </a:p>
      </dgm:t>
    </dgm:pt>
    <dgm:pt modelId="{A379A29D-7DE5-4FC0-98AF-15419A41A3E8}" type="sibTrans" cxnId="{9DC4B526-8AE1-48B3-8D6E-0E790E43A179}">
      <dgm:prSet/>
      <dgm:spPr/>
      <dgm:t>
        <a:bodyPr/>
        <a:lstStyle/>
        <a:p>
          <a:endParaRPr lang="ru-RU"/>
        </a:p>
      </dgm:t>
    </dgm:pt>
    <dgm:pt modelId="{16C40318-D2F6-4C6D-B1DB-7012B81DA5F7}">
      <dgm:prSet phldrT="[Текст]"/>
      <dgm:spPr/>
      <dgm:t>
        <a:bodyPr/>
        <a:lstStyle/>
        <a:p>
          <a:r>
            <a:rPr lang="ru-RU" dirty="0" smtClean="0"/>
            <a:t>Выдвижение и обоснование гипотезы</a:t>
          </a:r>
          <a:endParaRPr lang="ru-RU" dirty="0"/>
        </a:p>
      </dgm:t>
    </dgm:pt>
    <dgm:pt modelId="{1CB6BA65-A545-4A59-B268-ED7934F54AC9}" type="parTrans" cxnId="{29610447-49CD-4D72-8A38-7CA3FCC4C1E0}">
      <dgm:prSet/>
      <dgm:spPr/>
      <dgm:t>
        <a:bodyPr/>
        <a:lstStyle/>
        <a:p>
          <a:endParaRPr lang="ru-RU"/>
        </a:p>
      </dgm:t>
    </dgm:pt>
    <dgm:pt modelId="{A9B6A91F-A072-4CED-AF7E-97D524B98075}" type="sibTrans" cxnId="{29610447-49CD-4D72-8A38-7CA3FCC4C1E0}">
      <dgm:prSet/>
      <dgm:spPr/>
      <dgm:t>
        <a:bodyPr/>
        <a:lstStyle/>
        <a:p>
          <a:endParaRPr lang="ru-RU"/>
        </a:p>
      </dgm:t>
    </dgm:pt>
    <dgm:pt modelId="{D2AB33BC-99B7-469E-81CD-B05544358C2B}">
      <dgm:prSet phldrT="[Текст]"/>
      <dgm:spPr/>
      <dgm:t>
        <a:bodyPr/>
        <a:lstStyle/>
        <a:p>
          <a:r>
            <a:rPr lang="ru-RU" dirty="0" smtClean="0"/>
            <a:t>На основе сформулированной задачи исследования и критического анализа собранной исходной информации осуществляется выработка гипотезы </a:t>
          </a:r>
          <a:endParaRPr lang="ru-RU" dirty="0"/>
        </a:p>
      </dgm:t>
    </dgm:pt>
    <dgm:pt modelId="{A0B3A16F-26AA-4AD1-BCF7-7B184A534539}" type="parTrans" cxnId="{ACE60C64-D867-4D97-BF9D-CBF61F72B41E}">
      <dgm:prSet/>
      <dgm:spPr/>
      <dgm:t>
        <a:bodyPr/>
        <a:lstStyle/>
        <a:p>
          <a:endParaRPr lang="ru-RU"/>
        </a:p>
      </dgm:t>
    </dgm:pt>
    <dgm:pt modelId="{6C502B75-74E6-4323-92EF-BE9CFC43E269}" type="sibTrans" cxnId="{ACE60C64-D867-4D97-BF9D-CBF61F72B41E}">
      <dgm:prSet/>
      <dgm:spPr/>
      <dgm:t>
        <a:bodyPr/>
        <a:lstStyle/>
        <a:p>
          <a:endParaRPr lang="ru-RU"/>
        </a:p>
      </dgm:t>
    </dgm:pt>
    <dgm:pt modelId="{F6595721-6D53-4FC7-A4B0-9FAB134CA868}">
      <dgm:prSet phldrT="[Текст]"/>
      <dgm:spPr/>
      <dgm:t>
        <a:bodyPr/>
        <a:lstStyle/>
        <a:p>
          <a:r>
            <a:rPr lang="ru-RU" dirty="0" smtClean="0"/>
            <a:t>Теоретические исследование</a:t>
          </a:r>
          <a:endParaRPr lang="ru-RU" dirty="0"/>
        </a:p>
      </dgm:t>
    </dgm:pt>
    <dgm:pt modelId="{146C7134-C07E-49B1-8E56-B7C2728CC80B}" type="parTrans" cxnId="{38AE3F52-08F6-48C7-BCAD-EB7C40799849}">
      <dgm:prSet/>
      <dgm:spPr/>
      <dgm:t>
        <a:bodyPr/>
        <a:lstStyle/>
        <a:p>
          <a:endParaRPr lang="ru-RU"/>
        </a:p>
      </dgm:t>
    </dgm:pt>
    <dgm:pt modelId="{7D6FBB8B-B1B3-4ACF-AB89-84114D11420F}" type="sibTrans" cxnId="{38AE3F52-08F6-48C7-BCAD-EB7C40799849}">
      <dgm:prSet/>
      <dgm:spPr/>
      <dgm:t>
        <a:bodyPr/>
        <a:lstStyle/>
        <a:p>
          <a:endParaRPr lang="ru-RU"/>
        </a:p>
      </dgm:t>
    </dgm:pt>
    <dgm:pt modelId="{7D9BC684-083F-45D0-B588-AC351A0904A8}">
      <dgm:prSet phldrT="[Текст]"/>
      <dgm:spPr/>
      <dgm:t>
        <a:bodyPr/>
        <a:lstStyle/>
        <a:p>
          <a:r>
            <a:rPr lang="ru-RU" dirty="0" smtClean="0"/>
            <a:t>Цель – обобщить наблюдаемые явления, связи между ними, получить следствий из принятой рабочей гипотезы.</a:t>
          </a:r>
          <a:endParaRPr lang="ru-RU" dirty="0"/>
        </a:p>
      </dgm:t>
    </dgm:pt>
    <dgm:pt modelId="{C9B55FEA-2511-4C3B-AEFE-C3796E00C5D2}" type="parTrans" cxnId="{9E8CB4B9-06CE-4D3E-ACC7-4AB53EEA3EF7}">
      <dgm:prSet/>
      <dgm:spPr/>
      <dgm:t>
        <a:bodyPr/>
        <a:lstStyle/>
        <a:p>
          <a:endParaRPr lang="ru-RU"/>
        </a:p>
      </dgm:t>
    </dgm:pt>
    <dgm:pt modelId="{15EE8AD9-BA12-4E38-B418-D43F172753B2}" type="sibTrans" cxnId="{9E8CB4B9-06CE-4D3E-ACC7-4AB53EEA3EF7}">
      <dgm:prSet/>
      <dgm:spPr/>
      <dgm:t>
        <a:bodyPr/>
        <a:lstStyle/>
        <a:p>
          <a:endParaRPr lang="ru-RU"/>
        </a:p>
      </dgm:t>
    </dgm:pt>
    <dgm:pt modelId="{7D3E9399-AB90-4A8E-9245-63F28BD814C9}" type="pres">
      <dgm:prSet presAssocID="{62E7E130-B293-4DDA-A6E8-0F0B6AC38F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DBE7C0-5E68-4901-A34D-D0DCA923D82A}" type="pres">
      <dgm:prSet presAssocID="{665C12E3-C823-4674-B28F-96CAD6AC736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434C-C549-4D0D-B8D5-F49DE3C2C943}" type="pres">
      <dgm:prSet presAssocID="{665C12E3-C823-4674-B28F-96CAD6AC736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68D10-63B4-42AE-A609-FCAF96ADCB30}" type="pres">
      <dgm:prSet presAssocID="{16C40318-D2F6-4C6D-B1DB-7012B81DA5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5B9C-9B98-4C6F-B635-69DB39F31A7E}" type="pres">
      <dgm:prSet presAssocID="{16C40318-D2F6-4C6D-B1DB-7012B81DA5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BFB0-49B0-4088-810A-F5346FEC0042}" type="pres">
      <dgm:prSet presAssocID="{F6595721-6D53-4FC7-A4B0-9FAB134CA86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6C82-6458-40F1-B468-828E5058AFE9}" type="pres">
      <dgm:prSet presAssocID="{F6595721-6D53-4FC7-A4B0-9FAB134CA8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A5321-0F2F-4672-9476-A3CA7A6A8C8B}" type="presOf" srcId="{62E7E130-B293-4DDA-A6E8-0F0B6AC38FCE}" destId="{7D3E9399-AB90-4A8E-9245-63F28BD814C9}" srcOrd="0" destOrd="0" presId="urn:microsoft.com/office/officeart/2009/3/layout/IncreasingArrowsProcess"/>
    <dgm:cxn modelId="{ACE60C64-D867-4D97-BF9D-CBF61F72B41E}" srcId="{16C40318-D2F6-4C6D-B1DB-7012B81DA5F7}" destId="{D2AB33BC-99B7-469E-81CD-B05544358C2B}" srcOrd="0" destOrd="0" parTransId="{A0B3A16F-26AA-4AD1-BCF7-7B184A534539}" sibTransId="{6C502B75-74E6-4323-92EF-BE9CFC43E269}"/>
    <dgm:cxn modelId="{6FD1D53A-B125-463B-8234-69634B5CB208}" type="presOf" srcId="{665C12E3-C823-4674-B28F-96CAD6AC736D}" destId="{A2DBE7C0-5E68-4901-A34D-D0DCA923D82A}" srcOrd="0" destOrd="0" presId="urn:microsoft.com/office/officeart/2009/3/layout/IncreasingArrowsProcess"/>
    <dgm:cxn modelId="{5FAB9C3C-17F9-478B-8038-E68B244BDBE0}" type="presOf" srcId="{7D9BC684-083F-45D0-B588-AC351A0904A8}" destId="{CF586C82-6458-40F1-B468-828E5058AFE9}" srcOrd="0" destOrd="0" presId="urn:microsoft.com/office/officeart/2009/3/layout/IncreasingArrowsProcess"/>
    <dgm:cxn modelId="{5CEEF7A9-B6A3-4CFF-ABDA-48CE5F62825F}" type="presOf" srcId="{35FB5661-1E24-4CD3-8473-D15611A5505C}" destId="{4579434C-C549-4D0D-B8D5-F49DE3C2C943}" srcOrd="0" destOrd="0" presId="urn:microsoft.com/office/officeart/2009/3/layout/IncreasingArrowsProcess"/>
    <dgm:cxn modelId="{9DC4B526-8AE1-48B3-8D6E-0E790E43A179}" srcId="{665C12E3-C823-4674-B28F-96CAD6AC736D}" destId="{35FB5661-1E24-4CD3-8473-D15611A5505C}" srcOrd="0" destOrd="0" parTransId="{3573E63F-6CEE-4D53-AAD9-922F15499278}" sibTransId="{A379A29D-7DE5-4FC0-98AF-15419A41A3E8}"/>
    <dgm:cxn modelId="{9E8CB4B9-06CE-4D3E-ACC7-4AB53EEA3EF7}" srcId="{F6595721-6D53-4FC7-A4B0-9FAB134CA868}" destId="{7D9BC684-083F-45D0-B588-AC351A0904A8}" srcOrd="0" destOrd="0" parTransId="{C9B55FEA-2511-4C3B-AEFE-C3796E00C5D2}" sibTransId="{15EE8AD9-BA12-4E38-B418-D43F172753B2}"/>
    <dgm:cxn modelId="{68EFA033-4572-407E-863D-765C41E75BA8}" type="presOf" srcId="{F6595721-6D53-4FC7-A4B0-9FAB134CA868}" destId="{9739BFB0-49B0-4088-810A-F5346FEC0042}" srcOrd="0" destOrd="0" presId="urn:microsoft.com/office/officeart/2009/3/layout/IncreasingArrowsProcess"/>
    <dgm:cxn modelId="{5EDBC6AE-ED0D-4966-B5D6-39512E2D9D05}" type="presOf" srcId="{16C40318-D2F6-4C6D-B1DB-7012B81DA5F7}" destId="{59F68D10-63B4-42AE-A609-FCAF96ADCB30}" srcOrd="0" destOrd="0" presId="urn:microsoft.com/office/officeart/2009/3/layout/IncreasingArrowsProcess"/>
    <dgm:cxn modelId="{38AE3F52-08F6-48C7-BCAD-EB7C40799849}" srcId="{62E7E130-B293-4DDA-A6E8-0F0B6AC38FCE}" destId="{F6595721-6D53-4FC7-A4B0-9FAB134CA868}" srcOrd="2" destOrd="0" parTransId="{146C7134-C07E-49B1-8E56-B7C2728CC80B}" sibTransId="{7D6FBB8B-B1B3-4ACF-AB89-84114D11420F}"/>
    <dgm:cxn modelId="{19E25BF3-CD21-49B7-8C49-5AC750C53CD3}" type="presOf" srcId="{D2AB33BC-99B7-469E-81CD-B05544358C2B}" destId="{B6D45B9C-9B98-4C6F-B635-69DB39F31A7E}" srcOrd="0" destOrd="0" presId="urn:microsoft.com/office/officeart/2009/3/layout/IncreasingArrowsProcess"/>
    <dgm:cxn modelId="{11D8C5AE-74CE-4E58-86A1-0974E3BEEDBB}" srcId="{62E7E130-B293-4DDA-A6E8-0F0B6AC38FCE}" destId="{665C12E3-C823-4674-B28F-96CAD6AC736D}" srcOrd="0" destOrd="0" parTransId="{90748FC3-05A4-4C71-8772-BA7556B2A91E}" sibTransId="{DF193BCE-2C80-4E8C-8A3A-91E3DF6AF73C}"/>
    <dgm:cxn modelId="{29610447-49CD-4D72-8A38-7CA3FCC4C1E0}" srcId="{62E7E130-B293-4DDA-A6E8-0F0B6AC38FCE}" destId="{16C40318-D2F6-4C6D-B1DB-7012B81DA5F7}" srcOrd="1" destOrd="0" parTransId="{1CB6BA65-A545-4A59-B268-ED7934F54AC9}" sibTransId="{A9B6A91F-A072-4CED-AF7E-97D524B98075}"/>
    <dgm:cxn modelId="{2F6F9B4B-E400-48A8-B377-308104CE6041}" type="presParOf" srcId="{7D3E9399-AB90-4A8E-9245-63F28BD814C9}" destId="{A2DBE7C0-5E68-4901-A34D-D0DCA923D82A}" srcOrd="0" destOrd="0" presId="urn:microsoft.com/office/officeart/2009/3/layout/IncreasingArrowsProcess"/>
    <dgm:cxn modelId="{6E736D40-8DBA-44FA-A14A-01521AA1B1F3}" type="presParOf" srcId="{7D3E9399-AB90-4A8E-9245-63F28BD814C9}" destId="{4579434C-C549-4D0D-B8D5-F49DE3C2C943}" srcOrd="1" destOrd="0" presId="urn:microsoft.com/office/officeart/2009/3/layout/IncreasingArrowsProcess"/>
    <dgm:cxn modelId="{FC8D5938-80B9-4D39-975D-3387D3AB51DB}" type="presParOf" srcId="{7D3E9399-AB90-4A8E-9245-63F28BD814C9}" destId="{59F68D10-63B4-42AE-A609-FCAF96ADCB30}" srcOrd="2" destOrd="0" presId="urn:microsoft.com/office/officeart/2009/3/layout/IncreasingArrowsProcess"/>
    <dgm:cxn modelId="{77352643-CB40-4B91-94C8-B1259BB9720C}" type="presParOf" srcId="{7D3E9399-AB90-4A8E-9245-63F28BD814C9}" destId="{B6D45B9C-9B98-4C6F-B635-69DB39F31A7E}" srcOrd="3" destOrd="0" presId="urn:microsoft.com/office/officeart/2009/3/layout/IncreasingArrowsProcess"/>
    <dgm:cxn modelId="{70FB5D46-F06A-4003-B67D-AD3BA636F747}" type="presParOf" srcId="{7D3E9399-AB90-4A8E-9245-63F28BD814C9}" destId="{9739BFB0-49B0-4088-810A-F5346FEC0042}" srcOrd="4" destOrd="0" presId="urn:microsoft.com/office/officeart/2009/3/layout/IncreasingArrowsProcess"/>
    <dgm:cxn modelId="{F714C5E6-7407-413D-B6FE-AF874C9E2B83}" type="presParOf" srcId="{7D3E9399-AB90-4A8E-9245-63F28BD814C9}" destId="{CF586C82-6458-40F1-B468-828E5058AFE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7E130-B293-4DDA-A6E8-0F0B6AC38FC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C12E3-C823-4674-B28F-96CAD6AC736D}">
      <dgm:prSet phldrT="[Текст]"/>
      <dgm:spPr/>
      <dgm:t>
        <a:bodyPr/>
        <a:lstStyle/>
        <a:p>
          <a:r>
            <a:rPr lang="ru-RU" dirty="0" smtClean="0"/>
            <a:t>Экспериментальное исследование</a:t>
          </a:r>
          <a:endParaRPr lang="ru-RU" dirty="0"/>
        </a:p>
      </dgm:t>
    </dgm:pt>
    <dgm:pt modelId="{90748FC3-05A4-4C71-8772-BA7556B2A91E}" type="parTrans" cxnId="{11D8C5AE-74CE-4E58-86A1-0974E3BEEDBB}">
      <dgm:prSet/>
      <dgm:spPr/>
      <dgm:t>
        <a:bodyPr/>
        <a:lstStyle/>
        <a:p>
          <a:endParaRPr lang="ru-RU"/>
        </a:p>
      </dgm:t>
    </dgm:pt>
    <dgm:pt modelId="{DF193BCE-2C80-4E8C-8A3A-91E3DF6AF73C}" type="sibTrans" cxnId="{11D8C5AE-74CE-4E58-86A1-0974E3BEEDBB}">
      <dgm:prSet/>
      <dgm:spPr/>
      <dgm:t>
        <a:bodyPr/>
        <a:lstStyle/>
        <a:p>
          <a:endParaRPr lang="ru-RU"/>
        </a:p>
      </dgm:t>
    </dgm:pt>
    <dgm:pt modelId="{35FB5661-1E24-4CD3-8473-D15611A5505C}">
      <dgm:prSet phldrT="[Текст]"/>
      <dgm:spPr/>
      <dgm:t>
        <a:bodyPr/>
        <a:lstStyle/>
        <a:p>
          <a:r>
            <a:rPr lang="ru-RU" dirty="0" smtClean="0"/>
            <a:t>Цель эксперимента зависит от характера научного исследования и последовательности его проведения</a:t>
          </a:r>
          <a:endParaRPr lang="ru-RU" dirty="0"/>
        </a:p>
      </dgm:t>
    </dgm:pt>
    <dgm:pt modelId="{3573E63F-6CEE-4D53-AAD9-922F15499278}" type="parTrans" cxnId="{9DC4B526-8AE1-48B3-8D6E-0E790E43A179}">
      <dgm:prSet/>
      <dgm:spPr/>
      <dgm:t>
        <a:bodyPr/>
        <a:lstStyle/>
        <a:p>
          <a:endParaRPr lang="ru-RU"/>
        </a:p>
      </dgm:t>
    </dgm:pt>
    <dgm:pt modelId="{A379A29D-7DE5-4FC0-98AF-15419A41A3E8}" type="sibTrans" cxnId="{9DC4B526-8AE1-48B3-8D6E-0E790E43A179}">
      <dgm:prSet/>
      <dgm:spPr/>
      <dgm:t>
        <a:bodyPr/>
        <a:lstStyle/>
        <a:p>
          <a:endParaRPr lang="ru-RU"/>
        </a:p>
      </dgm:t>
    </dgm:pt>
    <dgm:pt modelId="{16C40318-D2F6-4C6D-B1DB-7012B81DA5F7}">
      <dgm:prSet phldrT="[Текст]"/>
      <dgm:spPr/>
      <dgm:t>
        <a:bodyPr/>
        <a:lstStyle/>
        <a:p>
          <a:r>
            <a:rPr lang="ru-RU" dirty="0" smtClean="0"/>
            <a:t>Анализ и сопоставление результатов</a:t>
          </a:r>
          <a:endParaRPr lang="ru-RU" dirty="0"/>
        </a:p>
      </dgm:t>
    </dgm:pt>
    <dgm:pt modelId="{1CB6BA65-A545-4A59-B268-ED7934F54AC9}" type="parTrans" cxnId="{29610447-49CD-4D72-8A38-7CA3FCC4C1E0}">
      <dgm:prSet/>
      <dgm:spPr/>
      <dgm:t>
        <a:bodyPr/>
        <a:lstStyle/>
        <a:p>
          <a:endParaRPr lang="ru-RU"/>
        </a:p>
      </dgm:t>
    </dgm:pt>
    <dgm:pt modelId="{A9B6A91F-A072-4CED-AF7E-97D524B98075}" type="sibTrans" cxnId="{29610447-49CD-4D72-8A38-7CA3FCC4C1E0}">
      <dgm:prSet/>
      <dgm:spPr/>
      <dgm:t>
        <a:bodyPr/>
        <a:lstStyle/>
        <a:p>
          <a:endParaRPr lang="ru-RU"/>
        </a:p>
      </dgm:t>
    </dgm:pt>
    <dgm:pt modelId="{D2AB33BC-99B7-469E-81CD-B05544358C2B}">
      <dgm:prSet phldrT="[Текст]"/>
      <dgm:spPr/>
      <dgm:t>
        <a:bodyPr/>
        <a:lstStyle/>
        <a:p>
          <a:r>
            <a:rPr lang="ru-RU" dirty="0" smtClean="0"/>
            <a:t>Подтверждение рабочей гипотезы и формулирование следствий, вытекающих из нее, или необходимость уточнения гипотезы</a:t>
          </a:r>
          <a:endParaRPr lang="ru-RU" dirty="0"/>
        </a:p>
      </dgm:t>
    </dgm:pt>
    <dgm:pt modelId="{A0B3A16F-26AA-4AD1-BCF7-7B184A534539}" type="parTrans" cxnId="{ACE60C64-D867-4D97-BF9D-CBF61F72B41E}">
      <dgm:prSet/>
      <dgm:spPr/>
      <dgm:t>
        <a:bodyPr/>
        <a:lstStyle/>
        <a:p>
          <a:endParaRPr lang="ru-RU"/>
        </a:p>
      </dgm:t>
    </dgm:pt>
    <dgm:pt modelId="{6C502B75-74E6-4323-92EF-BE9CFC43E269}" type="sibTrans" cxnId="{ACE60C64-D867-4D97-BF9D-CBF61F72B41E}">
      <dgm:prSet/>
      <dgm:spPr/>
      <dgm:t>
        <a:bodyPr/>
        <a:lstStyle/>
        <a:p>
          <a:endParaRPr lang="ru-RU"/>
        </a:p>
      </dgm:t>
    </dgm:pt>
    <dgm:pt modelId="{F6595721-6D53-4FC7-A4B0-9FAB134CA868}">
      <dgm:prSet phldrT="[Текст]"/>
      <dgm:spPr/>
      <dgm:t>
        <a:bodyPr/>
        <a:lstStyle/>
        <a:p>
          <a:r>
            <a:rPr lang="ru-RU" dirty="0" smtClean="0"/>
            <a:t>Заключительные выводы</a:t>
          </a:r>
          <a:endParaRPr lang="ru-RU" dirty="0"/>
        </a:p>
      </dgm:t>
    </dgm:pt>
    <dgm:pt modelId="{146C7134-C07E-49B1-8E56-B7C2728CC80B}" type="parTrans" cxnId="{38AE3F52-08F6-48C7-BCAD-EB7C40799849}">
      <dgm:prSet/>
      <dgm:spPr/>
      <dgm:t>
        <a:bodyPr/>
        <a:lstStyle/>
        <a:p>
          <a:endParaRPr lang="ru-RU"/>
        </a:p>
      </dgm:t>
    </dgm:pt>
    <dgm:pt modelId="{7D6FBB8B-B1B3-4ACF-AB89-84114D11420F}" type="sibTrans" cxnId="{38AE3F52-08F6-48C7-BCAD-EB7C40799849}">
      <dgm:prSet/>
      <dgm:spPr/>
      <dgm:t>
        <a:bodyPr/>
        <a:lstStyle/>
        <a:p>
          <a:endParaRPr lang="ru-RU"/>
        </a:p>
      </dgm:t>
    </dgm:pt>
    <dgm:pt modelId="{7D9BC684-083F-45D0-B588-AC351A0904A8}">
      <dgm:prSet phldrT="[Текст]"/>
      <dgm:spPr/>
      <dgm:t>
        <a:bodyPr/>
        <a:lstStyle/>
        <a:p>
          <a:r>
            <a:rPr lang="ru-RU" dirty="0" smtClean="0"/>
            <a:t>Подводятся итоги исследования, формулируются полученные результаты и проверяется их соответствие поставленной задаче.</a:t>
          </a:r>
          <a:endParaRPr lang="ru-RU" dirty="0"/>
        </a:p>
      </dgm:t>
    </dgm:pt>
    <dgm:pt modelId="{C9B55FEA-2511-4C3B-AEFE-C3796E00C5D2}" type="parTrans" cxnId="{9E8CB4B9-06CE-4D3E-ACC7-4AB53EEA3EF7}">
      <dgm:prSet/>
      <dgm:spPr/>
      <dgm:t>
        <a:bodyPr/>
        <a:lstStyle/>
        <a:p>
          <a:endParaRPr lang="ru-RU"/>
        </a:p>
      </dgm:t>
    </dgm:pt>
    <dgm:pt modelId="{15EE8AD9-BA12-4E38-B418-D43F172753B2}" type="sibTrans" cxnId="{9E8CB4B9-06CE-4D3E-ACC7-4AB53EEA3EF7}">
      <dgm:prSet/>
      <dgm:spPr/>
      <dgm:t>
        <a:bodyPr/>
        <a:lstStyle/>
        <a:p>
          <a:endParaRPr lang="ru-RU"/>
        </a:p>
      </dgm:t>
    </dgm:pt>
    <dgm:pt modelId="{7D3E9399-AB90-4A8E-9245-63F28BD814C9}" type="pres">
      <dgm:prSet presAssocID="{62E7E130-B293-4DDA-A6E8-0F0B6AC38F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DBE7C0-5E68-4901-A34D-D0DCA923D82A}" type="pres">
      <dgm:prSet presAssocID="{665C12E3-C823-4674-B28F-96CAD6AC736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434C-C549-4D0D-B8D5-F49DE3C2C943}" type="pres">
      <dgm:prSet presAssocID="{665C12E3-C823-4674-B28F-96CAD6AC736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68D10-63B4-42AE-A609-FCAF96ADCB30}" type="pres">
      <dgm:prSet presAssocID="{16C40318-D2F6-4C6D-B1DB-7012B81DA5F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5B9C-9B98-4C6F-B635-69DB39F31A7E}" type="pres">
      <dgm:prSet presAssocID="{16C40318-D2F6-4C6D-B1DB-7012B81DA5F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BFB0-49B0-4088-810A-F5346FEC0042}" type="pres">
      <dgm:prSet presAssocID="{F6595721-6D53-4FC7-A4B0-9FAB134CA86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6C82-6458-40F1-B468-828E5058AFE9}" type="pres">
      <dgm:prSet presAssocID="{F6595721-6D53-4FC7-A4B0-9FAB134CA86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CB4B9-06CE-4D3E-ACC7-4AB53EEA3EF7}" srcId="{F6595721-6D53-4FC7-A4B0-9FAB134CA868}" destId="{7D9BC684-083F-45D0-B588-AC351A0904A8}" srcOrd="0" destOrd="0" parTransId="{C9B55FEA-2511-4C3B-AEFE-C3796E00C5D2}" sibTransId="{15EE8AD9-BA12-4E38-B418-D43F172753B2}"/>
    <dgm:cxn modelId="{C698DF1A-2FDC-4524-B216-E9A924B0C027}" type="presOf" srcId="{16C40318-D2F6-4C6D-B1DB-7012B81DA5F7}" destId="{59F68D10-63B4-42AE-A609-FCAF96ADCB30}" srcOrd="0" destOrd="0" presId="urn:microsoft.com/office/officeart/2009/3/layout/IncreasingArrowsProcess"/>
    <dgm:cxn modelId="{ACE60C64-D867-4D97-BF9D-CBF61F72B41E}" srcId="{16C40318-D2F6-4C6D-B1DB-7012B81DA5F7}" destId="{D2AB33BC-99B7-469E-81CD-B05544358C2B}" srcOrd="0" destOrd="0" parTransId="{A0B3A16F-26AA-4AD1-BCF7-7B184A534539}" sibTransId="{6C502B75-74E6-4323-92EF-BE9CFC43E269}"/>
    <dgm:cxn modelId="{3764CFC7-E291-413A-8DD7-A0F78E6E4914}" type="presOf" srcId="{7D9BC684-083F-45D0-B588-AC351A0904A8}" destId="{CF586C82-6458-40F1-B468-828E5058AFE9}" srcOrd="0" destOrd="0" presId="urn:microsoft.com/office/officeart/2009/3/layout/IncreasingArrowsProcess"/>
    <dgm:cxn modelId="{0EF4E778-0DB8-47B9-A288-605608D2675D}" type="presOf" srcId="{D2AB33BC-99B7-469E-81CD-B05544358C2B}" destId="{B6D45B9C-9B98-4C6F-B635-69DB39F31A7E}" srcOrd="0" destOrd="0" presId="urn:microsoft.com/office/officeart/2009/3/layout/IncreasingArrowsProcess"/>
    <dgm:cxn modelId="{9DC4B526-8AE1-48B3-8D6E-0E790E43A179}" srcId="{665C12E3-C823-4674-B28F-96CAD6AC736D}" destId="{35FB5661-1E24-4CD3-8473-D15611A5505C}" srcOrd="0" destOrd="0" parTransId="{3573E63F-6CEE-4D53-AAD9-922F15499278}" sibTransId="{A379A29D-7DE5-4FC0-98AF-15419A41A3E8}"/>
    <dgm:cxn modelId="{05DF9CDE-A2B0-49CC-8F50-6BC68117CC2A}" type="presOf" srcId="{35FB5661-1E24-4CD3-8473-D15611A5505C}" destId="{4579434C-C549-4D0D-B8D5-F49DE3C2C943}" srcOrd="0" destOrd="0" presId="urn:microsoft.com/office/officeart/2009/3/layout/IncreasingArrowsProcess"/>
    <dgm:cxn modelId="{4F18FB4B-6E78-458D-9643-3AA3B9EB5842}" type="presOf" srcId="{665C12E3-C823-4674-B28F-96CAD6AC736D}" destId="{A2DBE7C0-5E68-4901-A34D-D0DCA923D82A}" srcOrd="0" destOrd="0" presId="urn:microsoft.com/office/officeart/2009/3/layout/IncreasingArrowsProcess"/>
    <dgm:cxn modelId="{38AE3F52-08F6-48C7-BCAD-EB7C40799849}" srcId="{62E7E130-B293-4DDA-A6E8-0F0B6AC38FCE}" destId="{F6595721-6D53-4FC7-A4B0-9FAB134CA868}" srcOrd="2" destOrd="0" parTransId="{146C7134-C07E-49B1-8E56-B7C2728CC80B}" sibTransId="{7D6FBB8B-B1B3-4ACF-AB89-84114D11420F}"/>
    <dgm:cxn modelId="{583D1D9B-FE9A-44A4-94F1-9FBEDFCEEA38}" type="presOf" srcId="{62E7E130-B293-4DDA-A6E8-0F0B6AC38FCE}" destId="{7D3E9399-AB90-4A8E-9245-63F28BD814C9}" srcOrd="0" destOrd="0" presId="urn:microsoft.com/office/officeart/2009/3/layout/IncreasingArrowsProcess"/>
    <dgm:cxn modelId="{29610447-49CD-4D72-8A38-7CA3FCC4C1E0}" srcId="{62E7E130-B293-4DDA-A6E8-0F0B6AC38FCE}" destId="{16C40318-D2F6-4C6D-B1DB-7012B81DA5F7}" srcOrd="1" destOrd="0" parTransId="{1CB6BA65-A545-4A59-B268-ED7934F54AC9}" sibTransId="{A9B6A91F-A072-4CED-AF7E-97D524B98075}"/>
    <dgm:cxn modelId="{5E6CBAE4-78F1-431E-B515-6E6AA4A9EB1D}" type="presOf" srcId="{F6595721-6D53-4FC7-A4B0-9FAB134CA868}" destId="{9739BFB0-49B0-4088-810A-F5346FEC0042}" srcOrd="0" destOrd="0" presId="urn:microsoft.com/office/officeart/2009/3/layout/IncreasingArrowsProcess"/>
    <dgm:cxn modelId="{11D8C5AE-74CE-4E58-86A1-0974E3BEEDBB}" srcId="{62E7E130-B293-4DDA-A6E8-0F0B6AC38FCE}" destId="{665C12E3-C823-4674-B28F-96CAD6AC736D}" srcOrd="0" destOrd="0" parTransId="{90748FC3-05A4-4C71-8772-BA7556B2A91E}" sibTransId="{DF193BCE-2C80-4E8C-8A3A-91E3DF6AF73C}"/>
    <dgm:cxn modelId="{A15DE0D5-C624-4D77-8CEB-FEB7748D9AC9}" type="presParOf" srcId="{7D3E9399-AB90-4A8E-9245-63F28BD814C9}" destId="{A2DBE7C0-5E68-4901-A34D-D0DCA923D82A}" srcOrd="0" destOrd="0" presId="urn:microsoft.com/office/officeart/2009/3/layout/IncreasingArrowsProcess"/>
    <dgm:cxn modelId="{4CFFAA2F-531F-44E0-A4F8-528F0FAF83F4}" type="presParOf" srcId="{7D3E9399-AB90-4A8E-9245-63F28BD814C9}" destId="{4579434C-C549-4D0D-B8D5-F49DE3C2C943}" srcOrd="1" destOrd="0" presId="urn:microsoft.com/office/officeart/2009/3/layout/IncreasingArrowsProcess"/>
    <dgm:cxn modelId="{8015584F-EA33-4215-B764-95A1E935FE93}" type="presParOf" srcId="{7D3E9399-AB90-4A8E-9245-63F28BD814C9}" destId="{59F68D10-63B4-42AE-A609-FCAF96ADCB30}" srcOrd="2" destOrd="0" presId="urn:microsoft.com/office/officeart/2009/3/layout/IncreasingArrowsProcess"/>
    <dgm:cxn modelId="{B41F0B08-80C3-4E41-B974-8469828161F2}" type="presParOf" srcId="{7D3E9399-AB90-4A8E-9245-63F28BD814C9}" destId="{B6D45B9C-9B98-4C6F-B635-69DB39F31A7E}" srcOrd="3" destOrd="0" presId="urn:microsoft.com/office/officeart/2009/3/layout/IncreasingArrowsProcess"/>
    <dgm:cxn modelId="{653AF931-505E-46D0-8DE3-05F86B263442}" type="presParOf" srcId="{7D3E9399-AB90-4A8E-9245-63F28BD814C9}" destId="{9739BFB0-49B0-4088-810A-F5346FEC0042}" srcOrd="4" destOrd="0" presId="urn:microsoft.com/office/officeart/2009/3/layout/IncreasingArrowsProcess"/>
    <dgm:cxn modelId="{D336BA82-7EDF-4F50-9D1A-DEDCCD53560B}" type="presParOf" srcId="{7D3E9399-AB90-4A8E-9245-63F28BD814C9}" destId="{CF586C82-6458-40F1-B468-828E5058AFE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1DBA-2FF0-4E0C-9BFA-30CB6F1944E7}">
      <dsp:nvSpPr>
        <dsp:cNvPr id="0" name=""/>
        <dsp:cNvSpPr/>
      </dsp:nvSpPr>
      <dsp:spPr>
        <a:xfrm>
          <a:off x="2491625" y="2120800"/>
          <a:ext cx="2810380" cy="125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5190" y="0"/>
              </a:lnTo>
              <a:lnTo>
                <a:pt x="1405190" y="1257037"/>
              </a:lnTo>
              <a:lnTo>
                <a:pt x="2810380" y="125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19848" y="2672351"/>
        <a:ext cx="153934" cy="153934"/>
      </dsp:txXfrm>
    </dsp:sp>
    <dsp:sp modelId="{4C277C40-A44D-4382-A588-02DC80BFBE79}">
      <dsp:nvSpPr>
        <dsp:cNvPr id="0" name=""/>
        <dsp:cNvSpPr/>
      </dsp:nvSpPr>
      <dsp:spPr>
        <a:xfrm>
          <a:off x="2491625" y="2005234"/>
          <a:ext cx="28103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5565"/>
              </a:moveTo>
              <a:lnTo>
                <a:pt x="1405190" y="115565"/>
              </a:lnTo>
              <a:lnTo>
                <a:pt x="1405190" y="45720"/>
              </a:lnTo>
              <a:lnTo>
                <a:pt x="281038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26534" y="1980673"/>
        <a:ext cx="140562" cy="140562"/>
      </dsp:txXfrm>
    </dsp:sp>
    <dsp:sp modelId="{26028FDA-1463-4722-99F9-15A5BBDA8AC0}">
      <dsp:nvSpPr>
        <dsp:cNvPr id="0" name=""/>
        <dsp:cNvSpPr/>
      </dsp:nvSpPr>
      <dsp:spPr>
        <a:xfrm>
          <a:off x="2491625" y="724080"/>
          <a:ext cx="2810380" cy="1396720"/>
        </a:xfrm>
        <a:custGeom>
          <a:avLst/>
          <a:gdLst/>
          <a:ahLst/>
          <a:cxnLst/>
          <a:rect l="0" t="0" r="0" b="0"/>
          <a:pathLst>
            <a:path>
              <a:moveTo>
                <a:pt x="0" y="1396720"/>
              </a:moveTo>
              <a:lnTo>
                <a:pt x="1405190" y="1396720"/>
              </a:lnTo>
              <a:lnTo>
                <a:pt x="1405190" y="0"/>
              </a:lnTo>
              <a:lnTo>
                <a:pt x="28103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18357" y="1343982"/>
        <a:ext cx="156916" cy="156916"/>
      </dsp:txXfrm>
    </dsp:sp>
    <dsp:sp modelId="{1DB73E97-A072-4FE5-947A-22E9FC1E992A}">
      <dsp:nvSpPr>
        <dsp:cNvPr id="0" name=""/>
        <dsp:cNvSpPr/>
      </dsp:nvSpPr>
      <dsp:spPr>
        <a:xfrm>
          <a:off x="0" y="1564126"/>
          <a:ext cx="3869903" cy="1113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Научные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исследования</a:t>
          </a:r>
          <a:endParaRPr lang="ru-RU" sz="3100" kern="1200" dirty="0"/>
        </a:p>
      </dsp:txBody>
      <dsp:txXfrm>
        <a:off x="0" y="1564126"/>
        <a:ext cx="3869903" cy="1113347"/>
      </dsp:txXfrm>
    </dsp:sp>
    <dsp:sp modelId="{2A4B7C20-65E0-45B4-B4CE-D102CD981A5C}">
      <dsp:nvSpPr>
        <dsp:cNvPr id="0" name=""/>
        <dsp:cNvSpPr/>
      </dsp:nvSpPr>
      <dsp:spPr>
        <a:xfrm>
          <a:off x="5302005" y="307083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Фундаментальные исследования</a:t>
          </a:r>
          <a:endParaRPr lang="ru-RU" sz="2500" kern="1200" dirty="0"/>
        </a:p>
      </dsp:txBody>
      <dsp:txXfrm>
        <a:off x="5302005" y="307083"/>
        <a:ext cx="2735497" cy="833993"/>
      </dsp:txXfrm>
    </dsp:sp>
    <dsp:sp modelId="{476AB35A-7763-4513-BA57-FD760C356CDC}">
      <dsp:nvSpPr>
        <dsp:cNvPr id="0" name=""/>
        <dsp:cNvSpPr/>
      </dsp:nvSpPr>
      <dsp:spPr>
        <a:xfrm>
          <a:off x="5302005" y="1633958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Прикладные исследования</a:t>
          </a:r>
          <a:endParaRPr lang="ru-RU" sz="2500" kern="1200" dirty="0"/>
        </a:p>
      </dsp:txBody>
      <dsp:txXfrm>
        <a:off x="5302005" y="1633958"/>
        <a:ext cx="2735497" cy="833993"/>
      </dsp:txXfrm>
    </dsp:sp>
    <dsp:sp modelId="{61A3262A-CF06-4AC5-94B0-AD0C3E34AEFE}">
      <dsp:nvSpPr>
        <dsp:cNvPr id="0" name=""/>
        <dsp:cNvSpPr/>
      </dsp:nvSpPr>
      <dsp:spPr>
        <a:xfrm>
          <a:off x="5302005" y="2960841"/>
          <a:ext cx="2735497" cy="8339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Разработки</a:t>
          </a:r>
          <a:endParaRPr lang="ru-RU" sz="2500" kern="1200" dirty="0"/>
        </a:p>
      </dsp:txBody>
      <dsp:txXfrm>
        <a:off x="5302005" y="2960841"/>
        <a:ext cx="2735497" cy="833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E7C0-5E68-4901-A34D-D0DCA923D82A}">
      <dsp:nvSpPr>
        <dsp:cNvPr id="0" name=""/>
        <dsp:cNvSpPr/>
      </dsp:nvSpPr>
      <dsp:spPr>
        <a:xfrm>
          <a:off x="0" y="67805"/>
          <a:ext cx="9036496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Постановка проблемы</a:t>
          </a:r>
          <a:endParaRPr lang="ru-RU" sz="1600" kern="1200" dirty="0"/>
        </a:p>
      </dsp:txBody>
      <dsp:txXfrm>
        <a:off x="0" y="396820"/>
        <a:ext cx="8707482" cy="658029"/>
      </dsp:txXfrm>
    </dsp:sp>
    <dsp:sp modelId="{4579434C-C549-4D0D-B8D5-F49DE3C2C943}">
      <dsp:nvSpPr>
        <dsp:cNvPr id="0" name=""/>
        <dsp:cNvSpPr/>
      </dsp:nvSpPr>
      <dsp:spPr>
        <a:xfrm>
          <a:off x="0" y="1082675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Поиск проблемы, четкая формулировка задачи научного исследования</a:t>
          </a:r>
          <a:endParaRPr lang="ru-RU" sz="1600" kern="1200" dirty="0"/>
        </a:p>
      </dsp:txBody>
      <dsp:txXfrm>
        <a:off x="0" y="1082675"/>
        <a:ext cx="2783240" cy="2535212"/>
      </dsp:txXfrm>
    </dsp:sp>
    <dsp:sp modelId="{59F68D10-63B4-42AE-A609-FCAF96ADCB30}">
      <dsp:nvSpPr>
        <dsp:cNvPr id="0" name=""/>
        <dsp:cNvSpPr/>
      </dsp:nvSpPr>
      <dsp:spPr>
        <a:xfrm>
          <a:off x="2783240" y="506491"/>
          <a:ext cx="6253255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Выдвижение и обоснование гипотезы</a:t>
          </a:r>
          <a:endParaRPr lang="ru-RU" sz="1600" kern="1200" dirty="0"/>
        </a:p>
      </dsp:txBody>
      <dsp:txXfrm>
        <a:off x="2783240" y="835506"/>
        <a:ext cx="5924241" cy="658029"/>
      </dsp:txXfrm>
    </dsp:sp>
    <dsp:sp modelId="{B6D45B9C-9B98-4C6F-B635-69DB39F31A7E}">
      <dsp:nvSpPr>
        <dsp:cNvPr id="0" name=""/>
        <dsp:cNvSpPr/>
      </dsp:nvSpPr>
      <dsp:spPr>
        <a:xfrm>
          <a:off x="2783240" y="1521362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основе сформулированной задачи исследования и критического анализа собранной исходной информации осуществляется выработка гипотезы </a:t>
          </a:r>
          <a:endParaRPr lang="ru-RU" sz="1600" kern="1200" dirty="0"/>
        </a:p>
      </dsp:txBody>
      <dsp:txXfrm>
        <a:off x="2783240" y="1521362"/>
        <a:ext cx="2783240" cy="2535212"/>
      </dsp:txXfrm>
    </dsp:sp>
    <dsp:sp modelId="{9739BFB0-49B0-4088-810A-F5346FEC0042}">
      <dsp:nvSpPr>
        <dsp:cNvPr id="0" name=""/>
        <dsp:cNvSpPr/>
      </dsp:nvSpPr>
      <dsp:spPr>
        <a:xfrm>
          <a:off x="5566481" y="945177"/>
          <a:ext cx="3470014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892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Теоретические исследование</a:t>
          </a:r>
          <a:endParaRPr lang="ru-RU" sz="1600" kern="1200" dirty="0"/>
        </a:p>
      </dsp:txBody>
      <dsp:txXfrm>
        <a:off x="5566481" y="1274192"/>
        <a:ext cx="3141000" cy="658029"/>
      </dsp:txXfrm>
    </dsp:sp>
    <dsp:sp modelId="{CF586C82-6458-40F1-B468-828E5058AFE9}">
      <dsp:nvSpPr>
        <dsp:cNvPr id="0" name=""/>
        <dsp:cNvSpPr/>
      </dsp:nvSpPr>
      <dsp:spPr>
        <a:xfrm>
          <a:off x="5566481" y="1960048"/>
          <a:ext cx="2783240" cy="249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 – обобщить наблюдаемые явления, связи между ними, получить следствий из принятой рабочей гипотезы.</a:t>
          </a:r>
          <a:endParaRPr lang="ru-RU" sz="1600" kern="1200" dirty="0"/>
        </a:p>
      </dsp:txBody>
      <dsp:txXfrm>
        <a:off x="5566481" y="1960048"/>
        <a:ext cx="2783240" cy="2498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E7C0-5E68-4901-A34D-D0DCA923D82A}">
      <dsp:nvSpPr>
        <dsp:cNvPr id="0" name=""/>
        <dsp:cNvSpPr/>
      </dsp:nvSpPr>
      <dsp:spPr>
        <a:xfrm>
          <a:off x="0" y="67805"/>
          <a:ext cx="9036496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Экспериментальное исследование</a:t>
          </a:r>
          <a:endParaRPr lang="ru-RU" sz="1900" kern="1200" dirty="0"/>
        </a:p>
      </dsp:txBody>
      <dsp:txXfrm>
        <a:off x="0" y="396820"/>
        <a:ext cx="8707482" cy="658029"/>
      </dsp:txXfrm>
    </dsp:sp>
    <dsp:sp modelId="{4579434C-C549-4D0D-B8D5-F49DE3C2C943}">
      <dsp:nvSpPr>
        <dsp:cNvPr id="0" name=""/>
        <dsp:cNvSpPr/>
      </dsp:nvSpPr>
      <dsp:spPr>
        <a:xfrm>
          <a:off x="0" y="1082675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Цель эксперимента зависит от характера научного исследования и последовательности его проведения</a:t>
          </a:r>
          <a:endParaRPr lang="ru-RU" sz="1900" kern="1200" dirty="0"/>
        </a:p>
      </dsp:txBody>
      <dsp:txXfrm>
        <a:off x="0" y="1082675"/>
        <a:ext cx="2783240" cy="2535212"/>
      </dsp:txXfrm>
    </dsp:sp>
    <dsp:sp modelId="{59F68D10-63B4-42AE-A609-FCAF96ADCB30}">
      <dsp:nvSpPr>
        <dsp:cNvPr id="0" name=""/>
        <dsp:cNvSpPr/>
      </dsp:nvSpPr>
      <dsp:spPr>
        <a:xfrm>
          <a:off x="2783240" y="506491"/>
          <a:ext cx="6253255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 и сопоставление результатов</a:t>
          </a:r>
          <a:endParaRPr lang="ru-RU" sz="1900" kern="1200" dirty="0"/>
        </a:p>
      </dsp:txBody>
      <dsp:txXfrm>
        <a:off x="2783240" y="835506"/>
        <a:ext cx="5924241" cy="658029"/>
      </dsp:txXfrm>
    </dsp:sp>
    <dsp:sp modelId="{B6D45B9C-9B98-4C6F-B635-69DB39F31A7E}">
      <dsp:nvSpPr>
        <dsp:cNvPr id="0" name=""/>
        <dsp:cNvSpPr/>
      </dsp:nvSpPr>
      <dsp:spPr>
        <a:xfrm>
          <a:off x="2783240" y="1521362"/>
          <a:ext cx="2783240" cy="253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Подтверждение рабочей гипотезы и формулирование следствий, вытекающих из нее, или необходимость уточнения гипотезы</a:t>
          </a:r>
          <a:endParaRPr lang="ru-RU" sz="1900" kern="1200" dirty="0"/>
        </a:p>
      </dsp:txBody>
      <dsp:txXfrm>
        <a:off x="2783240" y="1521362"/>
        <a:ext cx="2783240" cy="2535212"/>
      </dsp:txXfrm>
    </dsp:sp>
    <dsp:sp modelId="{9739BFB0-49B0-4088-810A-F5346FEC0042}">
      <dsp:nvSpPr>
        <dsp:cNvPr id="0" name=""/>
        <dsp:cNvSpPr/>
      </dsp:nvSpPr>
      <dsp:spPr>
        <a:xfrm>
          <a:off x="5566481" y="945177"/>
          <a:ext cx="3470014" cy="131605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08924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Заключительные выводы</a:t>
          </a:r>
          <a:endParaRPr lang="ru-RU" sz="1900" kern="1200" dirty="0"/>
        </a:p>
      </dsp:txBody>
      <dsp:txXfrm>
        <a:off x="5566481" y="1274192"/>
        <a:ext cx="3141000" cy="658029"/>
      </dsp:txXfrm>
    </dsp:sp>
    <dsp:sp modelId="{CF586C82-6458-40F1-B468-828E5058AFE9}">
      <dsp:nvSpPr>
        <dsp:cNvPr id="0" name=""/>
        <dsp:cNvSpPr/>
      </dsp:nvSpPr>
      <dsp:spPr>
        <a:xfrm>
          <a:off x="5566481" y="1960048"/>
          <a:ext cx="2783240" cy="2498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Подводятся итоги исследования, формулируются полученные результаты и проверяется их соответствие поставленной задаче.</a:t>
          </a:r>
          <a:endParaRPr lang="ru-RU" sz="1900" kern="1200" dirty="0"/>
        </a:p>
      </dsp:txBody>
      <dsp:txXfrm>
        <a:off x="5566481" y="1960048"/>
        <a:ext cx="2783240" cy="2498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8803-024C-45DF-9DAD-A474A22456A3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A64C5-F729-4688-B7A1-6AF2EDE95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A64C5-F729-4688-B7A1-6AF2EDE9519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4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BFE119-EEFF-4404-AB1A-09A95A3768A9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CAF5B-5075-4A5B-A731-9A634D11FF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11144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научного 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22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Дисциплина: Организация и планирование научных исследований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Азаматович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Проверил: Азимова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Санавар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Туглуковна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0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научного 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94523"/>
              </p:ext>
            </p:extLst>
          </p:nvPr>
        </p:nvGraphicFramePr>
        <p:xfrm>
          <a:off x="107504" y="1600200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35480"/>
            <a:ext cx="8136904" cy="4389120"/>
          </a:xfrm>
        </p:spPr>
        <p:txBody>
          <a:bodyPr>
            <a:normAutofit fontScale="92500" lnSpcReduction="10000"/>
          </a:bodyPr>
          <a:lstStyle/>
          <a:p>
            <a:pPr marL="0" indent="903288" algn="just" defTabSz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Научное исследование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целенаправленное познание, результаты которого выступают в виде системы понятий, законов и теорий. Характеризуя научное исследование, указывают на его следующие отличительные признаки:</a:t>
            </a:r>
          </a:p>
          <a:p>
            <a:pPr marL="0" indent="903288" algn="just" defTabSz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обязательно целенаправленный процесс, достижение осознанно поставленной цели, четко сформулированных задач;</a:t>
            </a:r>
          </a:p>
          <a:p>
            <a:pPr marL="0" indent="903288" algn="just" defTabSz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процесс, направленный на поиск нового, на творчество, на открытие неизвестного, на выдвижение оригинальных идей, на новое освещение рассматриваемых вопросов.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научно-теоретического исследования выступает не отдельное явление, конкретная ситуация, а целый класс сходных явлений и ситуаций, их совокупность.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научно-теоретического исследования состоят в том, чтобы найти общее у ряда единичных явлений, вскрыть законы, по которым возникают, функционируют, развиваются такого рода явления, т.е. проникнуть в их глубинную сущность.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551784"/>
          </a:xfrm>
        </p:spPr>
        <p:txBody>
          <a:bodyPr>
            <a:normAutofit fontScale="92500" lnSpcReduction="10000"/>
          </a:bodyPr>
          <a:lstStyle/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греч. – способ познания) – означает «путь к чему-либо», способ деятельности субъекта в любой ее форме. 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– это система предписаний, рекомендаций, предостережений, образов и пр. указывающих, как сделать что-то. </a:t>
            </a:r>
          </a:p>
          <a:p>
            <a:pPr marL="0" indent="90328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«методология»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основных значения:</a:t>
            </a:r>
          </a:p>
          <a:p>
            <a:pPr algn="just" defTabSz="530225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1)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истема  определенных способов и приемов, применяемых в той или иной сфере деятельности;</a:t>
            </a:r>
          </a:p>
          <a:p>
            <a:pPr algn="just" defTabSz="5302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учение об этой системе, общая теория метода, теория в действии.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9544"/>
            <a:ext cx="8064896" cy="4695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Основная функция метода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внутренняя организация и регулирование процесса познания или практического преобразования того или иного объекта.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предназначение любого метода – на основе соответствующих принципов (требований, предписаний и пр.) обеспечить успешное решение определенных познавательных и практических проблем, оптимальное функционирование и развитие объектов.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0" y="1268760"/>
            <a:ext cx="7443852" cy="5589241"/>
          </a:xfrm>
        </p:spPr>
      </p:pic>
    </p:spTree>
    <p:extLst>
      <p:ext uri="{BB962C8B-B14F-4D97-AF65-F5344CB8AC3E}">
        <p14:creationId xmlns:p14="http://schemas.microsoft.com/office/powerpoint/2010/main" val="39082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4216"/>
            <a:ext cx="8075240" cy="4389120"/>
          </a:xfrm>
        </p:spPr>
        <p:txBody>
          <a:bodyPr/>
          <a:lstStyle/>
          <a:p>
            <a:pPr marL="0" indent="0" algn="just" defTabSz="530225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Любой научный метод разрабатывается на основе определенной теории. Эффективность, сила того или иного метода обусловлены содержательностью, глубиной,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фундаментальнос-тью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теории.</a:t>
            </a:r>
          </a:p>
          <a:p>
            <a:pPr marL="0" indent="0" algn="just" defTabSz="530225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различия теории и метода состоят в следующем:</a:t>
            </a:r>
          </a:p>
          <a:p>
            <a:pPr algn="just" defTabSz="5302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 - результат предыдущей деятельности;</a:t>
            </a:r>
          </a:p>
          <a:p>
            <a:pPr algn="just" defTabSz="53022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– исходный пункт и предпосылка последующей деятельности.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Методология научного познания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Главные функции теории – объяснение и предсказание (с целью отыскания истины, законов, причины и т.п.), метода – регуляция и ориентация деятельности.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– система идеальных образов, отражающих сущность, закономерности объекта, а метод – система правил и предписаний, выступающих в качестве орудия дальнейшего познания и изменения действительности.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нацелена на решение проблемы – представляет данный предмет, метод – на выявление способов и механизмов его исследования и преобразования.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лайд лекция\m1c515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30" y="908720"/>
            <a:ext cx="7265311" cy="54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9036496" cy="3887216"/>
          </a:xfrm>
        </p:spPr>
      </p:pic>
    </p:spTree>
    <p:extLst>
      <p:ext uri="{BB962C8B-B14F-4D97-AF65-F5344CB8AC3E}">
        <p14:creationId xmlns:p14="http://schemas.microsoft.com/office/powerpoint/2010/main" val="35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6956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План: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35480"/>
            <a:ext cx="8280920" cy="39417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Определение и классификация научных исследований;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Структура научного исследования;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Методология научного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познава-ния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Научные методы эмпирического исследования;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Методы теоретического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исследо-вания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6366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Научные методы эмпирического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7335"/>
            <a:ext cx="8136904" cy="5660665"/>
          </a:xfrm>
        </p:spPr>
      </p:pic>
    </p:spTree>
    <p:extLst>
      <p:ext uri="{BB962C8B-B14F-4D97-AF65-F5344CB8AC3E}">
        <p14:creationId xmlns:p14="http://schemas.microsoft.com/office/powerpoint/2010/main" val="31165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теоретического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85528"/>
            <a:ext cx="8064896" cy="5343872"/>
          </a:xfrm>
        </p:spPr>
        <p:txBody>
          <a:bodyPr>
            <a:normAutofit fontScale="85000" lnSpcReduction="20000"/>
          </a:bodyPr>
          <a:lstStyle/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научным методам теоретического исследования относятся: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формализация;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аксиоматический метод;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гипотетико-дедуктивный.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Формализация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отображение содержательного знания в знаково-символическом виде. </a:t>
            </a:r>
          </a:p>
          <a:p>
            <a:pPr marL="0" indent="903288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формализации в научном познании состоит в следующем: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- формализация позволяет анализировать, уточнять, определять и разъяснить понятия;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формализация приобретает важную роль при анализе доказательств;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формализация служит основой для процессов алгоритмизации и программирования вычислительных устройств.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21055" cy="56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теоретического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43872"/>
          </a:xfrm>
        </p:spPr>
        <p:txBody>
          <a:bodyPr>
            <a:normAutofit lnSpcReduction="10000"/>
          </a:bodyPr>
          <a:lstStyle/>
          <a:p>
            <a:pPr marL="0" indent="903288" algn="just">
              <a:buNone/>
              <a:tabLst>
                <a:tab pos="530225" algn="l"/>
              </a:tabLst>
            </a:pPr>
            <a:r>
              <a:rPr lang="ru-RU" i="1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Аксиоматический метод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способов дедуктивного построения научных теорий при котором: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формулируется система основных терминов науки;</a:t>
            </a:r>
          </a:p>
          <a:p>
            <a:pPr marL="0" indent="903288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из этих терминов образуется некоторое множество аксиом (постулатов) – положений, не требующих доказательств и являющихся исходными, из которых выводятся все другие утверждения данной теории;</a:t>
            </a:r>
          </a:p>
          <a:p>
            <a:pPr marL="0" indent="903288" algn="just">
              <a:buNone/>
              <a:tabLst>
                <a:tab pos="530225" algn="l"/>
                <a:tab pos="8112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формулируется система правил вывода, позволяющая преобразовывать исходные положения и переходить от одних положений к другим, а также вводить новые термины в теорию.</a:t>
            </a:r>
          </a:p>
          <a:p>
            <a:pPr marL="0" indent="903288"/>
            <a:endParaRPr lang="ru-RU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57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теоретического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695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442913" algn="l"/>
              </a:tabLst>
            </a:pPr>
            <a:r>
              <a:rPr lang="ru-RU" sz="2800" i="1" dirty="0" smtClean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Доказательство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аксиоматическом методе – это некоторая последовательность формул, каждая из которых либо есть аксиома, либо она получается из предыдущих формул по какому-либо правилу вывода.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Аксиоматический метод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один из методов построения научного знания. Он имеет ограниченное применение, поскольку требует высокого уровня развития аксиоматизируемой содержательной теории.</a:t>
            </a:r>
          </a:p>
          <a:p>
            <a:pPr marL="0" indent="0">
              <a:buNone/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8287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теоретического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199856"/>
          </a:xfrm>
        </p:spPr>
        <p:txBody>
          <a:bodyPr/>
          <a:lstStyle/>
          <a:p>
            <a:pPr marL="0" indent="0" algn="just">
              <a:buNone/>
              <a:tabLst>
                <a:tab pos="442913" algn="l"/>
              </a:tabLst>
            </a:pPr>
            <a:r>
              <a:rPr lang="ru-RU" i="1" dirty="0" smtClean="0"/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Гипотетико-дедуктивный метод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-чается в создании системы дедуктивно связанных между собой гипотез, из которых, в конечном счете, выводятся утверждения об эмпирических фактах.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Метод основан на выведении (дедукции) заключений из гипотез и других посылок, истинное значение которых неизвестно.</a:t>
            </a:r>
          </a:p>
          <a:p>
            <a:pPr marL="0" indent="0" algn="just">
              <a:buNone/>
              <a:tabLst>
                <a:tab pos="442913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Исходные понятия: гипотеза (предположение) – положение, выдвигаемое в начале предварительного условного объяснения явления или группы явлений; предположение о существовании некоторого явления.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опросы: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922520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Понятие о науке. Структура научного исследования;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Научное исследование: его сущность и особенности;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Классификация методов научного познания;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Общенаучные подходы и методы исследования;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Простой тип научного исследования;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6. Значение формализации в научном познании;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7. Основные требования к научному наблюдению.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0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источников: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https://www.kstu.kz/wp-content/uploads/docs/slide/%D0%9C%D0%B5%D1%82%D0%BE%D0%B4%D1%8B%20%D0%BD%D0%B0%D1%83%D1%87%D0%BD%D0%BE%D0%B3%D0%BE%20%D0%B8%D1%81%D1%81%D0%BB%D0%B5%D0%B4%D0%BE%D0%B2%D0%B0%D0%BD%D0%B8%D1%8F_%</a:t>
            </a:r>
            <a:r>
              <a:rPr lang="en-US" sz="1600" dirty="0" smtClean="0"/>
              <a:t>D0%98%D0%BD%D1%84%D0%BE%D1%80%D0%BC%D0%B0%D1%86%D0%B8%D0%BE%D0%BD%D0%BD%D1%8B%D0%B5%20%D1%81%D0%B8%D1%81%D1%82%D0%B5%D0%BC%D1%8B.pptx</a:t>
            </a:r>
            <a:endParaRPr lang="ru-RU" sz="1600" dirty="0" smtClean="0"/>
          </a:p>
          <a:p>
            <a:r>
              <a:rPr lang="en-US" sz="1600" dirty="0"/>
              <a:t>http://</a:t>
            </a:r>
            <a:r>
              <a:rPr lang="en-US" sz="1600" dirty="0" smtClean="0"/>
              <a:t>www.schools.kz/content/nauchmethod</a:t>
            </a:r>
            <a:endParaRPr lang="ru-RU" sz="1600" dirty="0" smtClean="0"/>
          </a:p>
          <a:p>
            <a:r>
              <a:rPr lang="en-US" sz="1600" dirty="0"/>
              <a:t>https://</a:t>
            </a:r>
            <a:r>
              <a:rPr lang="en-US" sz="1600" dirty="0" smtClean="0"/>
              <a:t>koi.tspu.ru/koi_books/Yarkina1/16.htm</a:t>
            </a:r>
            <a:endParaRPr lang="ru-RU" sz="1600" dirty="0"/>
          </a:p>
          <a:p>
            <a:r>
              <a:rPr lang="en-US" sz="1600" dirty="0"/>
              <a:t>https://</a:t>
            </a:r>
            <a:r>
              <a:rPr lang="en-US" sz="1600" dirty="0" smtClean="0"/>
              <a:t>e-koncept.ru/2016/86434.htm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77337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просмотр!)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87px-Губка_Боб_персонаж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2053"/>
            <a:ext cx="5002932" cy="49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7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 классификация научных исследований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сложное общественное, социальное явление, особая сфера приложения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целенаправ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-ленной человеческой деятельности, главной задачей которой является получение новых знаний, их освоение и создание новых методов и средств для решения этой задачи.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Научное исследование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научно-исследовательская работа включает в себя 3 основных компонента:</a:t>
            </a:r>
          </a:p>
          <a:p>
            <a:pPr marL="0" lvl="1" indent="9032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целесообразную деятельность человека, т.е. собственно научный труд;</a:t>
            </a:r>
          </a:p>
          <a:p>
            <a:pPr marL="0" lvl="1" indent="9032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предмет научного труда;</a:t>
            </a:r>
          </a:p>
          <a:p>
            <a:pPr marL="0" lvl="1" indent="90328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средства научного труда.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научного исследования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(средства познания)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8785"/>
            <a:ext cx="7992888" cy="43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7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 классификация научных исследований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55365"/>
            <a:ext cx="842493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Целесообразная научная деятельность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опирается на совокупность конкретных методов познания и необ-ходима для приобретения новых или уточненных знаний об объекте исследования, использует соответствующее научное оборудование.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Предмет научного труда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объект исследования, на познание которого направлена  деятельность ученного.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 классификация научных исследований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7890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9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 классификация научных исследований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99381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Фундаментальные исследования – это получение принципиально новых знаний и дальнейшее развитие системы уже накопленных знаний. Цель исследований – открытие новых законов природы, вскрытие связей между явлениями  и создание новых теорий.</a:t>
            </a:r>
          </a:p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Прикладные исследования – создание новых либо совершенствование существующих средств производства, предметов потребления и пр.</a:t>
            </a:r>
          </a:p>
          <a:p>
            <a:pPr marL="0" indent="0" algn="just">
              <a:buNone/>
              <a:tabLst>
                <a:tab pos="5302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Разработки – использование результатов прикладных исследований для создания и отработки опытных моделей техники, технологии производства, а также усовершенствование существующей техники.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научного 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Научное исследование, проводимое в области прикладных наук, проходит ряд этапов, которые составляют структуру научного исследования.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3670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научного исследования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712451"/>
              </p:ext>
            </p:extLst>
          </p:nvPr>
        </p:nvGraphicFramePr>
        <p:xfrm>
          <a:off x="107504" y="1844824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1868</TotalTime>
  <Words>310</Words>
  <Application>Microsoft Office PowerPoint</Application>
  <PresentationFormat>Экран (4:3)</PresentationFormat>
  <Paragraphs>111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Методы научного исследования</vt:lpstr>
      <vt:lpstr>План:</vt:lpstr>
      <vt:lpstr>Определение и классификация научных исследований</vt:lpstr>
      <vt:lpstr>Средства научного исследования (средства познания)</vt:lpstr>
      <vt:lpstr>Определение и классификация научных исследований</vt:lpstr>
      <vt:lpstr>Определение и классификация научных исследований</vt:lpstr>
      <vt:lpstr>Определение и классификация научных исследований</vt:lpstr>
      <vt:lpstr>Структура научного исследования</vt:lpstr>
      <vt:lpstr>Структура научного исследования</vt:lpstr>
      <vt:lpstr>Структура научного исследования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Методология научного познания</vt:lpstr>
      <vt:lpstr>Презентация PowerPoint</vt:lpstr>
      <vt:lpstr>Презентация PowerPoint</vt:lpstr>
      <vt:lpstr>Научные методы эмпирического исследования</vt:lpstr>
      <vt:lpstr>Методы теоретического исследования</vt:lpstr>
      <vt:lpstr>Презентация PowerPoint</vt:lpstr>
      <vt:lpstr>Методы теоретического исследования</vt:lpstr>
      <vt:lpstr>Методы теоретического исследования</vt:lpstr>
      <vt:lpstr>Методы теоретического исследования</vt:lpstr>
      <vt:lpstr>Вопросы: </vt:lpstr>
      <vt:lpstr>Список источников:</vt:lpstr>
      <vt:lpstr>Спасибо за просмотр!)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35</cp:revision>
  <dcterms:created xsi:type="dcterms:W3CDTF">2016-01-04T04:30:27Z</dcterms:created>
  <dcterms:modified xsi:type="dcterms:W3CDTF">2024-09-24T13:38:13Z</dcterms:modified>
</cp:coreProperties>
</file>