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677" y="-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2D378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D378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2242" y="7202060"/>
            <a:ext cx="7242809" cy="3085465"/>
          </a:xfrm>
          <a:custGeom>
            <a:avLst/>
            <a:gdLst/>
            <a:ahLst/>
            <a:cxnLst/>
            <a:rect l="l" t="t" r="r" b="b"/>
            <a:pathLst>
              <a:path w="7242809" h="3085465">
                <a:moveTo>
                  <a:pt x="7242249" y="3084883"/>
                </a:moveTo>
                <a:lnTo>
                  <a:pt x="0" y="3084883"/>
                </a:lnTo>
                <a:lnTo>
                  <a:pt x="0" y="2975411"/>
                </a:lnTo>
                <a:lnTo>
                  <a:pt x="2976266" y="0"/>
                </a:lnTo>
                <a:lnTo>
                  <a:pt x="2976266" y="622621"/>
                </a:lnTo>
                <a:lnTo>
                  <a:pt x="7242249" y="3084883"/>
                </a:lnTo>
                <a:close/>
              </a:path>
            </a:pathLst>
          </a:custGeom>
          <a:solidFill>
            <a:srgbClr val="615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2242" y="7201204"/>
            <a:ext cx="2977515" cy="3086100"/>
          </a:xfrm>
          <a:custGeom>
            <a:avLst/>
            <a:gdLst/>
            <a:ahLst/>
            <a:cxnLst/>
            <a:rect l="l" t="t" r="r" b="b"/>
            <a:pathLst>
              <a:path w="2977515" h="3086100">
                <a:moveTo>
                  <a:pt x="521701" y="3085738"/>
                </a:moveTo>
                <a:lnTo>
                  <a:pt x="0" y="3085738"/>
                </a:lnTo>
                <a:lnTo>
                  <a:pt x="0" y="2976267"/>
                </a:lnTo>
                <a:lnTo>
                  <a:pt x="2977122" y="0"/>
                </a:lnTo>
                <a:lnTo>
                  <a:pt x="2977122" y="623476"/>
                </a:lnTo>
                <a:lnTo>
                  <a:pt x="521701" y="3085738"/>
                </a:lnTo>
                <a:close/>
              </a:path>
            </a:pathLst>
          </a:custGeom>
          <a:solidFill>
            <a:srgbClr val="828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2242" y="7182389"/>
            <a:ext cx="1902460" cy="2995295"/>
          </a:xfrm>
          <a:custGeom>
            <a:avLst/>
            <a:gdLst/>
            <a:ahLst/>
            <a:cxnLst/>
            <a:rect l="l" t="t" r="r" b="b"/>
            <a:pathLst>
              <a:path w="1902460" h="2995295">
                <a:moveTo>
                  <a:pt x="0" y="2995082"/>
                </a:moveTo>
                <a:lnTo>
                  <a:pt x="0" y="0"/>
                </a:lnTo>
                <a:lnTo>
                  <a:pt x="1902074" y="1093008"/>
                </a:lnTo>
                <a:lnTo>
                  <a:pt x="0" y="2995082"/>
                </a:lnTo>
                <a:close/>
              </a:path>
            </a:pathLst>
          </a:custGeom>
          <a:solidFill>
            <a:srgbClr val="2D37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2D378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528294" y="3380433"/>
            <a:ext cx="8202930" cy="5597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D378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701" y="0"/>
            <a:ext cx="11421745" cy="7699375"/>
          </a:xfrm>
          <a:custGeom>
            <a:avLst/>
            <a:gdLst/>
            <a:ahLst/>
            <a:cxnLst/>
            <a:rect l="l" t="t" r="r" b="b"/>
            <a:pathLst>
              <a:path w="11421745" h="7699375">
                <a:moveTo>
                  <a:pt x="4367162" y="7699209"/>
                </a:moveTo>
                <a:lnTo>
                  <a:pt x="0" y="2933185"/>
                </a:lnTo>
                <a:lnTo>
                  <a:pt x="0" y="0"/>
                </a:lnTo>
                <a:lnTo>
                  <a:pt x="11421563" y="0"/>
                </a:lnTo>
                <a:lnTo>
                  <a:pt x="4367162" y="7699209"/>
                </a:lnTo>
                <a:close/>
              </a:path>
            </a:pathLst>
          </a:custGeom>
          <a:solidFill>
            <a:srgbClr val="828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1701" y="0"/>
            <a:ext cx="6489065" cy="7683500"/>
          </a:xfrm>
          <a:custGeom>
            <a:avLst/>
            <a:gdLst/>
            <a:ahLst/>
            <a:cxnLst/>
            <a:rect l="l" t="t" r="r" b="b"/>
            <a:pathLst>
              <a:path w="6489065" h="7683500">
                <a:moveTo>
                  <a:pt x="4353261" y="7683169"/>
                </a:moveTo>
                <a:lnTo>
                  <a:pt x="0" y="2933185"/>
                </a:lnTo>
                <a:lnTo>
                  <a:pt x="0" y="0"/>
                </a:lnTo>
                <a:lnTo>
                  <a:pt x="1692756" y="0"/>
                </a:lnTo>
                <a:lnTo>
                  <a:pt x="6488722" y="5352019"/>
                </a:lnTo>
                <a:lnTo>
                  <a:pt x="4353261" y="7683169"/>
                </a:lnTo>
                <a:close/>
              </a:path>
            </a:pathLst>
          </a:custGeom>
          <a:solidFill>
            <a:srgbClr val="9D9D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701" y="0"/>
            <a:ext cx="13005435" cy="10289540"/>
          </a:xfrm>
          <a:custGeom>
            <a:avLst/>
            <a:gdLst/>
            <a:ahLst/>
            <a:cxnLst/>
            <a:rect l="l" t="t" r="r" b="b"/>
            <a:pathLst>
              <a:path w="13005435" h="10289540">
                <a:moveTo>
                  <a:pt x="3577993" y="10289138"/>
                </a:moveTo>
                <a:lnTo>
                  <a:pt x="0" y="6384997"/>
                </a:lnTo>
                <a:lnTo>
                  <a:pt x="0" y="4624872"/>
                </a:lnTo>
                <a:lnTo>
                  <a:pt x="3577993" y="8529013"/>
                </a:lnTo>
                <a:lnTo>
                  <a:pt x="11420494" y="0"/>
                </a:lnTo>
                <a:lnTo>
                  <a:pt x="13005248" y="0"/>
                </a:lnTo>
                <a:lnTo>
                  <a:pt x="3577993" y="10289138"/>
                </a:lnTo>
                <a:close/>
              </a:path>
            </a:pathLst>
          </a:custGeom>
          <a:solidFill>
            <a:srgbClr val="CBC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2D378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35199" y="576325"/>
            <a:ext cx="6617601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1">
                <a:solidFill>
                  <a:srgbClr val="2D378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00471" y="2134111"/>
            <a:ext cx="14887056" cy="5473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D378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>
            <a:extLst>
              <a:ext uri="{FF2B5EF4-FFF2-40B4-BE49-F238E27FC236}">
                <a16:creationId xmlns=""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570" y="0"/>
            <a:ext cx="8022431" cy="1024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073270-D796-4557-9A88-0ED6563A9BCE}"/>
              </a:ext>
            </a:extLst>
          </p:cNvPr>
          <p:cNvSpPr txBox="1"/>
          <p:nvPr/>
        </p:nvSpPr>
        <p:spPr>
          <a:xfrm>
            <a:off x="2943226" y="365018"/>
            <a:ext cx="11329988" cy="1431161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АО «АЛМАТИНСКИЙ ТЕХНОЛОГИЧЕСКИЙ УНИВЕРСИТЕТ» </a:t>
            </a:r>
          </a:p>
          <a:p>
            <a:pPr algn="ctr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ФАКУЛЬТЕТ «ПИЩЕВЫХ ПРОИЗВОДСТВ» </a:t>
            </a:r>
          </a:p>
          <a:p>
            <a:pPr algn="ctr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КАФЕДРА «БЕЗОПАСНОСТЬ И КАЧЕСТВО ПИЩЕВЫХ ПРОДУКТОВ» </a:t>
            </a:r>
          </a:p>
          <a:p>
            <a:pPr algn="ctr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ДИСЦИПЛИНА «ОРГАНИЗАЦИЯ И ПЛАНИРОВАНИЕ НАУЧНЫХ ИССЛЕДОВАНИЙ»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18396C1-3E7C-4FD0-87E9-3AB9E54446EE}"/>
              </a:ext>
            </a:extLst>
          </p:cNvPr>
          <p:cNvSpPr txBox="1"/>
          <p:nvPr/>
        </p:nvSpPr>
        <p:spPr>
          <a:xfrm>
            <a:off x="3048000" y="3695700"/>
            <a:ext cx="11482422" cy="124649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. Классификация методов прогнозирования. Основные понятия и определения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BD7FB55-7606-45F5-B220-338F2FC977BE}"/>
              </a:ext>
            </a:extLst>
          </p:cNvPr>
          <p:cNvSpPr txBox="1"/>
          <p:nvPr/>
        </p:nvSpPr>
        <p:spPr>
          <a:xfrm>
            <a:off x="6609159" y="7533084"/>
            <a:ext cx="278607" cy="450057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>
              <a:defRPr/>
            </a:pP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272" name="Рисунок 1">
            <a:extLst>
              <a:ext uri="{FF2B5EF4-FFF2-40B4-BE49-F238E27FC236}">
                <a16:creationId xmlns="" xmlns:a16="http://schemas.microsoft.com/office/drawing/2014/main" id="{81EEE1A1-00E9-4174-8400-0EC32EF1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10" y="6636110"/>
            <a:ext cx="3536181" cy="332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57786" y="7715268"/>
            <a:ext cx="6858000" cy="1246495"/>
          </a:xfrm>
          <a:prstGeom prst="rect">
            <a:avLst/>
          </a:prstGeom>
        </p:spPr>
        <p:txBody>
          <a:bodyPr lIns="137160" tIns="68580" rIns="137160" bIns="68580">
            <a:spAutoFit/>
          </a:bodyPr>
          <a:lstStyle/>
          <a:p>
            <a:pPr algn="ctr"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PhD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доктор,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ассоц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проф. кафедры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БиКПП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Раб.тел.:8 (727) 396-71-33 (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118)</a:t>
            </a:r>
          </a:p>
          <a:p>
            <a:pPr algn="ctr">
              <a:defRPr/>
            </a:pP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эл.адрес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sanaazimova@mail.ru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42" y="5928174"/>
            <a:ext cx="8395335" cy="4359275"/>
            <a:chOff x="42242" y="5928174"/>
            <a:chExt cx="8395335" cy="4359275"/>
          </a:xfrm>
        </p:grpSpPr>
        <p:sp>
          <p:nvSpPr>
            <p:cNvPr id="3" name="object 3"/>
            <p:cNvSpPr/>
            <p:nvPr/>
          </p:nvSpPr>
          <p:spPr>
            <a:xfrm>
              <a:off x="42242" y="7202060"/>
              <a:ext cx="7242809" cy="3085465"/>
            </a:xfrm>
            <a:custGeom>
              <a:avLst/>
              <a:gdLst/>
              <a:ahLst/>
              <a:cxnLst/>
              <a:rect l="l" t="t" r="r" b="b"/>
              <a:pathLst>
                <a:path w="7242809" h="3085465">
                  <a:moveTo>
                    <a:pt x="7242249" y="3084883"/>
                  </a:moveTo>
                  <a:lnTo>
                    <a:pt x="0" y="3084883"/>
                  </a:lnTo>
                  <a:lnTo>
                    <a:pt x="0" y="2975411"/>
                  </a:lnTo>
                  <a:lnTo>
                    <a:pt x="2976266" y="0"/>
                  </a:lnTo>
                  <a:lnTo>
                    <a:pt x="2976266" y="622621"/>
                  </a:lnTo>
                  <a:lnTo>
                    <a:pt x="7242249" y="3084883"/>
                  </a:lnTo>
                  <a:close/>
                </a:path>
              </a:pathLst>
            </a:custGeom>
            <a:solidFill>
              <a:srgbClr val="615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242" y="7201205"/>
              <a:ext cx="2977515" cy="3086100"/>
            </a:xfrm>
            <a:custGeom>
              <a:avLst/>
              <a:gdLst/>
              <a:ahLst/>
              <a:cxnLst/>
              <a:rect l="l" t="t" r="r" b="b"/>
              <a:pathLst>
                <a:path w="2977515" h="3086100">
                  <a:moveTo>
                    <a:pt x="521701" y="3085738"/>
                  </a:moveTo>
                  <a:lnTo>
                    <a:pt x="0" y="3085738"/>
                  </a:lnTo>
                  <a:lnTo>
                    <a:pt x="0" y="2976267"/>
                  </a:lnTo>
                  <a:lnTo>
                    <a:pt x="2977122" y="0"/>
                  </a:lnTo>
                  <a:lnTo>
                    <a:pt x="2977122" y="623476"/>
                  </a:lnTo>
                  <a:lnTo>
                    <a:pt x="521701" y="3085738"/>
                  </a:lnTo>
                  <a:close/>
                </a:path>
              </a:pathLst>
            </a:custGeom>
            <a:solidFill>
              <a:srgbClr val="828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242" y="7182389"/>
              <a:ext cx="1902460" cy="2995295"/>
            </a:xfrm>
            <a:custGeom>
              <a:avLst/>
              <a:gdLst/>
              <a:ahLst/>
              <a:cxnLst/>
              <a:rect l="l" t="t" r="r" b="b"/>
              <a:pathLst>
                <a:path w="1902460" h="2995295">
                  <a:moveTo>
                    <a:pt x="0" y="2995082"/>
                  </a:moveTo>
                  <a:lnTo>
                    <a:pt x="0" y="0"/>
                  </a:lnTo>
                  <a:lnTo>
                    <a:pt x="1902074" y="1093008"/>
                  </a:lnTo>
                  <a:lnTo>
                    <a:pt x="0" y="2995082"/>
                  </a:lnTo>
                  <a:close/>
                </a:path>
              </a:pathLst>
            </a:custGeom>
            <a:solidFill>
              <a:srgbClr val="2D3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98795" y="5928181"/>
              <a:ext cx="2938780" cy="1588770"/>
            </a:xfrm>
            <a:custGeom>
              <a:avLst/>
              <a:gdLst/>
              <a:ahLst/>
              <a:cxnLst/>
              <a:rect l="l" t="t" r="r" b="b"/>
              <a:pathLst>
                <a:path w="2938779" h="1588770">
                  <a:moveTo>
                    <a:pt x="2840190" y="1491208"/>
                  </a:moveTo>
                  <a:lnTo>
                    <a:pt x="2817063" y="1442491"/>
                  </a:lnTo>
                  <a:lnTo>
                    <a:pt x="2801277" y="1404404"/>
                  </a:lnTo>
                  <a:lnTo>
                    <a:pt x="2774861" y="1358976"/>
                  </a:lnTo>
                  <a:lnTo>
                    <a:pt x="2746806" y="1315186"/>
                  </a:lnTo>
                  <a:lnTo>
                    <a:pt x="2717114" y="1273035"/>
                  </a:lnTo>
                  <a:lnTo>
                    <a:pt x="2694775" y="1241488"/>
                  </a:lnTo>
                  <a:lnTo>
                    <a:pt x="2661831" y="1202588"/>
                  </a:lnTo>
                  <a:lnTo>
                    <a:pt x="2627274" y="1165313"/>
                  </a:lnTo>
                  <a:lnTo>
                    <a:pt x="2591079" y="1129665"/>
                  </a:lnTo>
                  <a:lnTo>
                    <a:pt x="2553284" y="1095616"/>
                  </a:lnTo>
                  <a:lnTo>
                    <a:pt x="2513876" y="1063180"/>
                  </a:lnTo>
                  <a:lnTo>
                    <a:pt x="2472855" y="1032357"/>
                  </a:lnTo>
                  <a:lnTo>
                    <a:pt x="2430246" y="1003134"/>
                  </a:lnTo>
                  <a:lnTo>
                    <a:pt x="2395016" y="984478"/>
                  </a:lnTo>
                  <a:lnTo>
                    <a:pt x="2349208" y="958443"/>
                  </a:lnTo>
                  <a:lnTo>
                    <a:pt x="2301811" y="934008"/>
                  </a:lnTo>
                  <a:lnTo>
                    <a:pt x="2261806" y="920127"/>
                  </a:lnTo>
                  <a:lnTo>
                    <a:pt x="2211247" y="898842"/>
                  </a:lnTo>
                  <a:lnTo>
                    <a:pt x="2168080" y="888123"/>
                  </a:lnTo>
                  <a:lnTo>
                    <a:pt x="2115502" y="868870"/>
                  </a:lnTo>
                  <a:lnTo>
                    <a:pt x="2070366" y="860120"/>
                  </a:lnTo>
                  <a:lnTo>
                    <a:pt x="2023859" y="852741"/>
                  </a:lnTo>
                  <a:lnTo>
                    <a:pt x="1976158" y="846556"/>
                  </a:lnTo>
                  <a:lnTo>
                    <a:pt x="1927402" y="841425"/>
                  </a:lnTo>
                  <a:lnTo>
                    <a:pt x="1886572" y="846340"/>
                  </a:lnTo>
                  <a:lnTo>
                    <a:pt x="1835962" y="843064"/>
                  </a:lnTo>
                  <a:lnTo>
                    <a:pt x="1784718" y="840435"/>
                  </a:lnTo>
                  <a:lnTo>
                    <a:pt x="1698866" y="854443"/>
                  </a:lnTo>
                  <a:lnTo>
                    <a:pt x="1678432" y="854875"/>
                  </a:lnTo>
                  <a:lnTo>
                    <a:pt x="1690560" y="808875"/>
                  </a:lnTo>
                  <a:lnTo>
                    <a:pt x="1692960" y="752589"/>
                  </a:lnTo>
                  <a:lnTo>
                    <a:pt x="1693748" y="697915"/>
                  </a:lnTo>
                  <a:lnTo>
                    <a:pt x="1701787" y="653961"/>
                  </a:lnTo>
                  <a:lnTo>
                    <a:pt x="1690001" y="593902"/>
                  </a:lnTo>
                  <a:lnTo>
                    <a:pt x="1685188" y="544830"/>
                  </a:lnTo>
                  <a:lnTo>
                    <a:pt x="1683410" y="535838"/>
                  </a:lnTo>
                  <a:lnTo>
                    <a:pt x="1683410" y="654380"/>
                  </a:lnTo>
                  <a:lnTo>
                    <a:pt x="1676234" y="697471"/>
                  </a:lnTo>
                  <a:lnTo>
                    <a:pt x="1676260" y="751332"/>
                  </a:lnTo>
                  <a:lnTo>
                    <a:pt x="1674647" y="806818"/>
                  </a:lnTo>
                  <a:lnTo>
                    <a:pt x="1662442" y="855218"/>
                  </a:lnTo>
                  <a:lnTo>
                    <a:pt x="1588579" y="856970"/>
                  </a:lnTo>
                  <a:lnTo>
                    <a:pt x="1542326" y="867308"/>
                  </a:lnTo>
                  <a:lnTo>
                    <a:pt x="1487271" y="868476"/>
                  </a:lnTo>
                  <a:lnTo>
                    <a:pt x="1441538" y="878293"/>
                  </a:lnTo>
                  <a:lnTo>
                    <a:pt x="1387348" y="878598"/>
                  </a:lnTo>
                  <a:lnTo>
                    <a:pt x="1333855" y="878205"/>
                  </a:lnTo>
                  <a:lnTo>
                    <a:pt x="1290218" y="885913"/>
                  </a:lnTo>
                  <a:lnTo>
                    <a:pt x="1238643" y="883615"/>
                  </a:lnTo>
                  <a:lnTo>
                    <a:pt x="1177226" y="873201"/>
                  </a:lnTo>
                  <a:lnTo>
                    <a:pt x="1126832" y="869696"/>
                  </a:lnTo>
                  <a:lnTo>
                    <a:pt x="1069721" y="854976"/>
                  </a:lnTo>
                  <a:lnTo>
                    <a:pt x="1015060" y="837793"/>
                  </a:lnTo>
                  <a:lnTo>
                    <a:pt x="963460" y="817549"/>
                  </a:lnTo>
                  <a:lnTo>
                    <a:pt x="914793" y="794385"/>
                  </a:lnTo>
                  <a:lnTo>
                    <a:pt x="869353" y="767969"/>
                  </a:lnTo>
                  <a:lnTo>
                    <a:pt x="827455" y="738022"/>
                  </a:lnTo>
                  <a:lnTo>
                    <a:pt x="781608" y="694080"/>
                  </a:lnTo>
                  <a:lnTo>
                    <a:pt x="749211" y="654621"/>
                  </a:lnTo>
                  <a:lnTo>
                    <a:pt x="722071" y="609917"/>
                  </a:lnTo>
                  <a:lnTo>
                    <a:pt x="700938" y="559219"/>
                  </a:lnTo>
                  <a:lnTo>
                    <a:pt x="684695" y="503618"/>
                  </a:lnTo>
                  <a:lnTo>
                    <a:pt x="682548" y="451878"/>
                  </a:lnTo>
                  <a:lnTo>
                    <a:pt x="693750" y="404761"/>
                  </a:lnTo>
                  <a:lnTo>
                    <a:pt x="699566" y="345059"/>
                  </a:lnTo>
                  <a:lnTo>
                    <a:pt x="721995" y="304673"/>
                  </a:lnTo>
                  <a:lnTo>
                    <a:pt x="770788" y="219951"/>
                  </a:lnTo>
                  <a:lnTo>
                    <a:pt x="839673" y="151079"/>
                  </a:lnTo>
                  <a:lnTo>
                    <a:pt x="924826" y="101841"/>
                  </a:lnTo>
                  <a:lnTo>
                    <a:pt x="965581" y="79044"/>
                  </a:lnTo>
                  <a:lnTo>
                    <a:pt x="1013460" y="67081"/>
                  </a:lnTo>
                  <a:lnTo>
                    <a:pt x="1059484" y="56997"/>
                  </a:lnTo>
                  <a:lnTo>
                    <a:pt x="1112126" y="58216"/>
                  </a:lnTo>
                  <a:lnTo>
                    <a:pt x="1162354" y="61887"/>
                  </a:lnTo>
                  <a:lnTo>
                    <a:pt x="1210030" y="68084"/>
                  </a:lnTo>
                  <a:lnTo>
                    <a:pt x="1255102" y="76898"/>
                  </a:lnTo>
                  <a:lnTo>
                    <a:pt x="1306423" y="97421"/>
                  </a:lnTo>
                  <a:lnTo>
                    <a:pt x="1354924" y="120751"/>
                  </a:lnTo>
                  <a:lnTo>
                    <a:pt x="1391551" y="138010"/>
                  </a:lnTo>
                  <a:lnTo>
                    <a:pt x="1434147" y="167259"/>
                  </a:lnTo>
                  <a:lnTo>
                    <a:pt x="1473720" y="199517"/>
                  </a:lnTo>
                  <a:lnTo>
                    <a:pt x="1510068" y="235026"/>
                  </a:lnTo>
                  <a:lnTo>
                    <a:pt x="1543278" y="273659"/>
                  </a:lnTo>
                  <a:lnTo>
                    <a:pt x="1573466" y="315315"/>
                  </a:lnTo>
                  <a:lnTo>
                    <a:pt x="1600733" y="359879"/>
                  </a:lnTo>
                  <a:lnTo>
                    <a:pt x="1625219" y="407238"/>
                  </a:lnTo>
                  <a:lnTo>
                    <a:pt x="1638020" y="448322"/>
                  </a:lnTo>
                  <a:lnTo>
                    <a:pt x="1657223" y="500964"/>
                  </a:lnTo>
                  <a:lnTo>
                    <a:pt x="1664970" y="547090"/>
                  </a:lnTo>
                  <a:lnTo>
                    <a:pt x="1679702" y="604202"/>
                  </a:lnTo>
                  <a:lnTo>
                    <a:pt x="1683410" y="654380"/>
                  </a:lnTo>
                  <a:lnTo>
                    <a:pt x="1683410" y="535838"/>
                  </a:lnTo>
                  <a:lnTo>
                    <a:pt x="1676298" y="499833"/>
                  </a:lnTo>
                  <a:lnTo>
                    <a:pt x="1665643" y="456615"/>
                  </a:lnTo>
                  <a:lnTo>
                    <a:pt x="1644078" y="406336"/>
                  </a:lnTo>
                  <a:lnTo>
                    <a:pt x="1629448" y="367080"/>
                  </a:lnTo>
                  <a:lnTo>
                    <a:pt x="1603667" y="321030"/>
                  </a:lnTo>
                  <a:lnTo>
                    <a:pt x="1584540" y="286270"/>
                  </a:lnTo>
                  <a:lnTo>
                    <a:pt x="1553997" y="244970"/>
                  </a:lnTo>
                  <a:lnTo>
                    <a:pt x="1520875" y="206260"/>
                  </a:lnTo>
                  <a:lnTo>
                    <a:pt x="1494002" y="179235"/>
                  </a:lnTo>
                  <a:lnTo>
                    <a:pt x="1455318" y="146088"/>
                  </a:lnTo>
                  <a:lnTo>
                    <a:pt x="1414208" y="115354"/>
                  </a:lnTo>
                  <a:lnTo>
                    <a:pt x="1379524" y="96151"/>
                  </a:lnTo>
                  <a:lnTo>
                    <a:pt x="1333347" y="70497"/>
                  </a:lnTo>
                  <a:lnTo>
                    <a:pt x="1293647" y="56311"/>
                  </a:lnTo>
                  <a:lnTo>
                    <a:pt x="1242466" y="35648"/>
                  </a:lnTo>
                  <a:lnTo>
                    <a:pt x="1197813" y="26428"/>
                  </a:lnTo>
                  <a:lnTo>
                    <a:pt x="1150696" y="19659"/>
                  </a:lnTo>
                  <a:lnTo>
                    <a:pt x="1101140" y="15328"/>
                  </a:lnTo>
                  <a:lnTo>
                    <a:pt x="1049172" y="13423"/>
                  </a:lnTo>
                  <a:lnTo>
                    <a:pt x="1003782" y="22885"/>
                  </a:lnTo>
                  <a:lnTo>
                    <a:pt x="956271" y="34480"/>
                  </a:lnTo>
                  <a:lnTo>
                    <a:pt x="907021" y="47802"/>
                  </a:lnTo>
                  <a:lnTo>
                    <a:pt x="822718" y="96189"/>
                  </a:lnTo>
                  <a:lnTo>
                    <a:pt x="719340" y="199555"/>
                  </a:lnTo>
                  <a:lnTo>
                    <a:pt x="670140" y="284683"/>
                  </a:lnTo>
                  <a:lnTo>
                    <a:pt x="656158" y="334581"/>
                  </a:lnTo>
                  <a:lnTo>
                    <a:pt x="643763" y="382905"/>
                  </a:lnTo>
                  <a:lnTo>
                    <a:pt x="633488" y="429107"/>
                  </a:lnTo>
                  <a:lnTo>
                    <a:pt x="634923" y="481545"/>
                  </a:lnTo>
                  <a:lnTo>
                    <a:pt x="639711" y="530644"/>
                  </a:lnTo>
                  <a:lnTo>
                    <a:pt x="648462" y="575767"/>
                  </a:lnTo>
                  <a:lnTo>
                    <a:pt x="669823" y="626249"/>
                  </a:lnTo>
                  <a:lnTo>
                    <a:pt x="686689" y="663270"/>
                  </a:lnTo>
                  <a:lnTo>
                    <a:pt x="716584" y="705218"/>
                  </a:lnTo>
                  <a:lnTo>
                    <a:pt x="750138" y="743496"/>
                  </a:lnTo>
                  <a:lnTo>
                    <a:pt x="786930" y="778548"/>
                  </a:lnTo>
                  <a:lnTo>
                    <a:pt x="827443" y="809879"/>
                  </a:lnTo>
                  <a:lnTo>
                    <a:pt x="870597" y="838581"/>
                  </a:lnTo>
                  <a:lnTo>
                    <a:pt x="907211" y="855827"/>
                  </a:lnTo>
                  <a:lnTo>
                    <a:pt x="955103" y="879779"/>
                  </a:lnTo>
                  <a:lnTo>
                    <a:pt x="996124" y="892644"/>
                  </a:lnTo>
                  <a:lnTo>
                    <a:pt x="1048067" y="912545"/>
                  </a:lnTo>
                  <a:lnTo>
                    <a:pt x="1092784" y="921715"/>
                  </a:lnTo>
                  <a:lnTo>
                    <a:pt x="1139101" y="929284"/>
                  </a:lnTo>
                  <a:lnTo>
                    <a:pt x="1186815" y="935443"/>
                  </a:lnTo>
                  <a:lnTo>
                    <a:pt x="1235786" y="940358"/>
                  </a:lnTo>
                  <a:lnTo>
                    <a:pt x="1288707" y="941311"/>
                  </a:lnTo>
                  <a:lnTo>
                    <a:pt x="1342440" y="941463"/>
                  </a:lnTo>
                  <a:lnTo>
                    <a:pt x="1387843" y="931989"/>
                  </a:lnTo>
                  <a:lnTo>
                    <a:pt x="1442732" y="930973"/>
                  </a:lnTo>
                  <a:lnTo>
                    <a:pt x="1497990" y="929601"/>
                  </a:lnTo>
                  <a:lnTo>
                    <a:pt x="1544472" y="919035"/>
                  </a:lnTo>
                  <a:lnTo>
                    <a:pt x="1600022" y="917371"/>
                  </a:lnTo>
                  <a:lnTo>
                    <a:pt x="1646504" y="906805"/>
                  </a:lnTo>
                  <a:lnTo>
                    <a:pt x="1647621" y="906780"/>
                  </a:lnTo>
                  <a:lnTo>
                    <a:pt x="1625333" y="945934"/>
                  </a:lnTo>
                  <a:lnTo>
                    <a:pt x="1609471" y="997724"/>
                  </a:lnTo>
                  <a:lnTo>
                    <a:pt x="1557502" y="1085608"/>
                  </a:lnTo>
                  <a:lnTo>
                    <a:pt x="1414424" y="1228686"/>
                  </a:lnTo>
                  <a:lnTo>
                    <a:pt x="1240726" y="1330553"/>
                  </a:lnTo>
                  <a:lnTo>
                    <a:pt x="1190193" y="1345158"/>
                  </a:lnTo>
                  <a:lnTo>
                    <a:pt x="1140650" y="1358773"/>
                  </a:lnTo>
                  <a:lnTo>
                    <a:pt x="1092212" y="1371295"/>
                  </a:lnTo>
                  <a:lnTo>
                    <a:pt x="1045006" y="1382585"/>
                  </a:lnTo>
                  <a:lnTo>
                    <a:pt x="990155" y="1383550"/>
                  </a:lnTo>
                  <a:lnTo>
                    <a:pt x="945769" y="1392021"/>
                  </a:lnTo>
                  <a:lnTo>
                    <a:pt x="893991" y="1389913"/>
                  </a:lnTo>
                  <a:lnTo>
                    <a:pt x="843927" y="1386090"/>
                  </a:lnTo>
                  <a:lnTo>
                    <a:pt x="795324" y="1380820"/>
                  </a:lnTo>
                  <a:lnTo>
                    <a:pt x="748677" y="1373581"/>
                  </a:lnTo>
                  <a:lnTo>
                    <a:pt x="694994" y="1355420"/>
                  </a:lnTo>
                  <a:lnTo>
                    <a:pt x="652195" y="1344345"/>
                  </a:lnTo>
                  <a:lnTo>
                    <a:pt x="602284" y="1322412"/>
                  </a:lnTo>
                  <a:lnTo>
                    <a:pt x="554215" y="1298638"/>
                  </a:lnTo>
                  <a:lnTo>
                    <a:pt x="516940" y="1282026"/>
                  </a:lnTo>
                  <a:lnTo>
                    <a:pt x="472478" y="1254645"/>
                  </a:lnTo>
                  <a:lnTo>
                    <a:pt x="429768" y="1225524"/>
                  </a:lnTo>
                  <a:lnTo>
                    <a:pt x="388950" y="1194498"/>
                  </a:lnTo>
                  <a:lnTo>
                    <a:pt x="350012" y="1161592"/>
                  </a:lnTo>
                  <a:lnTo>
                    <a:pt x="312966" y="1126794"/>
                  </a:lnTo>
                  <a:lnTo>
                    <a:pt x="277825" y="1090091"/>
                  </a:lnTo>
                  <a:lnTo>
                    <a:pt x="244589" y="1051496"/>
                  </a:lnTo>
                  <a:lnTo>
                    <a:pt x="213258" y="1010983"/>
                  </a:lnTo>
                  <a:lnTo>
                    <a:pt x="183845" y="968552"/>
                  </a:lnTo>
                  <a:lnTo>
                    <a:pt x="156349" y="924204"/>
                  </a:lnTo>
                  <a:lnTo>
                    <a:pt x="139776" y="886891"/>
                  </a:lnTo>
                  <a:lnTo>
                    <a:pt x="115227" y="839597"/>
                  </a:lnTo>
                  <a:lnTo>
                    <a:pt x="101244" y="799706"/>
                  </a:lnTo>
                  <a:lnTo>
                    <a:pt x="79806" y="749287"/>
                  </a:lnTo>
                  <a:lnTo>
                    <a:pt x="68846" y="706374"/>
                  </a:lnTo>
                  <a:lnTo>
                    <a:pt x="59309" y="662025"/>
                  </a:lnTo>
                  <a:lnTo>
                    <a:pt x="51155" y="616305"/>
                  </a:lnTo>
                  <a:lnTo>
                    <a:pt x="44335" y="569252"/>
                  </a:lnTo>
                  <a:lnTo>
                    <a:pt x="38785" y="520903"/>
                  </a:lnTo>
                  <a:lnTo>
                    <a:pt x="34467" y="471347"/>
                  </a:lnTo>
                  <a:lnTo>
                    <a:pt x="31330" y="420598"/>
                  </a:lnTo>
                  <a:lnTo>
                    <a:pt x="29324" y="368719"/>
                  </a:lnTo>
                  <a:lnTo>
                    <a:pt x="37376" y="324751"/>
                  </a:lnTo>
                  <a:lnTo>
                    <a:pt x="46456" y="279755"/>
                  </a:lnTo>
                  <a:lnTo>
                    <a:pt x="47523" y="224802"/>
                  </a:lnTo>
                  <a:lnTo>
                    <a:pt x="58508" y="177901"/>
                  </a:lnTo>
                  <a:lnTo>
                    <a:pt x="79349" y="139103"/>
                  </a:lnTo>
                  <a:lnTo>
                    <a:pt x="92024" y="90500"/>
                  </a:lnTo>
                  <a:lnTo>
                    <a:pt x="105486" y="41122"/>
                  </a:lnTo>
                  <a:lnTo>
                    <a:pt x="128638" y="0"/>
                  </a:lnTo>
                  <a:lnTo>
                    <a:pt x="124256" y="4381"/>
                  </a:lnTo>
                  <a:lnTo>
                    <a:pt x="103390" y="43218"/>
                  </a:lnTo>
                  <a:lnTo>
                    <a:pt x="56883" y="125628"/>
                  </a:lnTo>
                  <a:lnTo>
                    <a:pt x="43700" y="174739"/>
                  </a:lnTo>
                  <a:lnTo>
                    <a:pt x="31318" y="223050"/>
                  </a:lnTo>
                  <a:lnTo>
                    <a:pt x="19786" y="270497"/>
                  </a:lnTo>
                  <a:lnTo>
                    <a:pt x="9194" y="317017"/>
                  </a:lnTo>
                  <a:lnTo>
                    <a:pt x="8559" y="371525"/>
                  </a:lnTo>
                  <a:lnTo>
                    <a:pt x="0" y="416013"/>
                  </a:lnTo>
                  <a:lnTo>
                    <a:pt x="1524" y="468376"/>
                  </a:lnTo>
                  <a:lnTo>
                    <a:pt x="4216" y="519557"/>
                  </a:lnTo>
                  <a:lnTo>
                    <a:pt x="8153" y="569506"/>
                  </a:lnTo>
                  <a:lnTo>
                    <a:pt x="13373" y="618159"/>
                  </a:lnTo>
                  <a:lnTo>
                    <a:pt x="19951" y="665467"/>
                  </a:lnTo>
                  <a:lnTo>
                    <a:pt x="27952" y="711339"/>
                  </a:lnTo>
                  <a:lnTo>
                    <a:pt x="46418" y="764730"/>
                  </a:lnTo>
                  <a:lnTo>
                    <a:pt x="57429" y="807593"/>
                  </a:lnTo>
                  <a:lnTo>
                    <a:pt x="79032" y="857834"/>
                  </a:lnTo>
                  <a:lnTo>
                    <a:pt x="93319" y="897432"/>
                  </a:lnTo>
                  <a:lnTo>
                    <a:pt x="117881" y="944714"/>
                  </a:lnTo>
                  <a:lnTo>
                    <a:pt x="144462" y="989965"/>
                  </a:lnTo>
                  <a:lnTo>
                    <a:pt x="182054" y="1042174"/>
                  </a:lnTo>
                  <a:lnTo>
                    <a:pt x="212674" y="1083398"/>
                  </a:lnTo>
                  <a:lnTo>
                    <a:pt x="245313" y="1122603"/>
                  </a:lnTo>
                  <a:lnTo>
                    <a:pt x="279946" y="1159814"/>
                  </a:lnTo>
                  <a:lnTo>
                    <a:pt x="316572" y="1195031"/>
                  </a:lnTo>
                  <a:lnTo>
                    <a:pt x="355180" y="1228255"/>
                  </a:lnTo>
                  <a:lnTo>
                    <a:pt x="395782" y="1259509"/>
                  </a:lnTo>
                  <a:lnTo>
                    <a:pt x="437616" y="1289507"/>
                  </a:lnTo>
                  <a:lnTo>
                    <a:pt x="481228" y="1317739"/>
                  </a:lnTo>
                  <a:lnTo>
                    <a:pt x="517613" y="1335239"/>
                  </a:lnTo>
                  <a:lnTo>
                    <a:pt x="564692" y="1360004"/>
                  </a:lnTo>
                  <a:lnTo>
                    <a:pt x="604481" y="1374089"/>
                  </a:lnTo>
                  <a:lnTo>
                    <a:pt x="654913" y="1395501"/>
                  </a:lnTo>
                  <a:lnTo>
                    <a:pt x="698004" y="1406296"/>
                  </a:lnTo>
                  <a:lnTo>
                    <a:pt x="742696" y="1415478"/>
                  </a:lnTo>
                  <a:lnTo>
                    <a:pt x="788962" y="1423098"/>
                  </a:lnTo>
                  <a:lnTo>
                    <a:pt x="836790" y="1429156"/>
                  </a:lnTo>
                  <a:lnTo>
                    <a:pt x="889038" y="1430794"/>
                  </a:lnTo>
                  <a:lnTo>
                    <a:pt x="943000" y="1430705"/>
                  </a:lnTo>
                  <a:lnTo>
                    <a:pt x="998550" y="1429029"/>
                  </a:lnTo>
                  <a:lnTo>
                    <a:pt x="1046568" y="1416939"/>
                  </a:lnTo>
                  <a:lnTo>
                    <a:pt x="1104874" y="1412506"/>
                  </a:lnTo>
                  <a:lnTo>
                    <a:pt x="1155369" y="1397939"/>
                  </a:lnTo>
                  <a:lnTo>
                    <a:pt x="1197927" y="1373352"/>
                  </a:lnTo>
                  <a:lnTo>
                    <a:pt x="1250353" y="1356842"/>
                  </a:lnTo>
                  <a:lnTo>
                    <a:pt x="1430426" y="1248613"/>
                  </a:lnTo>
                  <a:lnTo>
                    <a:pt x="1541335" y="1137691"/>
                  </a:lnTo>
                  <a:lnTo>
                    <a:pt x="1596123" y="1046988"/>
                  </a:lnTo>
                  <a:lnTo>
                    <a:pt x="1648104" y="959091"/>
                  </a:lnTo>
                  <a:lnTo>
                    <a:pt x="1663509" y="907757"/>
                  </a:lnTo>
                  <a:lnTo>
                    <a:pt x="1663903" y="906373"/>
                  </a:lnTo>
                  <a:lnTo>
                    <a:pt x="1701761" y="905433"/>
                  </a:lnTo>
                  <a:lnTo>
                    <a:pt x="1747608" y="895502"/>
                  </a:lnTo>
                  <a:lnTo>
                    <a:pt x="1801837" y="895159"/>
                  </a:lnTo>
                  <a:lnTo>
                    <a:pt x="1855292" y="895591"/>
                  </a:lnTo>
                  <a:lnTo>
                    <a:pt x="1898815" y="887984"/>
                  </a:lnTo>
                  <a:lnTo>
                    <a:pt x="1950212" y="890460"/>
                  </a:lnTo>
                  <a:lnTo>
                    <a:pt x="2000338" y="894219"/>
                  </a:lnTo>
                  <a:lnTo>
                    <a:pt x="2049030" y="899414"/>
                  </a:lnTo>
                  <a:lnTo>
                    <a:pt x="2105088" y="915200"/>
                  </a:lnTo>
                  <a:lnTo>
                    <a:pt x="2150402" y="923772"/>
                  </a:lnTo>
                  <a:lnTo>
                    <a:pt x="2205278" y="940739"/>
                  </a:lnTo>
                  <a:lnTo>
                    <a:pt x="2258415" y="959434"/>
                  </a:lnTo>
                  <a:lnTo>
                    <a:pt x="2309736" y="979957"/>
                  </a:lnTo>
                  <a:lnTo>
                    <a:pt x="2368156" y="1011339"/>
                  </a:lnTo>
                  <a:lnTo>
                    <a:pt x="2404135" y="1029246"/>
                  </a:lnTo>
                  <a:lnTo>
                    <a:pt x="2438755" y="1048499"/>
                  </a:lnTo>
                  <a:lnTo>
                    <a:pt x="2481034" y="1078064"/>
                  </a:lnTo>
                  <a:lnTo>
                    <a:pt x="2522004" y="1108938"/>
                  </a:lnTo>
                  <a:lnTo>
                    <a:pt x="2552712" y="1132116"/>
                  </a:lnTo>
                  <a:lnTo>
                    <a:pt x="2591384" y="1165275"/>
                  </a:lnTo>
                  <a:lnTo>
                    <a:pt x="2628252" y="1200264"/>
                  </a:lnTo>
                  <a:lnTo>
                    <a:pt x="2663317" y="1237030"/>
                  </a:lnTo>
                  <a:lnTo>
                    <a:pt x="2696591" y="1275600"/>
                  </a:lnTo>
                  <a:lnTo>
                    <a:pt x="2728087" y="1315948"/>
                  </a:lnTo>
                  <a:lnTo>
                    <a:pt x="2757817" y="1358049"/>
                  </a:lnTo>
                  <a:lnTo>
                    <a:pt x="2785795" y="1401914"/>
                  </a:lnTo>
                  <a:lnTo>
                    <a:pt x="2812034" y="1447533"/>
                  </a:lnTo>
                  <a:lnTo>
                    <a:pt x="2836532" y="1494878"/>
                  </a:lnTo>
                  <a:lnTo>
                    <a:pt x="2840190" y="1491208"/>
                  </a:lnTo>
                  <a:close/>
                </a:path>
                <a:path w="2938779" h="1588770">
                  <a:moveTo>
                    <a:pt x="2938576" y="1375422"/>
                  </a:moveTo>
                  <a:lnTo>
                    <a:pt x="2936278" y="1329651"/>
                  </a:lnTo>
                  <a:lnTo>
                    <a:pt x="2929318" y="1284287"/>
                  </a:lnTo>
                  <a:lnTo>
                    <a:pt x="2917101" y="1239545"/>
                  </a:lnTo>
                  <a:lnTo>
                    <a:pt x="2908109" y="1217714"/>
                  </a:lnTo>
                  <a:lnTo>
                    <a:pt x="2902356" y="1217714"/>
                  </a:lnTo>
                  <a:lnTo>
                    <a:pt x="2897568" y="1240866"/>
                  </a:lnTo>
                  <a:lnTo>
                    <a:pt x="2894279" y="1263688"/>
                  </a:lnTo>
                  <a:lnTo>
                    <a:pt x="2890329" y="1308684"/>
                  </a:lnTo>
                  <a:lnTo>
                    <a:pt x="2888602" y="1353362"/>
                  </a:lnTo>
                  <a:lnTo>
                    <a:pt x="2888894" y="1375638"/>
                  </a:lnTo>
                  <a:lnTo>
                    <a:pt x="2890596" y="1397838"/>
                  </a:lnTo>
                  <a:lnTo>
                    <a:pt x="2897492" y="1442377"/>
                  </a:lnTo>
                  <a:lnTo>
                    <a:pt x="2899740" y="1464335"/>
                  </a:lnTo>
                  <a:lnTo>
                    <a:pt x="2893123" y="1506359"/>
                  </a:lnTo>
                  <a:lnTo>
                    <a:pt x="2867850" y="1537220"/>
                  </a:lnTo>
                  <a:lnTo>
                    <a:pt x="2831554" y="1545513"/>
                  </a:lnTo>
                  <a:lnTo>
                    <a:pt x="2813113" y="1543545"/>
                  </a:lnTo>
                  <a:lnTo>
                    <a:pt x="2761081" y="1522437"/>
                  </a:lnTo>
                  <a:lnTo>
                    <a:pt x="2709951" y="1485417"/>
                  </a:lnTo>
                  <a:lnTo>
                    <a:pt x="2672384" y="1460360"/>
                  </a:lnTo>
                  <a:lnTo>
                    <a:pt x="2633510" y="1436954"/>
                  </a:lnTo>
                  <a:lnTo>
                    <a:pt x="2592933" y="1415745"/>
                  </a:lnTo>
                  <a:lnTo>
                    <a:pt x="2550223" y="1397317"/>
                  </a:lnTo>
                  <a:lnTo>
                    <a:pt x="2546820" y="1401762"/>
                  </a:lnTo>
                  <a:lnTo>
                    <a:pt x="2575864" y="1438211"/>
                  </a:lnTo>
                  <a:lnTo>
                    <a:pt x="2607043" y="1471853"/>
                  </a:lnTo>
                  <a:lnTo>
                    <a:pt x="2639936" y="1503184"/>
                  </a:lnTo>
                  <a:lnTo>
                    <a:pt x="2674137" y="1532724"/>
                  </a:lnTo>
                  <a:lnTo>
                    <a:pt x="2712986" y="1559953"/>
                  </a:lnTo>
                  <a:lnTo>
                    <a:pt x="2759100" y="1581099"/>
                  </a:lnTo>
                  <a:lnTo>
                    <a:pt x="2811742" y="1588312"/>
                  </a:lnTo>
                  <a:lnTo>
                    <a:pt x="2838094" y="1583410"/>
                  </a:lnTo>
                  <a:lnTo>
                    <a:pt x="2883382" y="1555407"/>
                  </a:lnTo>
                  <a:lnTo>
                    <a:pt x="2909239" y="1512798"/>
                  </a:lnTo>
                  <a:lnTo>
                    <a:pt x="2928467" y="1444142"/>
                  </a:lnTo>
                  <a:lnTo>
                    <a:pt x="2937129" y="1398358"/>
                  </a:lnTo>
                  <a:lnTo>
                    <a:pt x="2938576" y="1375422"/>
                  </a:lnTo>
                  <a:close/>
                </a:path>
              </a:pathLst>
            </a:custGeom>
            <a:solidFill>
              <a:srgbClr val="615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 rot="20460000">
            <a:off x="2000590" y="4526420"/>
            <a:ext cx="2732799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00"/>
              </a:lnSpc>
            </a:pPr>
            <a:r>
              <a:rPr sz="5100" b="1" i="1" spc="-605" dirty="0">
                <a:solidFill>
                  <a:srgbClr val="2D3780"/>
                </a:solidFill>
                <a:latin typeface="Cambria"/>
                <a:cs typeface="Cambria"/>
              </a:rPr>
              <a:t>Принц</a:t>
            </a:r>
            <a:r>
              <a:rPr sz="7650" b="1" i="1" spc="-907" baseline="1089" dirty="0">
                <a:solidFill>
                  <a:srgbClr val="2D3780"/>
                </a:solidFill>
                <a:latin typeface="Cambria"/>
                <a:cs typeface="Cambria"/>
              </a:rPr>
              <a:t>ипы</a:t>
            </a:r>
            <a:endParaRPr sz="7650" baseline="1089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 rot="20460000">
            <a:off x="1574744" y="5354933"/>
            <a:ext cx="4328004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00"/>
              </a:lnSpc>
            </a:pPr>
            <a:r>
              <a:rPr sz="5100" b="1" i="1" spc="-675" dirty="0">
                <a:solidFill>
                  <a:srgbClr val="2D3780"/>
                </a:solidFill>
                <a:latin typeface="Cambria"/>
                <a:cs typeface="Cambria"/>
              </a:rPr>
              <a:t>прогно</a:t>
            </a:r>
            <a:r>
              <a:rPr sz="7650" b="1" i="1" spc="-1012" baseline="1089" dirty="0">
                <a:solidFill>
                  <a:srgbClr val="2D3780"/>
                </a:solidFill>
                <a:latin typeface="Cambria"/>
                <a:cs typeface="Cambria"/>
              </a:rPr>
              <a:t>зиро</a:t>
            </a:r>
            <a:r>
              <a:rPr sz="7650" b="1" i="1" spc="-1012" baseline="1633" dirty="0">
                <a:solidFill>
                  <a:srgbClr val="2D3780"/>
                </a:solidFill>
                <a:latin typeface="Cambria"/>
                <a:cs typeface="Cambria"/>
              </a:rPr>
              <a:t>ван</a:t>
            </a:r>
            <a:r>
              <a:rPr sz="7650" b="1" i="1" spc="-1012" baseline="2178" dirty="0">
                <a:solidFill>
                  <a:srgbClr val="2D3780"/>
                </a:solidFill>
                <a:latin typeface="Cambria"/>
                <a:cs typeface="Cambria"/>
              </a:rPr>
              <a:t>ия</a:t>
            </a:r>
            <a:r>
              <a:rPr sz="7650" spc="-1012" baseline="2178" dirty="0">
                <a:solidFill>
                  <a:srgbClr val="2D3780"/>
                </a:solidFill>
                <a:latin typeface="Impact"/>
                <a:cs typeface="Impact"/>
              </a:rPr>
              <a:t>:</a:t>
            </a:r>
            <a:endParaRPr sz="7650" baseline="2178">
              <a:latin typeface="Impact"/>
              <a:cs typeface="Impac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2702" y="4110763"/>
            <a:ext cx="95250" cy="952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2702" y="5368063"/>
            <a:ext cx="95250" cy="952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2702" y="6206263"/>
            <a:ext cx="95250" cy="952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2702" y="7044463"/>
            <a:ext cx="95250" cy="9524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2702" y="7882663"/>
            <a:ext cx="95250" cy="9524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2702" y="8720863"/>
            <a:ext cx="95250" cy="9524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2702" y="9559063"/>
            <a:ext cx="95250" cy="9524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59986" y="484203"/>
            <a:ext cx="16627475" cy="97359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lang="kk-KZ" sz="2500" dirty="0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500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есмотря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на общность задач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их постановка при прогнозировании и планировании различна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При  планировании действует следующая схема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«цель 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директивная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пути и средства ее достижения 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детерминированные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ресурсы 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ограниченные»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При прогнозировании схема иная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«цели 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теоретически  достижимые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пути и средства их достижения 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возможные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ресурсы 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вероятные»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Задачи прогнозирования  отличаются широтой охвата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Задачи прогнозирования надо оценивать как глобальные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К ним можно  отнести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анализ ситуации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определение уровней достоверности информации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определение степени  вероятности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выработка текущих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средне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 долгосрочных </a:t>
            </a:r>
            <a:r>
              <a:rPr sz="250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прогнозов</a:t>
            </a:r>
            <a:r>
              <a:rPr sz="2500" i="1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k-KZ" sz="2500" i="1" dirty="0">
              <a:solidFill>
                <a:srgbClr val="2D378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endParaRPr sz="2500">
              <a:latin typeface="Times New Roman" pitchFamily="18" charset="0"/>
              <a:cs typeface="Times New Roman" pitchFamily="18" charset="0"/>
            </a:endParaRPr>
          </a:p>
          <a:p>
            <a:pPr marL="8393430" marR="256540">
              <a:lnSpc>
                <a:spcPct val="114599"/>
              </a:lnSpc>
            </a:pPr>
            <a:endParaRPr lang="kk-KZ" sz="2500" i="1" dirty="0" smtClean="0">
              <a:solidFill>
                <a:srgbClr val="2D378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393430" marR="256540">
              <a:lnSpc>
                <a:spcPct val="114599"/>
              </a:lnSpc>
            </a:pPr>
            <a:r>
              <a:rPr sz="2500" i="1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сочетание 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социально-политических и хозяйственных  целей;</a:t>
            </a:r>
            <a:endParaRPr sz="2500">
              <a:latin typeface="Times New Roman" pitchFamily="18" charset="0"/>
              <a:cs typeface="Times New Roman" pitchFamily="18" charset="0"/>
            </a:endParaRPr>
          </a:p>
          <a:p>
            <a:pPr marL="8393430" marR="3625850">
              <a:lnSpc>
                <a:spcPct val="229199"/>
              </a:lnSpc>
            </a:pP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демократический централизм;  системность;</a:t>
            </a:r>
            <a:endParaRPr sz="2500">
              <a:latin typeface="Times New Roman" pitchFamily="18" charset="0"/>
              <a:cs typeface="Times New Roman" pitchFamily="18" charset="0"/>
            </a:endParaRPr>
          </a:p>
          <a:p>
            <a:pPr marL="8393430" marR="2202180">
              <a:lnSpc>
                <a:spcPct val="229199"/>
              </a:lnSpc>
            </a:pP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непрерывность и обратная связь;  пропорциональность и оптимальность;  реальность и объективность;  выделение ведущего звена.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5785" y="2841087"/>
            <a:ext cx="1456690" cy="1229360"/>
          </a:xfrm>
          <a:custGeom>
            <a:avLst/>
            <a:gdLst/>
            <a:ahLst/>
            <a:cxnLst/>
            <a:rect l="l" t="t" r="r" b="b"/>
            <a:pathLst>
              <a:path w="1456690" h="1229360">
                <a:moveTo>
                  <a:pt x="1321580" y="294452"/>
                </a:moveTo>
                <a:lnTo>
                  <a:pt x="728183" y="294452"/>
                </a:lnTo>
                <a:lnTo>
                  <a:pt x="757567" y="257220"/>
                </a:lnTo>
                <a:lnTo>
                  <a:pt x="789264" y="221840"/>
                </a:lnTo>
                <a:lnTo>
                  <a:pt x="823129" y="188477"/>
                </a:lnTo>
                <a:lnTo>
                  <a:pt x="859018" y="157292"/>
                </a:lnTo>
                <a:lnTo>
                  <a:pt x="896786" y="128447"/>
                </a:lnTo>
                <a:lnTo>
                  <a:pt x="936289" y="102105"/>
                </a:lnTo>
                <a:lnTo>
                  <a:pt x="977382" y="78429"/>
                </a:lnTo>
                <a:lnTo>
                  <a:pt x="1019921" y="57581"/>
                </a:lnTo>
                <a:lnTo>
                  <a:pt x="1063762" y="39723"/>
                </a:lnTo>
                <a:lnTo>
                  <a:pt x="1108760" y="25018"/>
                </a:lnTo>
                <a:lnTo>
                  <a:pt x="1154770" y="13629"/>
                </a:lnTo>
                <a:lnTo>
                  <a:pt x="1201649" y="5717"/>
                </a:lnTo>
                <a:lnTo>
                  <a:pt x="1249250" y="1446"/>
                </a:lnTo>
                <a:lnTo>
                  <a:pt x="1291594" y="0"/>
                </a:lnTo>
                <a:lnTo>
                  <a:pt x="1310135" y="6037"/>
                </a:lnTo>
                <a:lnTo>
                  <a:pt x="1320315" y="23812"/>
                </a:lnTo>
                <a:lnTo>
                  <a:pt x="1321849" y="61157"/>
                </a:lnTo>
                <a:lnTo>
                  <a:pt x="1321781" y="102105"/>
                </a:lnTo>
                <a:lnTo>
                  <a:pt x="1321484" y="136001"/>
                </a:lnTo>
                <a:lnTo>
                  <a:pt x="1322146" y="173418"/>
                </a:lnTo>
                <a:lnTo>
                  <a:pt x="1352296" y="181044"/>
                </a:lnTo>
                <a:lnTo>
                  <a:pt x="1442533" y="205524"/>
                </a:lnTo>
                <a:lnTo>
                  <a:pt x="1453830" y="229427"/>
                </a:lnTo>
                <a:lnTo>
                  <a:pt x="1454564" y="236553"/>
                </a:lnTo>
                <a:lnTo>
                  <a:pt x="1321608" y="236553"/>
                </a:lnTo>
                <a:lnTo>
                  <a:pt x="1321580" y="294452"/>
                </a:lnTo>
                <a:close/>
              </a:path>
              <a:path w="1456690" h="1229360">
                <a:moveTo>
                  <a:pt x="36566" y="1147526"/>
                </a:moveTo>
                <a:lnTo>
                  <a:pt x="19538" y="1145300"/>
                </a:lnTo>
                <a:lnTo>
                  <a:pt x="10170" y="1132882"/>
                </a:lnTo>
                <a:lnTo>
                  <a:pt x="6867" y="1115933"/>
                </a:lnTo>
                <a:lnTo>
                  <a:pt x="6826" y="1115079"/>
                </a:lnTo>
                <a:lnTo>
                  <a:pt x="7757" y="1098699"/>
                </a:lnTo>
                <a:lnTo>
                  <a:pt x="8404" y="1044676"/>
                </a:lnTo>
                <a:lnTo>
                  <a:pt x="8813" y="999762"/>
                </a:lnTo>
                <a:lnTo>
                  <a:pt x="9126" y="950308"/>
                </a:lnTo>
                <a:lnTo>
                  <a:pt x="9279" y="911740"/>
                </a:lnTo>
                <a:lnTo>
                  <a:pt x="9400" y="752413"/>
                </a:lnTo>
                <a:lnTo>
                  <a:pt x="9156" y="616904"/>
                </a:lnTo>
                <a:lnTo>
                  <a:pt x="9112" y="406072"/>
                </a:lnTo>
                <a:lnTo>
                  <a:pt x="9303" y="356587"/>
                </a:lnTo>
                <a:lnTo>
                  <a:pt x="9702" y="290330"/>
                </a:lnTo>
                <a:lnTo>
                  <a:pt x="8360" y="273683"/>
                </a:lnTo>
                <a:lnTo>
                  <a:pt x="5240" y="257330"/>
                </a:lnTo>
                <a:lnTo>
                  <a:pt x="0" y="241444"/>
                </a:lnTo>
                <a:lnTo>
                  <a:pt x="23814" y="211175"/>
                </a:lnTo>
                <a:lnTo>
                  <a:pt x="58453" y="194524"/>
                </a:lnTo>
                <a:lnTo>
                  <a:pt x="97576" y="184290"/>
                </a:lnTo>
                <a:lnTo>
                  <a:pt x="134845" y="173267"/>
                </a:lnTo>
                <a:lnTo>
                  <a:pt x="135515" y="136001"/>
                </a:lnTo>
                <a:lnTo>
                  <a:pt x="135441" y="127529"/>
                </a:lnTo>
                <a:lnTo>
                  <a:pt x="135022" y="102105"/>
                </a:lnTo>
                <a:lnTo>
                  <a:pt x="135018" y="55637"/>
                </a:lnTo>
                <a:lnTo>
                  <a:pt x="138013" y="16680"/>
                </a:lnTo>
                <a:lnTo>
                  <a:pt x="142624" y="12866"/>
                </a:lnTo>
                <a:lnTo>
                  <a:pt x="151695" y="5238"/>
                </a:lnTo>
                <a:lnTo>
                  <a:pt x="156177" y="1424"/>
                </a:lnTo>
                <a:lnTo>
                  <a:pt x="204297" y="1453"/>
                </a:lnTo>
                <a:lnTo>
                  <a:pt x="251946" y="5369"/>
                </a:lnTo>
                <a:lnTo>
                  <a:pt x="298960" y="13005"/>
                </a:lnTo>
                <a:lnTo>
                  <a:pt x="345180" y="24193"/>
                </a:lnTo>
                <a:lnTo>
                  <a:pt x="390444" y="38765"/>
                </a:lnTo>
                <a:lnTo>
                  <a:pt x="434591" y="56553"/>
                </a:lnTo>
                <a:lnTo>
                  <a:pt x="477459" y="77388"/>
                </a:lnTo>
                <a:lnTo>
                  <a:pt x="518888" y="101103"/>
                </a:lnTo>
                <a:lnTo>
                  <a:pt x="558714" y="127529"/>
                </a:lnTo>
                <a:lnTo>
                  <a:pt x="596779" y="156499"/>
                </a:lnTo>
                <a:lnTo>
                  <a:pt x="632919" y="187844"/>
                </a:lnTo>
                <a:lnTo>
                  <a:pt x="666974" y="221397"/>
                </a:lnTo>
                <a:lnTo>
                  <a:pt x="677939" y="233666"/>
                </a:lnTo>
                <a:lnTo>
                  <a:pt x="135664" y="233666"/>
                </a:lnTo>
                <a:lnTo>
                  <a:pt x="65526" y="258402"/>
                </a:lnTo>
                <a:lnTo>
                  <a:pt x="65420" y="334113"/>
                </a:lnTo>
                <a:lnTo>
                  <a:pt x="65315" y="999762"/>
                </a:lnTo>
                <a:lnTo>
                  <a:pt x="65138" y="1076052"/>
                </a:lnTo>
                <a:lnTo>
                  <a:pt x="519005" y="1076052"/>
                </a:lnTo>
                <a:lnTo>
                  <a:pt x="566070" y="1090490"/>
                </a:lnTo>
                <a:lnTo>
                  <a:pt x="608436" y="1106198"/>
                </a:lnTo>
                <a:lnTo>
                  <a:pt x="277012" y="1106198"/>
                </a:lnTo>
                <a:lnTo>
                  <a:pt x="227982" y="1107928"/>
                </a:lnTo>
                <a:lnTo>
                  <a:pt x="179185" y="1112823"/>
                </a:lnTo>
                <a:lnTo>
                  <a:pt x="130859" y="1120987"/>
                </a:lnTo>
                <a:lnTo>
                  <a:pt x="83240" y="1132521"/>
                </a:lnTo>
                <a:lnTo>
                  <a:pt x="36566" y="1147526"/>
                </a:lnTo>
                <a:close/>
              </a:path>
              <a:path w="1456690" h="1229360">
                <a:moveTo>
                  <a:pt x="831568" y="1108158"/>
                </a:moveTo>
                <a:lnTo>
                  <a:pt x="613722" y="1108158"/>
                </a:lnTo>
                <a:lnTo>
                  <a:pt x="575410" y="1075190"/>
                </a:lnTo>
                <a:lnTo>
                  <a:pt x="535122" y="1044354"/>
                </a:lnTo>
                <a:lnTo>
                  <a:pt x="492979" y="1016048"/>
                </a:lnTo>
                <a:lnTo>
                  <a:pt x="449097" y="990673"/>
                </a:lnTo>
                <a:lnTo>
                  <a:pt x="403597" y="968627"/>
                </a:lnTo>
                <a:lnTo>
                  <a:pt x="356549" y="950294"/>
                </a:lnTo>
                <a:lnTo>
                  <a:pt x="308215" y="936116"/>
                </a:lnTo>
                <a:lnTo>
                  <a:pt x="258572" y="926449"/>
                </a:lnTo>
                <a:lnTo>
                  <a:pt x="207784" y="921706"/>
                </a:lnTo>
                <a:lnTo>
                  <a:pt x="185190" y="920733"/>
                </a:lnTo>
                <a:lnTo>
                  <a:pt x="160856" y="918059"/>
                </a:lnTo>
                <a:lnTo>
                  <a:pt x="141924" y="908428"/>
                </a:lnTo>
                <a:lnTo>
                  <a:pt x="135535" y="886583"/>
                </a:lnTo>
                <a:lnTo>
                  <a:pt x="135410" y="752413"/>
                </a:lnTo>
                <a:lnTo>
                  <a:pt x="135319" y="514689"/>
                </a:lnTo>
                <a:lnTo>
                  <a:pt x="135438" y="361376"/>
                </a:lnTo>
                <a:lnTo>
                  <a:pt x="135664" y="233666"/>
                </a:lnTo>
                <a:lnTo>
                  <a:pt x="677939" y="233666"/>
                </a:lnTo>
                <a:lnTo>
                  <a:pt x="698783" y="256989"/>
                </a:lnTo>
                <a:lnTo>
                  <a:pt x="728183" y="294452"/>
                </a:lnTo>
                <a:lnTo>
                  <a:pt x="1321580" y="294452"/>
                </a:lnTo>
                <a:lnTo>
                  <a:pt x="1321685" y="752413"/>
                </a:lnTo>
                <a:lnTo>
                  <a:pt x="1321737" y="861049"/>
                </a:lnTo>
                <a:lnTo>
                  <a:pt x="1321242" y="873256"/>
                </a:lnTo>
                <a:lnTo>
                  <a:pt x="1320043" y="886432"/>
                </a:lnTo>
                <a:lnTo>
                  <a:pt x="1315316" y="897411"/>
                </a:lnTo>
                <a:lnTo>
                  <a:pt x="1304240" y="903024"/>
                </a:lnTo>
                <a:lnTo>
                  <a:pt x="1257116" y="907075"/>
                </a:lnTo>
                <a:lnTo>
                  <a:pt x="1209996" y="911740"/>
                </a:lnTo>
                <a:lnTo>
                  <a:pt x="1163320" y="919120"/>
                </a:lnTo>
                <a:lnTo>
                  <a:pt x="1117529" y="931316"/>
                </a:lnTo>
                <a:lnTo>
                  <a:pt x="1068513" y="947657"/>
                </a:lnTo>
                <a:lnTo>
                  <a:pt x="1021673" y="968633"/>
                </a:lnTo>
                <a:lnTo>
                  <a:pt x="976911" y="993646"/>
                </a:lnTo>
                <a:lnTo>
                  <a:pt x="934132" y="1022098"/>
                </a:lnTo>
                <a:lnTo>
                  <a:pt x="893239" y="1053394"/>
                </a:lnTo>
                <a:lnTo>
                  <a:pt x="854134" y="1086934"/>
                </a:lnTo>
                <a:lnTo>
                  <a:pt x="831568" y="1108158"/>
                </a:lnTo>
                <a:close/>
              </a:path>
              <a:path w="1456690" h="1229360">
                <a:moveTo>
                  <a:pt x="1455363" y="1076828"/>
                </a:moveTo>
                <a:lnTo>
                  <a:pt x="1398835" y="1076828"/>
                </a:lnTo>
                <a:lnTo>
                  <a:pt x="1398569" y="1016048"/>
                </a:lnTo>
                <a:lnTo>
                  <a:pt x="1398454" y="825624"/>
                </a:lnTo>
                <a:lnTo>
                  <a:pt x="1398681" y="685687"/>
                </a:lnTo>
                <a:lnTo>
                  <a:pt x="1398799" y="535012"/>
                </a:lnTo>
                <a:lnTo>
                  <a:pt x="1398677" y="463676"/>
                </a:lnTo>
                <a:lnTo>
                  <a:pt x="1398436" y="406072"/>
                </a:lnTo>
                <a:lnTo>
                  <a:pt x="1398120" y="356587"/>
                </a:lnTo>
                <a:lnTo>
                  <a:pt x="1397700" y="308544"/>
                </a:lnTo>
                <a:lnTo>
                  <a:pt x="1397132" y="259178"/>
                </a:lnTo>
                <a:lnTo>
                  <a:pt x="1321608" y="236553"/>
                </a:lnTo>
                <a:lnTo>
                  <a:pt x="1454564" y="236553"/>
                </a:lnTo>
                <a:lnTo>
                  <a:pt x="1456499" y="255353"/>
                </a:lnTo>
                <a:lnTo>
                  <a:pt x="1455245" y="282120"/>
                </a:lnTo>
                <a:lnTo>
                  <a:pt x="1454772" y="308544"/>
                </a:lnTo>
                <a:lnTo>
                  <a:pt x="1454888" y="950308"/>
                </a:lnTo>
                <a:lnTo>
                  <a:pt x="1455011" y="993646"/>
                </a:lnTo>
                <a:lnTo>
                  <a:pt x="1455127" y="1025734"/>
                </a:lnTo>
                <a:lnTo>
                  <a:pt x="1455363" y="1076828"/>
                </a:lnTo>
                <a:close/>
              </a:path>
              <a:path w="1456690" h="1229360">
                <a:moveTo>
                  <a:pt x="519005" y="1076052"/>
                </a:moveTo>
                <a:lnTo>
                  <a:pt x="65138" y="1076052"/>
                </a:lnTo>
                <a:lnTo>
                  <a:pt x="114446" y="1063189"/>
                </a:lnTo>
                <a:lnTo>
                  <a:pt x="164423" y="1053688"/>
                </a:lnTo>
                <a:lnTo>
                  <a:pt x="214884" y="1047482"/>
                </a:lnTo>
                <a:lnTo>
                  <a:pt x="265643" y="1044501"/>
                </a:lnTo>
                <a:lnTo>
                  <a:pt x="316515" y="1044676"/>
                </a:lnTo>
                <a:lnTo>
                  <a:pt x="367314" y="1047939"/>
                </a:lnTo>
                <a:lnTo>
                  <a:pt x="417854" y="1054221"/>
                </a:lnTo>
                <a:lnTo>
                  <a:pt x="467951" y="1063453"/>
                </a:lnTo>
                <a:lnTo>
                  <a:pt x="517418" y="1075565"/>
                </a:lnTo>
                <a:lnTo>
                  <a:pt x="519005" y="1076052"/>
                </a:lnTo>
                <a:close/>
              </a:path>
              <a:path w="1456690" h="1229360">
                <a:moveTo>
                  <a:pt x="1016359" y="1122121"/>
                </a:moveTo>
                <a:lnTo>
                  <a:pt x="816723" y="1122121"/>
                </a:lnTo>
                <a:lnTo>
                  <a:pt x="862670" y="1103547"/>
                </a:lnTo>
                <a:lnTo>
                  <a:pt x="909605" y="1087530"/>
                </a:lnTo>
                <a:lnTo>
                  <a:pt x="957372" y="1074110"/>
                </a:lnTo>
                <a:lnTo>
                  <a:pt x="1005814" y="1063328"/>
                </a:lnTo>
                <a:lnTo>
                  <a:pt x="1054773" y="1055224"/>
                </a:lnTo>
                <a:lnTo>
                  <a:pt x="1104094" y="1049837"/>
                </a:lnTo>
                <a:lnTo>
                  <a:pt x="1153620" y="1047208"/>
                </a:lnTo>
                <a:lnTo>
                  <a:pt x="1203193" y="1047376"/>
                </a:lnTo>
                <a:lnTo>
                  <a:pt x="1252658" y="1050383"/>
                </a:lnTo>
                <a:lnTo>
                  <a:pt x="1301858" y="1056267"/>
                </a:lnTo>
                <a:lnTo>
                  <a:pt x="1350636" y="1065068"/>
                </a:lnTo>
                <a:lnTo>
                  <a:pt x="1398835" y="1076828"/>
                </a:lnTo>
                <a:lnTo>
                  <a:pt x="1455363" y="1076828"/>
                </a:lnTo>
                <a:lnTo>
                  <a:pt x="1455397" y="1084090"/>
                </a:lnTo>
                <a:lnTo>
                  <a:pt x="1456103" y="1103471"/>
                </a:lnTo>
                <a:lnTo>
                  <a:pt x="1455999" y="1106804"/>
                </a:lnTo>
                <a:lnTo>
                  <a:pt x="1194339" y="1106804"/>
                </a:lnTo>
                <a:lnTo>
                  <a:pt x="1146049" y="1106978"/>
                </a:lnTo>
                <a:lnTo>
                  <a:pt x="1097844" y="1110022"/>
                </a:lnTo>
                <a:lnTo>
                  <a:pt x="1049889" y="1115933"/>
                </a:lnTo>
                <a:lnTo>
                  <a:pt x="1016359" y="1122121"/>
                </a:lnTo>
                <a:close/>
              </a:path>
              <a:path w="1456690" h="1229360">
                <a:moveTo>
                  <a:pt x="748934" y="1228976"/>
                </a:moveTo>
                <a:lnTo>
                  <a:pt x="706571" y="1228847"/>
                </a:lnTo>
                <a:lnTo>
                  <a:pt x="664286" y="1201170"/>
                </a:lnTo>
                <a:lnTo>
                  <a:pt x="619696" y="1177718"/>
                </a:lnTo>
                <a:lnTo>
                  <a:pt x="573199" y="1158165"/>
                </a:lnTo>
                <a:lnTo>
                  <a:pt x="525193" y="1142188"/>
                </a:lnTo>
                <a:lnTo>
                  <a:pt x="476076" y="1129460"/>
                </a:lnTo>
                <a:lnTo>
                  <a:pt x="426246" y="1119659"/>
                </a:lnTo>
                <a:lnTo>
                  <a:pt x="376101" y="1112458"/>
                </a:lnTo>
                <a:lnTo>
                  <a:pt x="326038" y="1107534"/>
                </a:lnTo>
                <a:lnTo>
                  <a:pt x="277012" y="1106198"/>
                </a:lnTo>
                <a:lnTo>
                  <a:pt x="608436" y="1106198"/>
                </a:lnTo>
                <a:lnTo>
                  <a:pt x="613722" y="1108158"/>
                </a:lnTo>
                <a:lnTo>
                  <a:pt x="831568" y="1108158"/>
                </a:lnTo>
                <a:lnTo>
                  <a:pt x="816723" y="1122121"/>
                </a:lnTo>
                <a:lnTo>
                  <a:pt x="1016359" y="1122121"/>
                </a:lnTo>
                <a:lnTo>
                  <a:pt x="1002347" y="1124708"/>
                </a:lnTo>
                <a:lnTo>
                  <a:pt x="955382" y="1136343"/>
                </a:lnTo>
                <a:lnTo>
                  <a:pt x="911879" y="1149551"/>
                </a:lnTo>
                <a:lnTo>
                  <a:pt x="868821" y="1164609"/>
                </a:lnTo>
                <a:lnTo>
                  <a:pt x="826869" y="1182326"/>
                </a:lnTo>
                <a:lnTo>
                  <a:pt x="786686" y="1203512"/>
                </a:lnTo>
                <a:lnTo>
                  <a:pt x="748934" y="1228976"/>
                </a:lnTo>
                <a:close/>
              </a:path>
              <a:path w="1456690" h="1229360">
                <a:moveTo>
                  <a:pt x="1431307" y="1149099"/>
                </a:moveTo>
                <a:lnTo>
                  <a:pt x="1385058" y="1134874"/>
                </a:lnTo>
                <a:lnTo>
                  <a:pt x="1338073" y="1123535"/>
                </a:lnTo>
                <a:lnTo>
                  <a:pt x="1290515" y="1115079"/>
                </a:lnTo>
                <a:lnTo>
                  <a:pt x="1242549" y="1109503"/>
                </a:lnTo>
                <a:lnTo>
                  <a:pt x="1194339" y="1106804"/>
                </a:lnTo>
                <a:lnTo>
                  <a:pt x="1455999" y="1106804"/>
                </a:lnTo>
                <a:lnTo>
                  <a:pt x="1455481" y="1123414"/>
                </a:lnTo>
                <a:lnTo>
                  <a:pt x="1448795" y="1139947"/>
                </a:lnTo>
                <a:lnTo>
                  <a:pt x="1431307" y="1149099"/>
                </a:lnTo>
                <a:close/>
              </a:path>
            </a:pathLst>
          </a:custGeom>
          <a:solidFill>
            <a:srgbClr val="2D37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55390" y="4904531"/>
            <a:ext cx="1466850" cy="1460500"/>
          </a:xfrm>
          <a:custGeom>
            <a:avLst/>
            <a:gdLst/>
            <a:ahLst/>
            <a:cxnLst/>
            <a:rect l="l" t="t" r="r" b="b"/>
            <a:pathLst>
              <a:path w="1466850" h="1460500">
                <a:moveTo>
                  <a:pt x="423733" y="101599"/>
                </a:moveTo>
                <a:lnTo>
                  <a:pt x="397340" y="76199"/>
                </a:lnTo>
                <a:lnTo>
                  <a:pt x="442331" y="50799"/>
                </a:lnTo>
                <a:lnTo>
                  <a:pt x="488606" y="38099"/>
                </a:lnTo>
                <a:lnTo>
                  <a:pt x="633386" y="0"/>
                </a:lnTo>
                <a:lnTo>
                  <a:pt x="828566" y="0"/>
                </a:lnTo>
                <a:lnTo>
                  <a:pt x="874958" y="12699"/>
                </a:lnTo>
                <a:lnTo>
                  <a:pt x="920335" y="12699"/>
                </a:lnTo>
                <a:lnTo>
                  <a:pt x="964599" y="25399"/>
                </a:lnTo>
                <a:lnTo>
                  <a:pt x="679468" y="25399"/>
                </a:lnTo>
                <a:lnTo>
                  <a:pt x="522549" y="63499"/>
                </a:lnTo>
                <a:lnTo>
                  <a:pt x="472399" y="76199"/>
                </a:lnTo>
                <a:lnTo>
                  <a:pt x="423733" y="101599"/>
                </a:lnTo>
                <a:close/>
              </a:path>
              <a:path w="1466850" h="1460500">
                <a:moveTo>
                  <a:pt x="733123" y="723899"/>
                </a:moveTo>
                <a:lnTo>
                  <a:pt x="447025" y="660399"/>
                </a:lnTo>
                <a:lnTo>
                  <a:pt x="604765" y="622299"/>
                </a:lnTo>
                <a:lnTo>
                  <a:pt x="350213" y="368299"/>
                </a:lnTo>
                <a:lnTo>
                  <a:pt x="160926" y="368299"/>
                </a:lnTo>
                <a:lnTo>
                  <a:pt x="17877" y="228599"/>
                </a:lnTo>
                <a:lnTo>
                  <a:pt x="196689" y="190499"/>
                </a:lnTo>
                <a:lnTo>
                  <a:pt x="232451" y="12699"/>
                </a:lnTo>
                <a:lnTo>
                  <a:pt x="375500" y="152399"/>
                </a:lnTo>
                <a:lnTo>
                  <a:pt x="375500" y="342899"/>
                </a:lnTo>
                <a:lnTo>
                  <a:pt x="630053" y="596899"/>
                </a:lnTo>
                <a:lnTo>
                  <a:pt x="700612" y="596899"/>
                </a:lnTo>
                <a:lnTo>
                  <a:pt x="733123" y="723899"/>
                </a:lnTo>
                <a:close/>
              </a:path>
              <a:path w="1466850" h="1460500">
                <a:moveTo>
                  <a:pt x="964603" y="1422399"/>
                </a:moveTo>
                <a:lnTo>
                  <a:pt x="827616" y="1422399"/>
                </a:lnTo>
                <a:lnTo>
                  <a:pt x="918289" y="1396999"/>
                </a:lnTo>
                <a:lnTo>
                  <a:pt x="1004301" y="1371599"/>
                </a:lnTo>
                <a:lnTo>
                  <a:pt x="1045297" y="1346199"/>
                </a:lnTo>
                <a:lnTo>
                  <a:pt x="1084814" y="1333499"/>
                </a:lnTo>
                <a:lnTo>
                  <a:pt x="1122747" y="1308099"/>
                </a:lnTo>
                <a:lnTo>
                  <a:pt x="1158992" y="1282699"/>
                </a:lnTo>
                <a:lnTo>
                  <a:pt x="1193443" y="1244599"/>
                </a:lnTo>
                <a:lnTo>
                  <a:pt x="1225996" y="1219199"/>
                </a:lnTo>
                <a:lnTo>
                  <a:pt x="1256546" y="1181099"/>
                </a:lnTo>
                <a:lnTo>
                  <a:pt x="1284989" y="1155699"/>
                </a:lnTo>
                <a:lnTo>
                  <a:pt x="1311220" y="1117599"/>
                </a:lnTo>
                <a:lnTo>
                  <a:pt x="1335134" y="1079499"/>
                </a:lnTo>
                <a:lnTo>
                  <a:pt x="1356627" y="1041399"/>
                </a:lnTo>
                <a:lnTo>
                  <a:pt x="1375594" y="1003299"/>
                </a:lnTo>
                <a:lnTo>
                  <a:pt x="1391930" y="952499"/>
                </a:lnTo>
                <a:lnTo>
                  <a:pt x="1405530" y="914399"/>
                </a:lnTo>
                <a:lnTo>
                  <a:pt x="1416291" y="863599"/>
                </a:lnTo>
                <a:lnTo>
                  <a:pt x="1424107" y="825499"/>
                </a:lnTo>
                <a:lnTo>
                  <a:pt x="1428873" y="774699"/>
                </a:lnTo>
                <a:lnTo>
                  <a:pt x="1430485" y="723899"/>
                </a:lnTo>
                <a:lnTo>
                  <a:pt x="1428873" y="673099"/>
                </a:lnTo>
                <a:lnTo>
                  <a:pt x="1424107" y="634999"/>
                </a:lnTo>
                <a:lnTo>
                  <a:pt x="1416291" y="584199"/>
                </a:lnTo>
                <a:lnTo>
                  <a:pt x="1405530" y="546099"/>
                </a:lnTo>
                <a:lnTo>
                  <a:pt x="1391930" y="495299"/>
                </a:lnTo>
                <a:lnTo>
                  <a:pt x="1375594" y="457199"/>
                </a:lnTo>
                <a:lnTo>
                  <a:pt x="1356627" y="419099"/>
                </a:lnTo>
                <a:lnTo>
                  <a:pt x="1335134" y="380999"/>
                </a:lnTo>
                <a:lnTo>
                  <a:pt x="1311220" y="342899"/>
                </a:lnTo>
                <a:lnTo>
                  <a:pt x="1284989" y="304799"/>
                </a:lnTo>
                <a:lnTo>
                  <a:pt x="1256546" y="266699"/>
                </a:lnTo>
                <a:lnTo>
                  <a:pt x="1225996" y="228599"/>
                </a:lnTo>
                <a:lnTo>
                  <a:pt x="1193443" y="203199"/>
                </a:lnTo>
                <a:lnTo>
                  <a:pt x="1158992" y="177799"/>
                </a:lnTo>
                <a:lnTo>
                  <a:pt x="1122747" y="152399"/>
                </a:lnTo>
                <a:lnTo>
                  <a:pt x="1084814" y="126999"/>
                </a:lnTo>
                <a:lnTo>
                  <a:pt x="1045297" y="101599"/>
                </a:lnTo>
                <a:lnTo>
                  <a:pt x="1004301" y="88899"/>
                </a:lnTo>
                <a:lnTo>
                  <a:pt x="961930" y="63499"/>
                </a:lnTo>
                <a:lnTo>
                  <a:pt x="873483" y="38099"/>
                </a:lnTo>
                <a:lnTo>
                  <a:pt x="827616" y="38099"/>
                </a:lnTo>
                <a:lnTo>
                  <a:pt x="780793" y="25399"/>
                </a:lnTo>
                <a:lnTo>
                  <a:pt x="964599" y="25399"/>
                </a:lnTo>
                <a:lnTo>
                  <a:pt x="1007653" y="50799"/>
                </a:lnTo>
                <a:lnTo>
                  <a:pt x="1049400" y="63499"/>
                </a:lnTo>
                <a:lnTo>
                  <a:pt x="1089741" y="88899"/>
                </a:lnTo>
                <a:lnTo>
                  <a:pt x="1128580" y="114299"/>
                </a:lnTo>
                <a:lnTo>
                  <a:pt x="1165820" y="139699"/>
                </a:lnTo>
                <a:lnTo>
                  <a:pt x="1201362" y="165099"/>
                </a:lnTo>
                <a:lnTo>
                  <a:pt x="1235110" y="190499"/>
                </a:lnTo>
                <a:lnTo>
                  <a:pt x="1266967" y="228599"/>
                </a:lnTo>
                <a:lnTo>
                  <a:pt x="1296834" y="253999"/>
                </a:lnTo>
                <a:lnTo>
                  <a:pt x="1324615" y="292099"/>
                </a:lnTo>
                <a:lnTo>
                  <a:pt x="1350212" y="330199"/>
                </a:lnTo>
                <a:lnTo>
                  <a:pt x="1373528" y="368299"/>
                </a:lnTo>
                <a:lnTo>
                  <a:pt x="1394466" y="406399"/>
                </a:lnTo>
                <a:lnTo>
                  <a:pt x="1412927" y="457199"/>
                </a:lnTo>
                <a:lnTo>
                  <a:pt x="1428816" y="495299"/>
                </a:lnTo>
                <a:lnTo>
                  <a:pt x="1442034" y="533399"/>
                </a:lnTo>
                <a:lnTo>
                  <a:pt x="1452484" y="584199"/>
                </a:lnTo>
                <a:lnTo>
                  <a:pt x="1460069" y="634999"/>
                </a:lnTo>
                <a:lnTo>
                  <a:pt x="1464692" y="673099"/>
                </a:lnTo>
                <a:lnTo>
                  <a:pt x="1466254" y="723899"/>
                </a:lnTo>
                <a:lnTo>
                  <a:pt x="1464692" y="774699"/>
                </a:lnTo>
                <a:lnTo>
                  <a:pt x="1460069" y="825499"/>
                </a:lnTo>
                <a:lnTo>
                  <a:pt x="1452484" y="863599"/>
                </a:lnTo>
                <a:lnTo>
                  <a:pt x="1442034" y="914399"/>
                </a:lnTo>
                <a:lnTo>
                  <a:pt x="1428816" y="952499"/>
                </a:lnTo>
                <a:lnTo>
                  <a:pt x="1412928" y="1003299"/>
                </a:lnTo>
                <a:lnTo>
                  <a:pt x="1394466" y="1041399"/>
                </a:lnTo>
                <a:lnTo>
                  <a:pt x="1373529" y="1079499"/>
                </a:lnTo>
                <a:lnTo>
                  <a:pt x="1350213" y="1117599"/>
                </a:lnTo>
                <a:lnTo>
                  <a:pt x="1324616" y="1155699"/>
                </a:lnTo>
                <a:lnTo>
                  <a:pt x="1296835" y="1193799"/>
                </a:lnTo>
                <a:lnTo>
                  <a:pt x="1266968" y="1231899"/>
                </a:lnTo>
                <a:lnTo>
                  <a:pt x="1235112" y="1257299"/>
                </a:lnTo>
                <a:lnTo>
                  <a:pt x="1201364" y="1295399"/>
                </a:lnTo>
                <a:lnTo>
                  <a:pt x="1165822" y="1320799"/>
                </a:lnTo>
                <a:lnTo>
                  <a:pt x="1128583" y="1346199"/>
                </a:lnTo>
                <a:lnTo>
                  <a:pt x="1089744" y="1371599"/>
                </a:lnTo>
                <a:lnTo>
                  <a:pt x="1049403" y="1384299"/>
                </a:lnTo>
                <a:lnTo>
                  <a:pt x="1007656" y="1409699"/>
                </a:lnTo>
                <a:lnTo>
                  <a:pt x="964603" y="1422399"/>
                </a:lnTo>
                <a:close/>
              </a:path>
              <a:path w="1466850" h="1460500">
                <a:moveTo>
                  <a:pt x="484729" y="380999"/>
                </a:moveTo>
                <a:lnTo>
                  <a:pt x="447025" y="342899"/>
                </a:lnTo>
                <a:lnTo>
                  <a:pt x="447025" y="228599"/>
                </a:lnTo>
                <a:lnTo>
                  <a:pt x="490218" y="203199"/>
                </a:lnTo>
                <a:lnTo>
                  <a:pt x="535446" y="190499"/>
                </a:lnTo>
                <a:lnTo>
                  <a:pt x="582530" y="177799"/>
                </a:lnTo>
                <a:lnTo>
                  <a:pt x="681548" y="152399"/>
                </a:lnTo>
                <a:lnTo>
                  <a:pt x="780052" y="152399"/>
                </a:lnTo>
                <a:lnTo>
                  <a:pt x="825936" y="165099"/>
                </a:lnTo>
                <a:lnTo>
                  <a:pt x="870628" y="165099"/>
                </a:lnTo>
                <a:lnTo>
                  <a:pt x="913981" y="177799"/>
                </a:lnTo>
                <a:lnTo>
                  <a:pt x="955847" y="203199"/>
                </a:lnTo>
                <a:lnTo>
                  <a:pt x="996080" y="215899"/>
                </a:lnTo>
                <a:lnTo>
                  <a:pt x="1034531" y="241299"/>
                </a:lnTo>
                <a:lnTo>
                  <a:pt x="1071054" y="266699"/>
                </a:lnTo>
                <a:lnTo>
                  <a:pt x="1105502" y="292099"/>
                </a:lnTo>
                <a:lnTo>
                  <a:pt x="733123" y="292099"/>
                </a:lnTo>
                <a:lnTo>
                  <a:pt x="625857" y="317499"/>
                </a:lnTo>
                <a:lnTo>
                  <a:pt x="575778" y="330199"/>
                </a:lnTo>
                <a:lnTo>
                  <a:pt x="528602" y="355599"/>
                </a:lnTo>
                <a:lnTo>
                  <a:pt x="484729" y="380999"/>
                </a:lnTo>
                <a:close/>
              </a:path>
              <a:path w="1466850" h="1460500">
                <a:moveTo>
                  <a:pt x="1105502" y="1155699"/>
                </a:moveTo>
                <a:lnTo>
                  <a:pt x="779883" y="1155699"/>
                </a:lnTo>
                <a:lnTo>
                  <a:pt x="825185" y="1142999"/>
                </a:lnTo>
                <a:lnTo>
                  <a:pt x="868767" y="1130299"/>
                </a:lnTo>
                <a:lnTo>
                  <a:pt x="910366" y="1117599"/>
                </a:lnTo>
                <a:lnTo>
                  <a:pt x="949722" y="1092199"/>
                </a:lnTo>
                <a:lnTo>
                  <a:pt x="986572" y="1066799"/>
                </a:lnTo>
                <a:lnTo>
                  <a:pt x="1020655" y="1041399"/>
                </a:lnTo>
                <a:lnTo>
                  <a:pt x="1051708" y="1015999"/>
                </a:lnTo>
                <a:lnTo>
                  <a:pt x="1079470" y="977899"/>
                </a:lnTo>
                <a:lnTo>
                  <a:pt x="1103679" y="939799"/>
                </a:lnTo>
                <a:lnTo>
                  <a:pt x="1124074" y="901699"/>
                </a:lnTo>
                <a:lnTo>
                  <a:pt x="1140393" y="863599"/>
                </a:lnTo>
                <a:lnTo>
                  <a:pt x="1152373" y="812799"/>
                </a:lnTo>
                <a:lnTo>
                  <a:pt x="1159753" y="774699"/>
                </a:lnTo>
                <a:lnTo>
                  <a:pt x="1162271" y="723899"/>
                </a:lnTo>
                <a:lnTo>
                  <a:pt x="1159753" y="685799"/>
                </a:lnTo>
                <a:lnTo>
                  <a:pt x="1152373" y="634999"/>
                </a:lnTo>
                <a:lnTo>
                  <a:pt x="1140393" y="596899"/>
                </a:lnTo>
                <a:lnTo>
                  <a:pt x="1124074" y="546099"/>
                </a:lnTo>
                <a:lnTo>
                  <a:pt x="1103679" y="507999"/>
                </a:lnTo>
                <a:lnTo>
                  <a:pt x="1079470" y="469899"/>
                </a:lnTo>
                <a:lnTo>
                  <a:pt x="1051708" y="444499"/>
                </a:lnTo>
                <a:lnTo>
                  <a:pt x="1020655" y="406399"/>
                </a:lnTo>
                <a:lnTo>
                  <a:pt x="986572" y="380999"/>
                </a:lnTo>
                <a:lnTo>
                  <a:pt x="949722" y="355599"/>
                </a:lnTo>
                <a:lnTo>
                  <a:pt x="910366" y="330199"/>
                </a:lnTo>
                <a:lnTo>
                  <a:pt x="868767" y="317499"/>
                </a:lnTo>
                <a:lnTo>
                  <a:pt x="825185" y="304799"/>
                </a:lnTo>
                <a:lnTo>
                  <a:pt x="779883" y="304799"/>
                </a:lnTo>
                <a:lnTo>
                  <a:pt x="733123" y="292099"/>
                </a:lnTo>
                <a:lnTo>
                  <a:pt x="1105502" y="292099"/>
                </a:lnTo>
                <a:lnTo>
                  <a:pt x="1137727" y="317499"/>
                </a:lnTo>
                <a:lnTo>
                  <a:pt x="1167581" y="355599"/>
                </a:lnTo>
                <a:lnTo>
                  <a:pt x="1194919" y="393699"/>
                </a:lnTo>
                <a:lnTo>
                  <a:pt x="1219591" y="419099"/>
                </a:lnTo>
                <a:lnTo>
                  <a:pt x="1241452" y="469899"/>
                </a:lnTo>
                <a:lnTo>
                  <a:pt x="1260354" y="507999"/>
                </a:lnTo>
                <a:lnTo>
                  <a:pt x="1276149" y="546099"/>
                </a:lnTo>
                <a:lnTo>
                  <a:pt x="1288690" y="584199"/>
                </a:lnTo>
                <a:lnTo>
                  <a:pt x="1297831" y="634999"/>
                </a:lnTo>
                <a:lnTo>
                  <a:pt x="1303423" y="685799"/>
                </a:lnTo>
                <a:lnTo>
                  <a:pt x="1305320" y="723899"/>
                </a:lnTo>
                <a:lnTo>
                  <a:pt x="1303423" y="774699"/>
                </a:lnTo>
                <a:lnTo>
                  <a:pt x="1297831" y="825499"/>
                </a:lnTo>
                <a:lnTo>
                  <a:pt x="1288690" y="863599"/>
                </a:lnTo>
                <a:lnTo>
                  <a:pt x="1276149" y="901699"/>
                </a:lnTo>
                <a:lnTo>
                  <a:pt x="1260354" y="952499"/>
                </a:lnTo>
                <a:lnTo>
                  <a:pt x="1241452" y="990599"/>
                </a:lnTo>
                <a:lnTo>
                  <a:pt x="1219591" y="1028699"/>
                </a:lnTo>
                <a:lnTo>
                  <a:pt x="1194919" y="1066799"/>
                </a:lnTo>
                <a:lnTo>
                  <a:pt x="1167581" y="1104899"/>
                </a:lnTo>
                <a:lnTo>
                  <a:pt x="1137727" y="1130299"/>
                </a:lnTo>
                <a:lnTo>
                  <a:pt x="1105502" y="1155699"/>
                </a:lnTo>
                <a:close/>
              </a:path>
              <a:path w="1466850" h="1460500">
                <a:moveTo>
                  <a:pt x="874962" y="1447799"/>
                </a:moveTo>
                <a:lnTo>
                  <a:pt x="591292" y="1447799"/>
                </a:lnTo>
                <a:lnTo>
                  <a:pt x="545915" y="1435099"/>
                </a:lnTo>
                <a:lnTo>
                  <a:pt x="458597" y="1409699"/>
                </a:lnTo>
                <a:lnTo>
                  <a:pt x="416851" y="1384299"/>
                </a:lnTo>
                <a:lnTo>
                  <a:pt x="376510" y="1371599"/>
                </a:lnTo>
                <a:lnTo>
                  <a:pt x="337671" y="1346199"/>
                </a:lnTo>
                <a:lnTo>
                  <a:pt x="300432" y="1320799"/>
                </a:lnTo>
                <a:lnTo>
                  <a:pt x="264889" y="1295399"/>
                </a:lnTo>
                <a:lnTo>
                  <a:pt x="231141" y="1257299"/>
                </a:lnTo>
                <a:lnTo>
                  <a:pt x="199285" y="1231899"/>
                </a:lnTo>
                <a:lnTo>
                  <a:pt x="169418" y="1193799"/>
                </a:lnTo>
                <a:lnTo>
                  <a:pt x="141637" y="1155699"/>
                </a:lnTo>
                <a:lnTo>
                  <a:pt x="116040" y="1117599"/>
                </a:lnTo>
                <a:lnTo>
                  <a:pt x="92725" y="1079499"/>
                </a:lnTo>
                <a:lnTo>
                  <a:pt x="71787" y="1041399"/>
                </a:lnTo>
                <a:lnTo>
                  <a:pt x="53326" y="1003299"/>
                </a:lnTo>
                <a:lnTo>
                  <a:pt x="37437" y="952499"/>
                </a:lnTo>
                <a:lnTo>
                  <a:pt x="24219" y="914399"/>
                </a:lnTo>
                <a:lnTo>
                  <a:pt x="13769" y="863599"/>
                </a:lnTo>
                <a:lnTo>
                  <a:pt x="6184" y="825499"/>
                </a:lnTo>
                <a:lnTo>
                  <a:pt x="1562" y="774699"/>
                </a:lnTo>
                <a:lnTo>
                  <a:pt x="0" y="723899"/>
                </a:lnTo>
                <a:lnTo>
                  <a:pt x="1723" y="673099"/>
                </a:lnTo>
                <a:lnTo>
                  <a:pt x="6854" y="622299"/>
                </a:lnTo>
                <a:lnTo>
                  <a:pt x="15336" y="584199"/>
                </a:lnTo>
                <a:lnTo>
                  <a:pt x="27110" y="533399"/>
                </a:lnTo>
                <a:lnTo>
                  <a:pt x="42120" y="482599"/>
                </a:lnTo>
                <a:lnTo>
                  <a:pt x="60308" y="431799"/>
                </a:lnTo>
                <a:lnTo>
                  <a:pt x="81616" y="393699"/>
                </a:lnTo>
                <a:lnTo>
                  <a:pt x="108020" y="419099"/>
                </a:lnTo>
                <a:lnTo>
                  <a:pt x="86224" y="469899"/>
                </a:lnTo>
                <a:lnTo>
                  <a:pt x="68238" y="520699"/>
                </a:lnTo>
                <a:lnTo>
                  <a:pt x="54130" y="571499"/>
                </a:lnTo>
                <a:lnTo>
                  <a:pt x="43969" y="622299"/>
                </a:lnTo>
                <a:lnTo>
                  <a:pt x="37822" y="673099"/>
                </a:lnTo>
                <a:lnTo>
                  <a:pt x="35758" y="723899"/>
                </a:lnTo>
                <a:lnTo>
                  <a:pt x="37370" y="774699"/>
                </a:lnTo>
                <a:lnTo>
                  <a:pt x="42136" y="825499"/>
                </a:lnTo>
                <a:lnTo>
                  <a:pt x="49952" y="863599"/>
                </a:lnTo>
                <a:lnTo>
                  <a:pt x="60712" y="914399"/>
                </a:lnTo>
                <a:lnTo>
                  <a:pt x="74313" y="952499"/>
                </a:lnTo>
                <a:lnTo>
                  <a:pt x="90648" y="1003299"/>
                </a:lnTo>
                <a:lnTo>
                  <a:pt x="109615" y="1041399"/>
                </a:lnTo>
                <a:lnTo>
                  <a:pt x="131108" y="1079499"/>
                </a:lnTo>
                <a:lnTo>
                  <a:pt x="155022" y="1117599"/>
                </a:lnTo>
                <a:lnTo>
                  <a:pt x="181252" y="1155699"/>
                </a:lnTo>
                <a:lnTo>
                  <a:pt x="209695" y="1181099"/>
                </a:lnTo>
                <a:lnTo>
                  <a:pt x="240245" y="1219199"/>
                </a:lnTo>
                <a:lnTo>
                  <a:pt x="272798" y="1244599"/>
                </a:lnTo>
                <a:lnTo>
                  <a:pt x="307249" y="1282699"/>
                </a:lnTo>
                <a:lnTo>
                  <a:pt x="343493" y="1308099"/>
                </a:lnTo>
                <a:lnTo>
                  <a:pt x="381426" y="1333499"/>
                </a:lnTo>
                <a:lnTo>
                  <a:pt x="420943" y="1346199"/>
                </a:lnTo>
                <a:lnTo>
                  <a:pt x="461939" y="1371599"/>
                </a:lnTo>
                <a:lnTo>
                  <a:pt x="547951" y="1396999"/>
                </a:lnTo>
                <a:lnTo>
                  <a:pt x="638623" y="1422399"/>
                </a:lnTo>
                <a:lnTo>
                  <a:pt x="964603" y="1422399"/>
                </a:lnTo>
                <a:lnTo>
                  <a:pt x="874962" y="1447799"/>
                </a:lnTo>
                <a:close/>
              </a:path>
              <a:path w="1466850" h="1460500">
                <a:moveTo>
                  <a:pt x="825936" y="1295399"/>
                </a:moveTo>
                <a:lnTo>
                  <a:pt x="640310" y="1295399"/>
                </a:lnTo>
                <a:lnTo>
                  <a:pt x="552265" y="1269999"/>
                </a:lnTo>
                <a:lnTo>
                  <a:pt x="510399" y="1257299"/>
                </a:lnTo>
                <a:lnTo>
                  <a:pt x="470167" y="1231899"/>
                </a:lnTo>
                <a:lnTo>
                  <a:pt x="431715" y="1219199"/>
                </a:lnTo>
                <a:lnTo>
                  <a:pt x="395192" y="1193799"/>
                </a:lnTo>
                <a:lnTo>
                  <a:pt x="360744" y="1155699"/>
                </a:lnTo>
                <a:lnTo>
                  <a:pt x="328520" y="1130299"/>
                </a:lnTo>
                <a:lnTo>
                  <a:pt x="298665" y="1104899"/>
                </a:lnTo>
                <a:lnTo>
                  <a:pt x="271328" y="1066799"/>
                </a:lnTo>
                <a:lnTo>
                  <a:pt x="246655" y="1028699"/>
                </a:lnTo>
                <a:lnTo>
                  <a:pt x="224794" y="990599"/>
                </a:lnTo>
                <a:lnTo>
                  <a:pt x="205893" y="952499"/>
                </a:lnTo>
                <a:lnTo>
                  <a:pt x="190097" y="901699"/>
                </a:lnTo>
                <a:lnTo>
                  <a:pt x="177556" y="863599"/>
                </a:lnTo>
                <a:lnTo>
                  <a:pt x="168415" y="825499"/>
                </a:lnTo>
                <a:lnTo>
                  <a:pt x="162823" y="774699"/>
                </a:lnTo>
                <a:lnTo>
                  <a:pt x="160926" y="723899"/>
                </a:lnTo>
                <a:lnTo>
                  <a:pt x="163254" y="673099"/>
                </a:lnTo>
                <a:lnTo>
                  <a:pt x="170092" y="622299"/>
                </a:lnTo>
                <a:lnTo>
                  <a:pt x="181216" y="571499"/>
                </a:lnTo>
                <a:lnTo>
                  <a:pt x="196407" y="533399"/>
                </a:lnTo>
                <a:lnTo>
                  <a:pt x="215442" y="482599"/>
                </a:lnTo>
                <a:lnTo>
                  <a:pt x="238101" y="444499"/>
                </a:lnTo>
                <a:lnTo>
                  <a:pt x="345882" y="444499"/>
                </a:lnTo>
                <a:lnTo>
                  <a:pt x="383586" y="482599"/>
                </a:lnTo>
                <a:lnTo>
                  <a:pt x="356129" y="520699"/>
                </a:lnTo>
                <a:lnTo>
                  <a:pt x="333988" y="571499"/>
                </a:lnTo>
                <a:lnTo>
                  <a:pt x="317615" y="622299"/>
                </a:lnTo>
                <a:lnTo>
                  <a:pt x="307461" y="673099"/>
                </a:lnTo>
                <a:lnTo>
                  <a:pt x="303976" y="723899"/>
                </a:lnTo>
                <a:lnTo>
                  <a:pt x="306494" y="774699"/>
                </a:lnTo>
                <a:lnTo>
                  <a:pt x="313874" y="812799"/>
                </a:lnTo>
                <a:lnTo>
                  <a:pt x="325854" y="863599"/>
                </a:lnTo>
                <a:lnTo>
                  <a:pt x="342172" y="901699"/>
                </a:lnTo>
                <a:lnTo>
                  <a:pt x="362567" y="939799"/>
                </a:lnTo>
                <a:lnTo>
                  <a:pt x="386776" y="977899"/>
                </a:lnTo>
                <a:lnTo>
                  <a:pt x="414539" y="1015999"/>
                </a:lnTo>
                <a:lnTo>
                  <a:pt x="445592" y="1041399"/>
                </a:lnTo>
                <a:lnTo>
                  <a:pt x="479674" y="1066799"/>
                </a:lnTo>
                <a:lnTo>
                  <a:pt x="516524" y="1092199"/>
                </a:lnTo>
                <a:lnTo>
                  <a:pt x="555880" y="1117599"/>
                </a:lnTo>
                <a:lnTo>
                  <a:pt x="597480" y="1130299"/>
                </a:lnTo>
                <a:lnTo>
                  <a:pt x="641061" y="1142999"/>
                </a:lnTo>
                <a:lnTo>
                  <a:pt x="686363" y="1155699"/>
                </a:lnTo>
                <a:lnTo>
                  <a:pt x="1105502" y="1155699"/>
                </a:lnTo>
                <a:lnTo>
                  <a:pt x="1071054" y="1193799"/>
                </a:lnTo>
                <a:lnTo>
                  <a:pt x="1034531" y="1219199"/>
                </a:lnTo>
                <a:lnTo>
                  <a:pt x="996080" y="1231899"/>
                </a:lnTo>
                <a:lnTo>
                  <a:pt x="955847" y="1257299"/>
                </a:lnTo>
                <a:lnTo>
                  <a:pt x="913981" y="1269999"/>
                </a:lnTo>
                <a:lnTo>
                  <a:pt x="825936" y="1295399"/>
                </a:lnTo>
                <a:close/>
              </a:path>
              <a:path w="1466850" h="1460500">
                <a:moveTo>
                  <a:pt x="700612" y="596899"/>
                </a:moveTo>
                <a:lnTo>
                  <a:pt x="630053" y="596899"/>
                </a:lnTo>
                <a:lnTo>
                  <a:pt x="661599" y="444499"/>
                </a:lnTo>
                <a:lnTo>
                  <a:pt x="700612" y="596899"/>
                </a:lnTo>
                <a:close/>
              </a:path>
              <a:path w="1466850" h="1460500">
                <a:moveTo>
                  <a:pt x="987284" y="863599"/>
                </a:moveTo>
                <a:lnTo>
                  <a:pt x="778331" y="863599"/>
                </a:lnTo>
                <a:lnTo>
                  <a:pt x="817600" y="838199"/>
                </a:lnTo>
                <a:lnTo>
                  <a:pt x="848566" y="812799"/>
                </a:lnTo>
                <a:lnTo>
                  <a:pt x="868873" y="774699"/>
                </a:lnTo>
                <a:lnTo>
                  <a:pt x="876165" y="723899"/>
                </a:lnTo>
                <a:lnTo>
                  <a:pt x="868377" y="685799"/>
                </a:lnTo>
                <a:lnTo>
                  <a:pt x="846769" y="634999"/>
                </a:lnTo>
                <a:lnTo>
                  <a:pt x="813979" y="609599"/>
                </a:lnTo>
                <a:lnTo>
                  <a:pt x="772640" y="584199"/>
                </a:lnTo>
                <a:lnTo>
                  <a:pt x="735351" y="444499"/>
                </a:lnTo>
                <a:lnTo>
                  <a:pt x="781443" y="444499"/>
                </a:lnTo>
                <a:lnTo>
                  <a:pt x="825150" y="457199"/>
                </a:lnTo>
                <a:lnTo>
                  <a:pt x="865891" y="469899"/>
                </a:lnTo>
                <a:lnTo>
                  <a:pt x="903084" y="495299"/>
                </a:lnTo>
                <a:lnTo>
                  <a:pt x="936149" y="520699"/>
                </a:lnTo>
                <a:lnTo>
                  <a:pt x="964505" y="558799"/>
                </a:lnTo>
                <a:lnTo>
                  <a:pt x="987570" y="596899"/>
                </a:lnTo>
                <a:lnTo>
                  <a:pt x="1004765" y="634999"/>
                </a:lnTo>
                <a:lnTo>
                  <a:pt x="1015508" y="685799"/>
                </a:lnTo>
                <a:lnTo>
                  <a:pt x="1019218" y="723899"/>
                </a:lnTo>
                <a:lnTo>
                  <a:pt x="1015474" y="774699"/>
                </a:lnTo>
                <a:lnTo>
                  <a:pt x="1004633" y="812799"/>
                </a:lnTo>
                <a:lnTo>
                  <a:pt x="987284" y="863599"/>
                </a:lnTo>
                <a:close/>
              </a:path>
              <a:path w="1466850" h="1460500">
                <a:moveTo>
                  <a:pt x="823549" y="1003299"/>
                </a:moveTo>
                <a:lnTo>
                  <a:pt x="643110" y="1003299"/>
                </a:lnTo>
                <a:lnTo>
                  <a:pt x="602230" y="977899"/>
                </a:lnTo>
                <a:lnTo>
                  <a:pt x="564872" y="952499"/>
                </a:lnTo>
                <a:lnTo>
                  <a:pt x="531616" y="927099"/>
                </a:lnTo>
                <a:lnTo>
                  <a:pt x="503041" y="901699"/>
                </a:lnTo>
                <a:lnTo>
                  <a:pt x="479726" y="863599"/>
                </a:lnTo>
                <a:lnTo>
                  <a:pt x="462250" y="812799"/>
                </a:lnTo>
                <a:lnTo>
                  <a:pt x="451194" y="774699"/>
                </a:lnTo>
                <a:lnTo>
                  <a:pt x="447136" y="723899"/>
                </a:lnTo>
                <a:lnTo>
                  <a:pt x="596300" y="761999"/>
                </a:lnTo>
                <a:lnTo>
                  <a:pt x="615783" y="812799"/>
                </a:lnTo>
                <a:lnTo>
                  <a:pt x="646728" y="838199"/>
                </a:lnTo>
                <a:lnTo>
                  <a:pt x="686665" y="863599"/>
                </a:lnTo>
                <a:lnTo>
                  <a:pt x="987284" y="863599"/>
                </a:lnTo>
                <a:lnTo>
                  <a:pt x="964018" y="901699"/>
                </a:lnTo>
                <a:lnTo>
                  <a:pt x="935422" y="927099"/>
                </a:lnTo>
                <a:lnTo>
                  <a:pt x="902086" y="952499"/>
                </a:lnTo>
                <a:lnTo>
                  <a:pt x="864599" y="977899"/>
                </a:lnTo>
                <a:lnTo>
                  <a:pt x="823549" y="1003299"/>
                </a:lnTo>
                <a:close/>
              </a:path>
              <a:path w="1466850" h="1460500">
                <a:moveTo>
                  <a:pt x="733120" y="1015999"/>
                </a:moveTo>
                <a:lnTo>
                  <a:pt x="686933" y="1003299"/>
                </a:lnTo>
                <a:lnTo>
                  <a:pt x="779526" y="1003299"/>
                </a:lnTo>
                <a:lnTo>
                  <a:pt x="733120" y="1015999"/>
                </a:lnTo>
                <a:close/>
              </a:path>
              <a:path w="1466850" h="1460500">
                <a:moveTo>
                  <a:pt x="781258" y="1460499"/>
                </a:moveTo>
                <a:lnTo>
                  <a:pt x="684995" y="1460499"/>
                </a:lnTo>
                <a:lnTo>
                  <a:pt x="637684" y="1447799"/>
                </a:lnTo>
                <a:lnTo>
                  <a:pt x="828569" y="1447799"/>
                </a:lnTo>
                <a:lnTo>
                  <a:pt x="781258" y="1460499"/>
                </a:lnTo>
                <a:close/>
              </a:path>
            </a:pathLst>
          </a:custGeom>
          <a:solidFill>
            <a:srgbClr val="2D37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950641" y="7209126"/>
            <a:ext cx="1379220" cy="1393825"/>
            <a:chOff x="7950641" y="7209126"/>
            <a:chExt cx="1379220" cy="1393825"/>
          </a:xfrm>
        </p:grpSpPr>
        <p:sp>
          <p:nvSpPr>
            <p:cNvPr id="5" name="object 5"/>
            <p:cNvSpPr/>
            <p:nvPr/>
          </p:nvSpPr>
          <p:spPr>
            <a:xfrm>
              <a:off x="7975517" y="7217976"/>
              <a:ext cx="1022350" cy="1354455"/>
            </a:xfrm>
            <a:custGeom>
              <a:avLst/>
              <a:gdLst/>
              <a:ahLst/>
              <a:cxnLst/>
              <a:rect l="l" t="t" r="r" b="b"/>
              <a:pathLst>
                <a:path w="1022350" h="1354454">
                  <a:moveTo>
                    <a:pt x="947683" y="1354072"/>
                  </a:moveTo>
                  <a:lnTo>
                    <a:pt x="69844" y="1354072"/>
                  </a:lnTo>
                  <a:lnTo>
                    <a:pt x="0" y="1277291"/>
                  </a:lnTo>
                  <a:lnTo>
                    <a:pt x="0" y="82760"/>
                  </a:lnTo>
                  <a:lnTo>
                    <a:pt x="69844" y="0"/>
                  </a:lnTo>
                  <a:lnTo>
                    <a:pt x="741977" y="0"/>
                  </a:lnTo>
                  <a:lnTo>
                    <a:pt x="741977" y="294925"/>
                  </a:lnTo>
                  <a:lnTo>
                    <a:pt x="1021833" y="294925"/>
                  </a:lnTo>
                  <a:lnTo>
                    <a:pt x="1021833" y="617596"/>
                  </a:lnTo>
                  <a:lnTo>
                    <a:pt x="991590" y="584064"/>
                  </a:lnTo>
                  <a:lnTo>
                    <a:pt x="956728" y="555362"/>
                  </a:lnTo>
                  <a:lnTo>
                    <a:pt x="917814" y="532055"/>
                  </a:lnTo>
                  <a:lnTo>
                    <a:pt x="875411" y="514708"/>
                  </a:lnTo>
                  <a:lnTo>
                    <a:pt x="830085" y="503886"/>
                  </a:lnTo>
                  <a:lnTo>
                    <a:pt x="782401" y="500153"/>
                  </a:lnTo>
                  <a:lnTo>
                    <a:pt x="733150" y="504131"/>
                  </a:lnTo>
                  <a:lnTo>
                    <a:pt x="686421" y="515648"/>
                  </a:lnTo>
                  <a:lnTo>
                    <a:pt x="642841" y="534078"/>
                  </a:lnTo>
                  <a:lnTo>
                    <a:pt x="603036" y="558791"/>
                  </a:lnTo>
                  <a:lnTo>
                    <a:pt x="567635" y="589162"/>
                  </a:lnTo>
                  <a:lnTo>
                    <a:pt x="537264" y="624564"/>
                  </a:lnTo>
                  <a:lnTo>
                    <a:pt x="512550" y="664368"/>
                  </a:lnTo>
                  <a:lnTo>
                    <a:pt x="494121" y="707948"/>
                  </a:lnTo>
                  <a:lnTo>
                    <a:pt x="482604" y="754677"/>
                  </a:lnTo>
                  <a:lnTo>
                    <a:pt x="478625" y="803928"/>
                  </a:lnTo>
                  <a:lnTo>
                    <a:pt x="482597" y="853179"/>
                  </a:lnTo>
                  <a:lnTo>
                    <a:pt x="494098" y="899908"/>
                  </a:lnTo>
                  <a:lnTo>
                    <a:pt x="512505" y="943488"/>
                  </a:lnTo>
                  <a:lnTo>
                    <a:pt x="537195" y="983292"/>
                  </a:lnTo>
                  <a:lnTo>
                    <a:pt x="567545" y="1018694"/>
                  </a:lnTo>
                  <a:lnTo>
                    <a:pt x="602933" y="1049065"/>
                  </a:lnTo>
                  <a:lnTo>
                    <a:pt x="642735" y="1073778"/>
                  </a:lnTo>
                  <a:lnTo>
                    <a:pt x="686329" y="1092208"/>
                  </a:lnTo>
                  <a:lnTo>
                    <a:pt x="733092" y="1103725"/>
                  </a:lnTo>
                  <a:lnTo>
                    <a:pt x="782401" y="1107704"/>
                  </a:lnTo>
                  <a:lnTo>
                    <a:pt x="827440" y="1104373"/>
                  </a:lnTo>
                  <a:lnTo>
                    <a:pt x="870394" y="1094697"/>
                  </a:lnTo>
                  <a:lnTo>
                    <a:pt x="910791" y="1079146"/>
                  </a:lnTo>
                  <a:lnTo>
                    <a:pt x="948162" y="1058191"/>
                  </a:lnTo>
                  <a:lnTo>
                    <a:pt x="1022072" y="1141908"/>
                  </a:lnTo>
                  <a:lnTo>
                    <a:pt x="1022072" y="1283750"/>
                  </a:lnTo>
                  <a:lnTo>
                    <a:pt x="947683" y="1354072"/>
                  </a:lnTo>
                  <a:close/>
                </a:path>
              </a:pathLst>
            </a:custGeom>
            <a:solidFill>
              <a:srgbClr val="EC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50632" y="7209129"/>
              <a:ext cx="1379220" cy="1393825"/>
            </a:xfrm>
            <a:custGeom>
              <a:avLst/>
              <a:gdLst/>
              <a:ahLst/>
              <a:cxnLst/>
              <a:rect l="l" t="t" r="r" b="b"/>
              <a:pathLst>
                <a:path w="1379220" h="1393825">
                  <a:moveTo>
                    <a:pt x="560438" y="442277"/>
                  </a:moveTo>
                  <a:lnTo>
                    <a:pt x="558546" y="432981"/>
                  </a:lnTo>
                  <a:lnTo>
                    <a:pt x="553402" y="425373"/>
                  </a:lnTo>
                  <a:lnTo>
                    <a:pt x="545807" y="420243"/>
                  </a:lnTo>
                  <a:lnTo>
                    <a:pt x="536511" y="418350"/>
                  </a:lnTo>
                  <a:lnTo>
                    <a:pt x="212890" y="418350"/>
                  </a:lnTo>
                  <a:lnTo>
                    <a:pt x="203593" y="420243"/>
                  </a:lnTo>
                  <a:lnTo>
                    <a:pt x="195999" y="425373"/>
                  </a:lnTo>
                  <a:lnTo>
                    <a:pt x="190855" y="432981"/>
                  </a:lnTo>
                  <a:lnTo>
                    <a:pt x="188963" y="442277"/>
                  </a:lnTo>
                  <a:lnTo>
                    <a:pt x="190855" y="451561"/>
                  </a:lnTo>
                  <a:lnTo>
                    <a:pt x="195999" y="459168"/>
                  </a:lnTo>
                  <a:lnTo>
                    <a:pt x="203593" y="464299"/>
                  </a:lnTo>
                  <a:lnTo>
                    <a:pt x="212890" y="466191"/>
                  </a:lnTo>
                  <a:lnTo>
                    <a:pt x="536511" y="466191"/>
                  </a:lnTo>
                  <a:lnTo>
                    <a:pt x="545807" y="464299"/>
                  </a:lnTo>
                  <a:lnTo>
                    <a:pt x="553402" y="459168"/>
                  </a:lnTo>
                  <a:lnTo>
                    <a:pt x="558546" y="451561"/>
                  </a:lnTo>
                  <a:lnTo>
                    <a:pt x="560438" y="442277"/>
                  </a:lnTo>
                  <a:close/>
                </a:path>
                <a:path w="1379220" h="1393825">
                  <a:moveTo>
                    <a:pt x="1378864" y="1280007"/>
                  </a:moveTo>
                  <a:lnTo>
                    <a:pt x="1347622" y="1212951"/>
                  </a:lnTo>
                  <a:lnTo>
                    <a:pt x="1339253" y="1205534"/>
                  </a:lnTo>
                  <a:lnTo>
                    <a:pt x="1330452" y="1198181"/>
                  </a:lnTo>
                  <a:lnTo>
                    <a:pt x="1330452" y="1284528"/>
                  </a:lnTo>
                  <a:lnTo>
                    <a:pt x="1326959" y="1308392"/>
                  </a:lnTo>
                  <a:lnTo>
                    <a:pt x="1313408" y="1329436"/>
                  </a:lnTo>
                  <a:lnTo>
                    <a:pt x="1292847" y="1342783"/>
                  </a:lnTo>
                  <a:lnTo>
                    <a:pt x="1268895" y="1346301"/>
                  </a:lnTo>
                  <a:lnTo>
                    <a:pt x="1245438" y="1340142"/>
                  </a:lnTo>
                  <a:lnTo>
                    <a:pt x="1226350" y="1324419"/>
                  </a:lnTo>
                  <a:lnTo>
                    <a:pt x="1135570" y="1215821"/>
                  </a:lnTo>
                  <a:lnTo>
                    <a:pt x="1027811" y="1086904"/>
                  </a:lnTo>
                  <a:lnTo>
                    <a:pt x="1027607" y="1086662"/>
                  </a:lnTo>
                  <a:lnTo>
                    <a:pt x="1004620" y="1059154"/>
                  </a:lnTo>
                  <a:lnTo>
                    <a:pt x="1012888" y="1051547"/>
                  </a:lnTo>
                  <a:lnTo>
                    <a:pt x="1023937" y="1040739"/>
                  </a:lnTo>
                  <a:lnTo>
                    <a:pt x="1035900" y="1028649"/>
                  </a:lnTo>
                  <a:lnTo>
                    <a:pt x="1043368" y="1020635"/>
                  </a:lnTo>
                  <a:lnTo>
                    <a:pt x="1308392" y="1242136"/>
                  </a:lnTo>
                  <a:lnTo>
                    <a:pt x="1324178" y="1261287"/>
                  </a:lnTo>
                  <a:lnTo>
                    <a:pt x="1330452" y="1284528"/>
                  </a:lnTo>
                  <a:lnTo>
                    <a:pt x="1330452" y="1198181"/>
                  </a:lnTo>
                  <a:lnTo>
                    <a:pt x="1118006" y="1020635"/>
                  </a:lnTo>
                  <a:lnTo>
                    <a:pt x="1071346" y="981646"/>
                  </a:lnTo>
                  <a:lnTo>
                    <a:pt x="1094587" y="936256"/>
                  </a:lnTo>
                  <a:lnTo>
                    <a:pt x="1110183" y="888441"/>
                  </a:lnTo>
                  <a:lnTo>
                    <a:pt x="1118120" y="839165"/>
                  </a:lnTo>
                  <a:lnTo>
                    <a:pt x="1118400" y="789381"/>
                  </a:lnTo>
                  <a:lnTo>
                    <a:pt x="1111021" y="740054"/>
                  </a:lnTo>
                  <a:lnTo>
                    <a:pt x="1095984" y="692124"/>
                  </a:lnTo>
                  <a:lnTo>
                    <a:pt x="1073264" y="646544"/>
                  </a:lnTo>
                  <a:lnTo>
                    <a:pt x="1073264" y="585076"/>
                  </a:lnTo>
                  <a:lnTo>
                    <a:pt x="1073264" y="302107"/>
                  </a:lnTo>
                  <a:lnTo>
                    <a:pt x="1072781" y="301383"/>
                  </a:lnTo>
                  <a:lnTo>
                    <a:pt x="1072781" y="299948"/>
                  </a:lnTo>
                  <a:lnTo>
                    <a:pt x="1072540" y="299237"/>
                  </a:lnTo>
                  <a:lnTo>
                    <a:pt x="1072540" y="298996"/>
                  </a:lnTo>
                  <a:lnTo>
                    <a:pt x="1072070" y="296291"/>
                  </a:lnTo>
                  <a:lnTo>
                    <a:pt x="1072070" y="812546"/>
                  </a:lnTo>
                  <a:lnTo>
                    <a:pt x="1066673" y="866432"/>
                  </a:lnTo>
                  <a:lnTo>
                    <a:pt x="1051166" y="917486"/>
                  </a:lnTo>
                  <a:lnTo>
                    <a:pt x="1026020" y="964514"/>
                  </a:lnTo>
                  <a:lnTo>
                    <a:pt x="991704" y="1006284"/>
                  </a:lnTo>
                  <a:lnTo>
                    <a:pt x="949921" y="1040638"/>
                  </a:lnTo>
                  <a:lnTo>
                    <a:pt x="902893" y="1065847"/>
                  </a:lnTo>
                  <a:lnTo>
                    <a:pt x="851839" y="1081366"/>
                  </a:lnTo>
                  <a:lnTo>
                    <a:pt x="797953" y="1086662"/>
                  </a:lnTo>
                  <a:lnTo>
                    <a:pt x="744067" y="1081405"/>
                  </a:lnTo>
                  <a:lnTo>
                    <a:pt x="693000" y="1065936"/>
                  </a:lnTo>
                  <a:lnTo>
                    <a:pt x="645985" y="1040739"/>
                  </a:lnTo>
                  <a:lnTo>
                    <a:pt x="604202" y="1006284"/>
                  </a:lnTo>
                  <a:lnTo>
                    <a:pt x="572528" y="968349"/>
                  </a:lnTo>
                  <a:lnTo>
                    <a:pt x="548767" y="926566"/>
                  </a:lnTo>
                  <a:lnTo>
                    <a:pt x="532930" y="882015"/>
                  </a:lnTo>
                  <a:lnTo>
                    <a:pt x="525005" y="835825"/>
                  </a:lnTo>
                  <a:lnTo>
                    <a:pt x="525005" y="789089"/>
                  </a:lnTo>
                  <a:lnTo>
                    <a:pt x="532930" y="742911"/>
                  </a:lnTo>
                  <a:lnTo>
                    <a:pt x="548767" y="698398"/>
                  </a:lnTo>
                  <a:lnTo>
                    <a:pt x="572528" y="656666"/>
                  </a:lnTo>
                  <a:lnTo>
                    <a:pt x="604202" y="618794"/>
                  </a:lnTo>
                  <a:lnTo>
                    <a:pt x="645985" y="584441"/>
                  </a:lnTo>
                  <a:lnTo>
                    <a:pt x="693000" y="559231"/>
                  </a:lnTo>
                  <a:lnTo>
                    <a:pt x="744067" y="543725"/>
                  </a:lnTo>
                  <a:lnTo>
                    <a:pt x="797953" y="538429"/>
                  </a:lnTo>
                  <a:lnTo>
                    <a:pt x="851839" y="543687"/>
                  </a:lnTo>
                  <a:lnTo>
                    <a:pt x="902893" y="559142"/>
                  </a:lnTo>
                  <a:lnTo>
                    <a:pt x="949921" y="584339"/>
                  </a:lnTo>
                  <a:lnTo>
                    <a:pt x="991704" y="618794"/>
                  </a:lnTo>
                  <a:lnTo>
                    <a:pt x="1026058" y="660679"/>
                  </a:lnTo>
                  <a:lnTo>
                    <a:pt x="1051255" y="707682"/>
                  </a:lnTo>
                  <a:lnTo>
                    <a:pt x="1066774" y="758685"/>
                  </a:lnTo>
                  <a:lnTo>
                    <a:pt x="1072070" y="812546"/>
                  </a:lnTo>
                  <a:lnTo>
                    <a:pt x="1072070" y="296291"/>
                  </a:lnTo>
                  <a:lnTo>
                    <a:pt x="1071587" y="293497"/>
                  </a:lnTo>
                  <a:lnTo>
                    <a:pt x="1069441" y="288467"/>
                  </a:lnTo>
                  <a:lnTo>
                    <a:pt x="1065364" y="284886"/>
                  </a:lnTo>
                  <a:lnTo>
                    <a:pt x="1059395" y="278904"/>
                  </a:lnTo>
                  <a:lnTo>
                    <a:pt x="1025423" y="244906"/>
                  </a:lnTo>
                  <a:lnTo>
                    <a:pt x="1025423" y="326745"/>
                  </a:lnTo>
                  <a:lnTo>
                    <a:pt x="1025423" y="585076"/>
                  </a:lnTo>
                  <a:lnTo>
                    <a:pt x="986675" y="551942"/>
                  </a:lnTo>
                  <a:lnTo>
                    <a:pt x="943838" y="525653"/>
                  </a:lnTo>
                  <a:lnTo>
                    <a:pt x="897623" y="506501"/>
                  </a:lnTo>
                  <a:lnTo>
                    <a:pt x="848753" y="494792"/>
                  </a:lnTo>
                  <a:lnTo>
                    <a:pt x="797953" y="490829"/>
                  </a:lnTo>
                  <a:lnTo>
                    <a:pt x="749261" y="494487"/>
                  </a:lnTo>
                  <a:lnTo>
                    <a:pt x="702335" y="505269"/>
                  </a:lnTo>
                  <a:lnTo>
                    <a:pt x="657796" y="522909"/>
                  </a:lnTo>
                  <a:lnTo>
                    <a:pt x="616267" y="547128"/>
                  </a:lnTo>
                  <a:lnTo>
                    <a:pt x="578370" y="577659"/>
                  </a:lnTo>
                  <a:lnTo>
                    <a:pt x="212890" y="577659"/>
                  </a:lnTo>
                  <a:lnTo>
                    <a:pt x="203593" y="579539"/>
                  </a:lnTo>
                  <a:lnTo>
                    <a:pt x="195999" y="584682"/>
                  </a:lnTo>
                  <a:lnTo>
                    <a:pt x="190855" y="592289"/>
                  </a:lnTo>
                  <a:lnTo>
                    <a:pt x="188963" y="601573"/>
                  </a:lnTo>
                  <a:lnTo>
                    <a:pt x="190855" y="610857"/>
                  </a:lnTo>
                  <a:lnTo>
                    <a:pt x="195999" y="618464"/>
                  </a:lnTo>
                  <a:lnTo>
                    <a:pt x="203593" y="623608"/>
                  </a:lnTo>
                  <a:lnTo>
                    <a:pt x="212890" y="625487"/>
                  </a:lnTo>
                  <a:lnTo>
                    <a:pt x="536511" y="625487"/>
                  </a:lnTo>
                  <a:lnTo>
                    <a:pt x="519607" y="651789"/>
                  </a:lnTo>
                  <a:lnTo>
                    <a:pt x="505472" y="679246"/>
                  </a:lnTo>
                  <a:lnTo>
                    <a:pt x="494144" y="707682"/>
                  </a:lnTo>
                  <a:lnTo>
                    <a:pt x="485571" y="736955"/>
                  </a:lnTo>
                  <a:lnTo>
                    <a:pt x="212890" y="736955"/>
                  </a:lnTo>
                  <a:lnTo>
                    <a:pt x="203593" y="738847"/>
                  </a:lnTo>
                  <a:lnTo>
                    <a:pt x="195999" y="743978"/>
                  </a:lnTo>
                  <a:lnTo>
                    <a:pt x="190855" y="751586"/>
                  </a:lnTo>
                  <a:lnTo>
                    <a:pt x="188963" y="760882"/>
                  </a:lnTo>
                  <a:lnTo>
                    <a:pt x="190855" y="770166"/>
                  </a:lnTo>
                  <a:lnTo>
                    <a:pt x="195999" y="777773"/>
                  </a:lnTo>
                  <a:lnTo>
                    <a:pt x="203593" y="782904"/>
                  </a:lnTo>
                  <a:lnTo>
                    <a:pt x="212890" y="784796"/>
                  </a:lnTo>
                  <a:lnTo>
                    <a:pt x="477431" y="784796"/>
                  </a:lnTo>
                  <a:lnTo>
                    <a:pt x="476313" y="812800"/>
                  </a:lnTo>
                  <a:lnTo>
                    <a:pt x="477583" y="840765"/>
                  </a:lnTo>
                  <a:lnTo>
                    <a:pt x="481228" y="868553"/>
                  </a:lnTo>
                  <a:lnTo>
                    <a:pt x="487235" y="896023"/>
                  </a:lnTo>
                  <a:lnTo>
                    <a:pt x="212890" y="896023"/>
                  </a:lnTo>
                  <a:lnTo>
                    <a:pt x="203593" y="897902"/>
                  </a:lnTo>
                  <a:lnTo>
                    <a:pt x="195999" y="903046"/>
                  </a:lnTo>
                  <a:lnTo>
                    <a:pt x="190855" y="910653"/>
                  </a:lnTo>
                  <a:lnTo>
                    <a:pt x="188963" y="919937"/>
                  </a:lnTo>
                  <a:lnTo>
                    <a:pt x="190855" y="929233"/>
                  </a:lnTo>
                  <a:lnTo>
                    <a:pt x="195999" y="936828"/>
                  </a:lnTo>
                  <a:lnTo>
                    <a:pt x="203593" y="941971"/>
                  </a:lnTo>
                  <a:lnTo>
                    <a:pt x="212890" y="943864"/>
                  </a:lnTo>
                  <a:lnTo>
                    <a:pt x="504456" y="943864"/>
                  </a:lnTo>
                  <a:lnTo>
                    <a:pt x="517296" y="969619"/>
                  </a:lnTo>
                  <a:lnTo>
                    <a:pt x="550240" y="1017993"/>
                  </a:lnTo>
                  <a:lnTo>
                    <a:pt x="581482" y="1050544"/>
                  </a:lnTo>
                  <a:lnTo>
                    <a:pt x="587222" y="1055319"/>
                  </a:lnTo>
                  <a:lnTo>
                    <a:pt x="212890" y="1055319"/>
                  </a:lnTo>
                  <a:lnTo>
                    <a:pt x="203593" y="1057211"/>
                  </a:lnTo>
                  <a:lnTo>
                    <a:pt x="195999" y="1062355"/>
                  </a:lnTo>
                  <a:lnTo>
                    <a:pt x="190855" y="1069962"/>
                  </a:lnTo>
                  <a:lnTo>
                    <a:pt x="188963" y="1079246"/>
                  </a:lnTo>
                  <a:lnTo>
                    <a:pt x="190855" y="1088529"/>
                  </a:lnTo>
                  <a:lnTo>
                    <a:pt x="195999" y="1096137"/>
                  </a:lnTo>
                  <a:lnTo>
                    <a:pt x="203593" y="1101280"/>
                  </a:lnTo>
                  <a:lnTo>
                    <a:pt x="212890" y="1103160"/>
                  </a:lnTo>
                  <a:lnTo>
                    <a:pt x="660171" y="1103160"/>
                  </a:lnTo>
                  <a:lnTo>
                    <a:pt x="693407" y="1116698"/>
                  </a:lnTo>
                  <a:lnTo>
                    <a:pt x="727633" y="1126426"/>
                  </a:lnTo>
                  <a:lnTo>
                    <a:pt x="762571" y="1132293"/>
                  </a:lnTo>
                  <a:lnTo>
                    <a:pt x="797953" y="1134262"/>
                  </a:lnTo>
                  <a:lnTo>
                    <a:pt x="841540" y="1131265"/>
                  </a:lnTo>
                  <a:lnTo>
                    <a:pt x="884389" y="1122324"/>
                  </a:lnTo>
                  <a:lnTo>
                    <a:pt x="925944" y="1107516"/>
                  </a:lnTo>
                  <a:lnTo>
                    <a:pt x="965631" y="1086904"/>
                  </a:lnTo>
                  <a:lnTo>
                    <a:pt x="1025423" y="1158417"/>
                  </a:lnTo>
                  <a:lnTo>
                    <a:pt x="1025423" y="1267726"/>
                  </a:lnTo>
                  <a:lnTo>
                    <a:pt x="1019759" y="1295590"/>
                  </a:lnTo>
                  <a:lnTo>
                    <a:pt x="1004341" y="1318412"/>
                  </a:lnTo>
                  <a:lnTo>
                    <a:pt x="981532" y="1333817"/>
                  </a:lnTo>
                  <a:lnTo>
                    <a:pt x="953668" y="1339481"/>
                  </a:lnTo>
                  <a:lnTo>
                    <a:pt x="119595" y="1339481"/>
                  </a:lnTo>
                  <a:lnTo>
                    <a:pt x="91732" y="1333817"/>
                  </a:lnTo>
                  <a:lnTo>
                    <a:pt x="68922" y="1318412"/>
                  </a:lnTo>
                  <a:lnTo>
                    <a:pt x="53505" y="1295590"/>
                  </a:lnTo>
                  <a:lnTo>
                    <a:pt x="47840" y="1267726"/>
                  </a:lnTo>
                  <a:lnTo>
                    <a:pt x="47840" y="119595"/>
                  </a:lnTo>
                  <a:lnTo>
                    <a:pt x="53505" y="91732"/>
                  </a:lnTo>
                  <a:lnTo>
                    <a:pt x="68922" y="68922"/>
                  </a:lnTo>
                  <a:lnTo>
                    <a:pt x="91732" y="53505"/>
                  </a:lnTo>
                  <a:lnTo>
                    <a:pt x="119595" y="47840"/>
                  </a:lnTo>
                  <a:lnTo>
                    <a:pt x="746531" y="47840"/>
                  </a:lnTo>
                  <a:lnTo>
                    <a:pt x="746531" y="302818"/>
                  </a:lnTo>
                  <a:lnTo>
                    <a:pt x="748411" y="312115"/>
                  </a:lnTo>
                  <a:lnTo>
                    <a:pt x="753554" y="319709"/>
                  </a:lnTo>
                  <a:lnTo>
                    <a:pt x="761161" y="324853"/>
                  </a:lnTo>
                  <a:lnTo>
                    <a:pt x="770445" y="326745"/>
                  </a:lnTo>
                  <a:lnTo>
                    <a:pt x="1025423" y="326745"/>
                  </a:lnTo>
                  <a:lnTo>
                    <a:pt x="1025423" y="244906"/>
                  </a:lnTo>
                  <a:lnTo>
                    <a:pt x="991463" y="210921"/>
                  </a:lnTo>
                  <a:lnTo>
                    <a:pt x="991463" y="278904"/>
                  </a:lnTo>
                  <a:lnTo>
                    <a:pt x="794359" y="278904"/>
                  </a:lnTo>
                  <a:lnTo>
                    <a:pt x="794359" y="81572"/>
                  </a:lnTo>
                  <a:lnTo>
                    <a:pt x="991463" y="278904"/>
                  </a:lnTo>
                  <a:lnTo>
                    <a:pt x="991463" y="210921"/>
                  </a:lnTo>
                  <a:lnTo>
                    <a:pt x="862228" y="81572"/>
                  </a:lnTo>
                  <a:lnTo>
                    <a:pt x="828535" y="47840"/>
                  </a:lnTo>
                  <a:lnTo>
                    <a:pt x="787666" y="6934"/>
                  </a:lnTo>
                  <a:lnTo>
                    <a:pt x="783120" y="2628"/>
                  </a:lnTo>
                  <a:lnTo>
                    <a:pt x="776909" y="0"/>
                  </a:lnTo>
                  <a:lnTo>
                    <a:pt x="119595" y="0"/>
                  </a:lnTo>
                  <a:lnTo>
                    <a:pt x="73063" y="9410"/>
                  </a:lnTo>
                  <a:lnTo>
                    <a:pt x="35039" y="35039"/>
                  </a:lnTo>
                  <a:lnTo>
                    <a:pt x="9410" y="73063"/>
                  </a:lnTo>
                  <a:lnTo>
                    <a:pt x="0" y="119595"/>
                  </a:lnTo>
                  <a:lnTo>
                    <a:pt x="0" y="1267726"/>
                  </a:lnTo>
                  <a:lnTo>
                    <a:pt x="9410" y="1314272"/>
                  </a:lnTo>
                  <a:lnTo>
                    <a:pt x="35039" y="1352283"/>
                  </a:lnTo>
                  <a:lnTo>
                    <a:pt x="73063" y="1377924"/>
                  </a:lnTo>
                  <a:lnTo>
                    <a:pt x="119595" y="1387322"/>
                  </a:lnTo>
                  <a:lnTo>
                    <a:pt x="953668" y="1387322"/>
                  </a:lnTo>
                  <a:lnTo>
                    <a:pt x="1000201" y="1377924"/>
                  </a:lnTo>
                  <a:lnTo>
                    <a:pt x="1038225" y="1352283"/>
                  </a:lnTo>
                  <a:lnTo>
                    <a:pt x="1046848" y="1339481"/>
                  </a:lnTo>
                  <a:lnTo>
                    <a:pt x="1063866" y="1314272"/>
                  </a:lnTo>
                  <a:lnTo>
                    <a:pt x="1073264" y="1267726"/>
                  </a:lnTo>
                  <a:lnTo>
                    <a:pt x="1073264" y="1215821"/>
                  </a:lnTo>
                  <a:lnTo>
                    <a:pt x="1189507" y="1354797"/>
                  </a:lnTo>
                  <a:lnTo>
                    <a:pt x="1220177" y="1380832"/>
                  </a:lnTo>
                  <a:lnTo>
                    <a:pt x="1252753" y="1393240"/>
                  </a:lnTo>
                  <a:lnTo>
                    <a:pt x="1285278" y="1393786"/>
                  </a:lnTo>
                  <a:lnTo>
                    <a:pt x="1315808" y="1384223"/>
                  </a:lnTo>
                  <a:lnTo>
                    <a:pt x="1342390" y="1366304"/>
                  </a:lnTo>
                  <a:lnTo>
                    <a:pt x="1359255" y="1346301"/>
                  </a:lnTo>
                  <a:lnTo>
                    <a:pt x="1363052" y="1341793"/>
                  </a:lnTo>
                  <a:lnTo>
                    <a:pt x="1375867" y="1312443"/>
                  </a:lnTo>
                  <a:lnTo>
                    <a:pt x="1378864" y="1280007"/>
                  </a:lnTo>
                  <a:close/>
                </a:path>
              </a:pathLst>
            </a:custGeom>
            <a:solidFill>
              <a:srgbClr val="2D3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7374" y="2512395"/>
            <a:ext cx="6751955" cy="142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9200"/>
              </a:lnSpc>
              <a:spcBef>
                <a:spcPts val="100"/>
              </a:spcBef>
            </a:pPr>
            <a:r>
              <a:rPr sz="2200" spc="175" dirty="0">
                <a:solidFill>
                  <a:srgbClr val="2D3780"/>
                </a:solidFill>
                <a:latin typeface="Times New Roman"/>
                <a:cs typeface="Times New Roman"/>
              </a:rPr>
              <a:t>Прежде </a:t>
            </a:r>
            <a:r>
              <a:rPr sz="2200" spc="85" dirty="0">
                <a:solidFill>
                  <a:srgbClr val="2D3780"/>
                </a:solidFill>
                <a:latin typeface="Times New Roman"/>
                <a:cs typeface="Times New Roman"/>
              </a:rPr>
              <a:t>всего</a:t>
            </a:r>
            <a:r>
              <a:rPr sz="2200" i="1" spc="85" dirty="0">
                <a:solidFill>
                  <a:srgbClr val="2D3780"/>
                </a:solidFill>
                <a:latin typeface="Trebuchet MS"/>
                <a:cs typeface="Trebuchet MS"/>
              </a:rPr>
              <a:t>, </a:t>
            </a:r>
            <a:r>
              <a:rPr sz="2200" spc="225" dirty="0">
                <a:solidFill>
                  <a:srgbClr val="2D3780"/>
                </a:solidFill>
                <a:latin typeface="Times New Roman"/>
                <a:cs typeface="Times New Roman"/>
              </a:rPr>
              <a:t>приведем определение </a:t>
            </a:r>
            <a:r>
              <a:rPr sz="2200" spc="200" dirty="0">
                <a:solidFill>
                  <a:srgbClr val="2D3780"/>
                </a:solidFill>
                <a:latin typeface="Times New Roman"/>
                <a:cs typeface="Times New Roman"/>
              </a:rPr>
              <a:t>метода </a:t>
            </a:r>
            <a:r>
              <a:rPr sz="2200" spc="204" dirty="0">
                <a:solidFill>
                  <a:srgbClr val="2D3780"/>
                </a:solidFill>
                <a:latin typeface="Times New Roman"/>
                <a:cs typeface="Times New Roman"/>
              </a:rPr>
              <a:t> </a:t>
            </a:r>
            <a:r>
              <a:rPr sz="2200" spc="210" dirty="0">
                <a:solidFill>
                  <a:srgbClr val="2D3780"/>
                </a:solidFill>
                <a:latin typeface="Times New Roman"/>
                <a:cs typeface="Times New Roman"/>
              </a:rPr>
              <a:t>прогнозирования </a:t>
            </a:r>
            <a:r>
              <a:rPr sz="2200" spc="145" dirty="0">
                <a:solidFill>
                  <a:srgbClr val="2D3780"/>
                </a:solidFill>
                <a:latin typeface="Times New Roman"/>
                <a:cs typeface="Times New Roman"/>
              </a:rPr>
              <a:t>как </a:t>
            </a:r>
            <a:r>
              <a:rPr sz="2200" spc="175" dirty="0">
                <a:solidFill>
                  <a:srgbClr val="2D3780"/>
                </a:solidFill>
                <a:latin typeface="Times New Roman"/>
                <a:cs typeface="Times New Roman"/>
              </a:rPr>
              <a:t>способа </a:t>
            </a:r>
            <a:r>
              <a:rPr sz="2200" spc="180" dirty="0">
                <a:solidFill>
                  <a:srgbClr val="2D3780"/>
                </a:solidFill>
                <a:latin typeface="Times New Roman"/>
                <a:cs typeface="Times New Roman"/>
              </a:rPr>
              <a:t>теоретического </a:t>
            </a:r>
            <a:r>
              <a:rPr sz="2200" spc="235" dirty="0">
                <a:solidFill>
                  <a:srgbClr val="2D3780"/>
                </a:solidFill>
                <a:latin typeface="Times New Roman"/>
                <a:cs typeface="Times New Roman"/>
              </a:rPr>
              <a:t>и </a:t>
            </a:r>
            <a:r>
              <a:rPr sz="2200" spc="-540" dirty="0">
                <a:solidFill>
                  <a:srgbClr val="2D3780"/>
                </a:solidFill>
                <a:latin typeface="Times New Roman"/>
                <a:cs typeface="Times New Roman"/>
              </a:rPr>
              <a:t> </a:t>
            </a:r>
            <a:r>
              <a:rPr sz="2200" spc="170" dirty="0">
                <a:solidFill>
                  <a:srgbClr val="2D3780"/>
                </a:solidFill>
                <a:latin typeface="Times New Roman"/>
                <a:cs typeface="Times New Roman"/>
              </a:rPr>
              <a:t>практического</a:t>
            </a:r>
            <a:r>
              <a:rPr sz="2200" spc="360" dirty="0">
                <a:solidFill>
                  <a:srgbClr val="2D3780"/>
                </a:solidFill>
                <a:latin typeface="Times New Roman"/>
                <a:cs typeface="Times New Roman"/>
              </a:rPr>
              <a:t> </a:t>
            </a:r>
            <a:r>
              <a:rPr sz="2200" spc="130" dirty="0">
                <a:solidFill>
                  <a:srgbClr val="2D3780"/>
                </a:solidFill>
                <a:latin typeface="Times New Roman"/>
                <a:cs typeface="Times New Roman"/>
              </a:rPr>
              <a:t>действия</a:t>
            </a:r>
            <a:r>
              <a:rPr sz="2200" i="1" spc="130" dirty="0">
                <a:solidFill>
                  <a:srgbClr val="2D3780"/>
                </a:solidFill>
                <a:latin typeface="Trebuchet MS"/>
                <a:cs typeface="Trebuchet MS"/>
              </a:rPr>
              <a:t>,</a:t>
            </a:r>
            <a:r>
              <a:rPr sz="2200" i="1" spc="894" dirty="0">
                <a:solidFill>
                  <a:srgbClr val="2D3780"/>
                </a:solidFill>
                <a:latin typeface="Trebuchet MS"/>
                <a:cs typeface="Trebuchet MS"/>
              </a:rPr>
              <a:t> </a:t>
            </a:r>
            <a:r>
              <a:rPr sz="2200" spc="210" dirty="0">
                <a:solidFill>
                  <a:srgbClr val="2D3780"/>
                </a:solidFill>
                <a:latin typeface="Times New Roman"/>
                <a:cs typeface="Times New Roman"/>
              </a:rPr>
              <a:t>направленного</a:t>
            </a:r>
            <a:r>
              <a:rPr sz="2200" spc="280" dirty="0">
                <a:solidFill>
                  <a:srgbClr val="2D3780"/>
                </a:solidFill>
                <a:latin typeface="Times New Roman"/>
                <a:cs typeface="Times New Roman"/>
              </a:rPr>
              <a:t> </a:t>
            </a:r>
            <a:r>
              <a:rPr sz="2200" spc="235" dirty="0">
                <a:solidFill>
                  <a:srgbClr val="2D3780"/>
                </a:solidFill>
                <a:latin typeface="Times New Roman"/>
                <a:cs typeface="Times New Roman"/>
              </a:rPr>
              <a:t>на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42943" y="3912570"/>
            <a:ext cx="5196840" cy="95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5134">
              <a:lnSpc>
                <a:spcPct val="139200"/>
              </a:lnSpc>
              <a:spcBef>
                <a:spcPts val="100"/>
              </a:spcBef>
              <a:tabLst>
                <a:tab pos="1927860" algn="l"/>
                <a:tab pos="2430145" algn="l"/>
                <a:tab pos="3245485" algn="l"/>
                <a:tab pos="3356610" algn="l"/>
                <a:tab pos="3764915" algn="l"/>
              </a:tabLst>
            </a:pPr>
            <a:r>
              <a:rPr sz="2200" spc="190" dirty="0">
                <a:solidFill>
                  <a:srgbClr val="2D3780"/>
                </a:solidFill>
                <a:latin typeface="Times New Roman"/>
                <a:cs typeface="Times New Roman"/>
              </a:rPr>
              <a:t>п</a:t>
            </a:r>
            <a:r>
              <a:rPr sz="2200" spc="245" dirty="0">
                <a:solidFill>
                  <a:srgbClr val="2D3780"/>
                </a:solidFill>
                <a:latin typeface="Times New Roman"/>
                <a:cs typeface="Times New Roman"/>
              </a:rPr>
              <a:t>р</a:t>
            </a:r>
            <a:r>
              <a:rPr sz="2200" spc="225" dirty="0">
                <a:solidFill>
                  <a:srgbClr val="2D3780"/>
                </a:solidFill>
                <a:latin typeface="Times New Roman"/>
                <a:cs typeface="Times New Roman"/>
              </a:rPr>
              <a:t>о</a:t>
            </a:r>
            <a:r>
              <a:rPr sz="2200" spc="45" dirty="0">
                <a:solidFill>
                  <a:srgbClr val="2D3780"/>
                </a:solidFill>
                <a:latin typeface="Times New Roman"/>
                <a:cs typeface="Times New Roman"/>
              </a:rPr>
              <a:t>г</a:t>
            </a:r>
            <a:r>
              <a:rPr sz="2200" spc="215" dirty="0">
                <a:solidFill>
                  <a:srgbClr val="2D3780"/>
                </a:solidFill>
                <a:latin typeface="Times New Roman"/>
                <a:cs typeface="Times New Roman"/>
              </a:rPr>
              <a:t>н</a:t>
            </a:r>
            <a:r>
              <a:rPr sz="2200" spc="225" dirty="0">
                <a:solidFill>
                  <a:srgbClr val="2D3780"/>
                </a:solidFill>
                <a:latin typeface="Times New Roman"/>
                <a:cs typeface="Times New Roman"/>
              </a:rPr>
              <a:t>о</a:t>
            </a:r>
            <a:r>
              <a:rPr sz="2200" spc="200" dirty="0">
                <a:solidFill>
                  <a:srgbClr val="2D3780"/>
                </a:solidFill>
                <a:latin typeface="Times New Roman"/>
                <a:cs typeface="Times New Roman"/>
              </a:rPr>
              <a:t>з</a:t>
            </a:r>
            <a:r>
              <a:rPr sz="2200" spc="225" dirty="0">
                <a:solidFill>
                  <a:srgbClr val="2D3780"/>
                </a:solidFill>
                <a:latin typeface="Times New Roman"/>
                <a:cs typeface="Times New Roman"/>
              </a:rPr>
              <a:t>о</a:t>
            </a:r>
            <a:r>
              <a:rPr sz="2200" spc="220" dirty="0">
                <a:solidFill>
                  <a:srgbClr val="2D3780"/>
                </a:solidFill>
                <a:latin typeface="Times New Roman"/>
                <a:cs typeface="Times New Roman"/>
              </a:rPr>
              <a:t>в</a:t>
            </a:r>
            <a:r>
              <a:rPr sz="2200" i="1" spc="-225" dirty="0">
                <a:solidFill>
                  <a:srgbClr val="2D3780"/>
                </a:solidFill>
                <a:latin typeface="Trebuchet MS"/>
                <a:cs typeface="Trebuchet MS"/>
              </a:rPr>
              <a:t>.</a:t>
            </a:r>
            <a:r>
              <a:rPr sz="2200" i="1" dirty="0">
                <a:solidFill>
                  <a:srgbClr val="2D3780"/>
                </a:solidFill>
                <a:latin typeface="Trebuchet MS"/>
                <a:cs typeface="Trebuchet MS"/>
              </a:rPr>
              <a:t>	</a:t>
            </a:r>
            <a:r>
              <a:rPr sz="2200" spc="-65" dirty="0">
                <a:solidFill>
                  <a:srgbClr val="2D3780"/>
                </a:solidFill>
                <a:latin typeface="Times New Roman"/>
                <a:cs typeface="Times New Roman"/>
              </a:rPr>
              <a:t>Э</a:t>
            </a:r>
            <a:r>
              <a:rPr sz="2200" spc="80" dirty="0">
                <a:solidFill>
                  <a:srgbClr val="2D3780"/>
                </a:solidFill>
                <a:latin typeface="Times New Roman"/>
                <a:cs typeface="Times New Roman"/>
              </a:rPr>
              <a:t>т</a:t>
            </a:r>
            <a:r>
              <a:rPr sz="2200" spc="229" dirty="0">
                <a:solidFill>
                  <a:srgbClr val="2D3780"/>
                </a:solidFill>
                <a:latin typeface="Times New Roman"/>
                <a:cs typeface="Times New Roman"/>
              </a:rPr>
              <a:t>о</a:t>
            </a:r>
            <a:r>
              <a:rPr sz="2200" dirty="0">
                <a:solidFill>
                  <a:srgbClr val="2D3780"/>
                </a:solidFill>
                <a:latin typeface="Times New Roman"/>
                <a:cs typeface="Times New Roman"/>
              </a:rPr>
              <a:t>		</a:t>
            </a:r>
            <a:r>
              <a:rPr sz="2200" spc="225" dirty="0">
                <a:solidFill>
                  <a:srgbClr val="2D3780"/>
                </a:solidFill>
                <a:latin typeface="Times New Roman"/>
                <a:cs typeface="Times New Roman"/>
              </a:rPr>
              <a:t>о</a:t>
            </a:r>
            <a:r>
              <a:rPr sz="2200" spc="190" dirty="0">
                <a:solidFill>
                  <a:srgbClr val="2D3780"/>
                </a:solidFill>
                <a:latin typeface="Times New Roman"/>
                <a:cs typeface="Times New Roman"/>
              </a:rPr>
              <a:t>п</a:t>
            </a:r>
            <a:r>
              <a:rPr sz="2200" spc="245" dirty="0">
                <a:solidFill>
                  <a:srgbClr val="2D3780"/>
                </a:solidFill>
                <a:latin typeface="Times New Roman"/>
                <a:cs typeface="Times New Roman"/>
              </a:rPr>
              <a:t>р</a:t>
            </a:r>
            <a:r>
              <a:rPr sz="2200" spc="254" dirty="0">
                <a:solidFill>
                  <a:srgbClr val="2D3780"/>
                </a:solidFill>
                <a:latin typeface="Times New Roman"/>
                <a:cs typeface="Times New Roman"/>
              </a:rPr>
              <a:t>е</a:t>
            </a:r>
            <a:r>
              <a:rPr sz="2200" spc="150" dirty="0">
                <a:solidFill>
                  <a:srgbClr val="2D3780"/>
                </a:solidFill>
                <a:latin typeface="Times New Roman"/>
                <a:cs typeface="Times New Roman"/>
              </a:rPr>
              <a:t>д</a:t>
            </a:r>
            <a:r>
              <a:rPr sz="2200" spc="254" dirty="0">
                <a:solidFill>
                  <a:srgbClr val="2D3780"/>
                </a:solidFill>
                <a:latin typeface="Times New Roman"/>
                <a:cs typeface="Times New Roman"/>
              </a:rPr>
              <a:t>е</a:t>
            </a:r>
            <a:r>
              <a:rPr sz="2200" spc="165" dirty="0">
                <a:solidFill>
                  <a:srgbClr val="2D3780"/>
                </a:solidFill>
                <a:latin typeface="Times New Roman"/>
                <a:cs typeface="Times New Roman"/>
              </a:rPr>
              <a:t>л</a:t>
            </a:r>
            <a:r>
              <a:rPr sz="2200" spc="254" dirty="0">
                <a:solidFill>
                  <a:srgbClr val="2D3780"/>
                </a:solidFill>
                <a:latin typeface="Times New Roman"/>
                <a:cs typeface="Times New Roman"/>
              </a:rPr>
              <a:t>е</a:t>
            </a:r>
            <a:r>
              <a:rPr sz="2200" spc="215" dirty="0">
                <a:solidFill>
                  <a:srgbClr val="2D3780"/>
                </a:solidFill>
                <a:latin typeface="Times New Roman"/>
                <a:cs typeface="Times New Roman"/>
              </a:rPr>
              <a:t>н</a:t>
            </a:r>
            <a:r>
              <a:rPr sz="2200" spc="229" dirty="0">
                <a:solidFill>
                  <a:srgbClr val="2D3780"/>
                </a:solidFill>
                <a:latin typeface="Times New Roman"/>
                <a:cs typeface="Times New Roman"/>
              </a:rPr>
              <a:t>и</a:t>
            </a:r>
            <a:r>
              <a:rPr sz="2200" spc="185" dirty="0">
                <a:solidFill>
                  <a:srgbClr val="2D3780"/>
                </a:solidFill>
                <a:latin typeface="Times New Roman"/>
                <a:cs typeface="Times New Roman"/>
              </a:rPr>
              <a:t>е  </a:t>
            </a:r>
            <a:r>
              <a:rPr sz="2200" spc="150" dirty="0">
                <a:solidFill>
                  <a:srgbClr val="2D3780"/>
                </a:solidFill>
                <a:latin typeface="Times New Roman"/>
                <a:cs typeface="Times New Roman"/>
              </a:rPr>
              <a:t>д</a:t>
            </a:r>
            <a:r>
              <a:rPr sz="2200" spc="225" dirty="0">
                <a:solidFill>
                  <a:srgbClr val="2D3780"/>
                </a:solidFill>
                <a:latin typeface="Times New Roman"/>
                <a:cs typeface="Times New Roman"/>
              </a:rPr>
              <a:t>о</a:t>
            </a:r>
            <a:r>
              <a:rPr sz="2200" spc="70" dirty="0">
                <a:solidFill>
                  <a:srgbClr val="2D3780"/>
                </a:solidFill>
                <a:latin typeface="Times New Roman"/>
                <a:cs typeface="Times New Roman"/>
              </a:rPr>
              <a:t>с</a:t>
            </a:r>
            <a:r>
              <a:rPr sz="2200" spc="80" dirty="0">
                <a:solidFill>
                  <a:srgbClr val="2D3780"/>
                </a:solidFill>
                <a:latin typeface="Times New Roman"/>
                <a:cs typeface="Times New Roman"/>
              </a:rPr>
              <a:t>т</a:t>
            </a:r>
            <a:r>
              <a:rPr sz="2200" spc="250" dirty="0">
                <a:solidFill>
                  <a:srgbClr val="2D3780"/>
                </a:solidFill>
                <a:latin typeface="Times New Roman"/>
                <a:cs typeface="Times New Roman"/>
              </a:rPr>
              <a:t>а</a:t>
            </a:r>
            <a:r>
              <a:rPr sz="2200" spc="80" dirty="0">
                <a:solidFill>
                  <a:srgbClr val="2D3780"/>
                </a:solidFill>
                <a:latin typeface="Times New Roman"/>
                <a:cs typeface="Times New Roman"/>
              </a:rPr>
              <a:t>т</a:t>
            </a:r>
            <a:r>
              <a:rPr sz="2200" spc="225" dirty="0">
                <a:solidFill>
                  <a:srgbClr val="2D3780"/>
                </a:solidFill>
                <a:latin typeface="Times New Roman"/>
                <a:cs typeface="Times New Roman"/>
              </a:rPr>
              <a:t>о</a:t>
            </a:r>
            <a:r>
              <a:rPr sz="2200" spc="235" dirty="0">
                <a:solidFill>
                  <a:srgbClr val="2D3780"/>
                </a:solidFill>
                <a:latin typeface="Times New Roman"/>
                <a:cs typeface="Times New Roman"/>
              </a:rPr>
              <a:t>ч</a:t>
            </a:r>
            <a:r>
              <a:rPr sz="2200" spc="215" dirty="0">
                <a:solidFill>
                  <a:srgbClr val="2D3780"/>
                </a:solidFill>
                <a:latin typeface="Times New Roman"/>
                <a:cs typeface="Times New Roman"/>
              </a:rPr>
              <a:t>н</a:t>
            </a:r>
            <a:r>
              <a:rPr sz="2200" spc="229" dirty="0">
                <a:solidFill>
                  <a:srgbClr val="2D3780"/>
                </a:solidFill>
                <a:latin typeface="Times New Roman"/>
                <a:cs typeface="Times New Roman"/>
              </a:rPr>
              <a:t>о</a:t>
            </a:r>
            <a:r>
              <a:rPr sz="2200" dirty="0">
                <a:solidFill>
                  <a:srgbClr val="2D3780"/>
                </a:solidFill>
                <a:latin typeface="Times New Roman"/>
                <a:cs typeface="Times New Roman"/>
              </a:rPr>
              <a:t>	</a:t>
            </a:r>
            <a:r>
              <a:rPr sz="2200" spc="225" dirty="0">
                <a:solidFill>
                  <a:srgbClr val="2D3780"/>
                </a:solidFill>
                <a:latin typeface="Times New Roman"/>
                <a:cs typeface="Times New Roman"/>
              </a:rPr>
              <a:t>о</a:t>
            </a:r>
            <a:r>
              <a:rPr sz="2200" spc="190" dirty="0">
                <a:solidFill>
                  <a:srgbClr val="2D3780"/>
                </a:solidFill>
                <a:latin typeface="Times New Roman"/>
                <a:cs typeface="Times New Roman"/>
              </a:rPr>
              <a:t>б</a:t>
            </a:r>
            <a:r>
              <a:rPr sz="2200" spc="290" dirty="0">
                <a:solidFill>
                  <a:srgbClr val="2D3780"/>
                </a:solidFill>
                <a:latin typeface="Times New Roman"/>
                <a:cs typeface="Times New Roman"/>
              </a:rPr>
              <a:t>щ</a:t>
            </a:r>
            <a:r>
              <a:rPr sz="2200" spc="229" dirty="0">
                <a:solidFill>
                  <a:srgbClr val="2D3780"/>
                </a:solidFill>
                <a:latin typeface="Times New Roman"/>
                <a:cs typeface="Times New Roman"/>
              </a:rPr>
              <a:t>и</a:t>
            </a:r>
            <a:r>
              <a:rPr sz="2200" spc="245" dirty="0">
                <a:solidFill>
                  <a:srgbClr val="2D3780"/>
                </a:solidFill>
                <a:latin typeface="Times New Roman"/>
                <a:cs typeface="Times New Roman"/>
              </a:rPr>
              <a:t>м</a:t>
            </a:r>
            <a:r>
              <a:rPr sz="2200" dirty="0">
                <a:solidFill>
                  <a:srgbClr val="2D3780"/>
                </a:solidFill>
                <a:latin typeface="Times New Roman"/>
                <a:cs typeface="Times New Roman"/>
              </a:rPr>
              <a:t>	</a:t>
            </a:r>
            <a:r>
              <a:rPr sz="2200" spc="235" dirty="0">
                <a:solidFill>
                  <a:srgbClr val="2D3780"/>
                </a:solidFill>
                <a:latin typeface="Times New Roman"/>
                <a:cs typeface="Times New Roman"/>
              </a:rPr>
              <a:t>и</a:t>
            </a:r>
            <a:r>
              <a:rPr sz="2200" dirty="0">
                <a:solidFill>
                  <a:srgbClr val="2D3780"/>
                </a:solidFill>
                <a:latin typeface="Times New Roman"/>
                <a:cs typeface="Times New Roman"/>
              </a:rPr>
              <a:t>	</a:t>
            </a:r>
            <a:r>
              <a:rPr sz="2200" spc="190" dirty="0">
                <a:solidFill>
                  <a:srgbClr val="2D3780"/>
                </a:solidFill>
                <a:latin typeface="Times New Roman"/>
                <a:cs typeface="Times New Roman"/>
              </a:rPr>
              <a:t>п</a:t>
            </a:r>
            <a:r>
              <a:rPr sz="2200" spc="225" dirty="0">
                <a:solidFill>
                  <a:srgbClr val="2D3780"/>
                </a:solidFill>
                <a:latin typeface="Times New Roman"/>
                <a:cs typeface="Times New Roman"/>
              </a:rPr>
              <a:t>о</a:t>
            </a:r>
            <a:r>
              <a:rPr sz="2200" spc="200" dirty="0">
                <a:solidFill>
                  <a:srgbClr val="2D3780"/>
                </a:solidFill>
                <a:latin typeface="Times New Roman"/>
                <a:cs typeface="Times New Roman"/>
              </a:rPr>
              <a:t>з</a:t>
            </a:r>
            <a:r>
              <a:rPr sz="2200" spc="220" dirty="0">
                <a:solidFill>
                  <a:srgbClr val="2D3780"/>
                </a:solidFill>
                <a:latin typeface="Times New Roman"/>
                <a:cs typeface="Times New Roman"/>
              </a:rPr>
              <a:t>в</a:t>
            </a:r>
            <a:r>
              <a:rPr sz="2200" spc="225" dirty="0">
                <a:solidFill>
                  <a:srgbClr val="2D3780"/>
                </a:solidFill>
                <a:latin typeface="Times New Roman"/>
                <a:cs typeface="Times New Roman"/>
              </a:rPr>
              <a:t>о</a:t>
            </a:r>
            <a:r>
              <a:rPr sz="2200" spc="165" dirty="0">
                <a:solidFill>
                  <a:srgbClr val="2D3780"/>
                </a:solidFill>
                <a:latin typeface="Times New Roman"/>
                <a:cs typeface="Times New Roman"/>
              </a:rPr>
              <a:t>л</a:t>
            </a:r>
            <a:r>
              <a:rPr sz="2200" spc="210" dirty="0">
                <a:solidFill>
                  <a:srgbClr val="2D3780"/>
                </a:solidFill>
                <a:latin typeface="Times New Roman"/>
                <a:cs typeface="Times New Roman"/>
              </a:rPr>
              <a:t>я</a:t>
            </a:r>
            <a:r>
              <a:rPr sz="2200" spc="254" dirty="0">
                <a:solidFill>
                  <a:srgbClr val="2D3780"/>
                </a:solidFill>
                <a:latin typeface="Times New Roman"/>
                <a:cs typeface="Times New Roman"/>
              </a:rPr>
              <a:t>е</a:t>
            </a:r>
            <a:r>
              <a:rPr sz="2200" spc="85" dirty="0">
                <a:solidFill>
                  <a:srgbClr val="2D3780"/>
                </a:solidFill>
                <a:latin typeface="Times New Roman"/>
                <a:cs typeface="Times New Roman"/>
              </a:rPr>
              <a:t>т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7374" y="3912570"/>
            <a:ext cx="1579245" cy="189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200"/>
              </a:lnSpc>
              <a:spcBef>
                <a:spcPts val="100"/>
              </a:spcBef>
            </a:pPr>
            <a:r>
              <a:rPr sz="2200" spc="245" dirty="0">
                <a:solidFill>
                  <a:srgbClr val="2D3780"/>
                </a:solidFill>
                <a:latin typeface="Times New Roman"/>
                <a:cs typeface="Times New Roman"/>
              </a:rPr>
              <a:t>р</a:t>
            </a:r>
            <a:r>
              <a:rPr sz="2200" spc="250" dirty="0">
                <a:solidFill>
                  <a:srgbClr val="2D3780"/>
                </a:solidFill>
                <a:latin typeface="Times New Roman"/>
                <a:cs typeface="Times New Roman"/>
              </a:rPr>
              <a:t>а</a:t>
            </a:r>
            <a:r>
              <a:rPr sz="2200" spc="200" dirty="0">
                <a:solidFill>
                  <a:srgbClr val="2D3780"/>
                </a:solidFill>
                <a:latin typeface="Times New Roman"/>
                <a:cs typeface="Times New Roman"/>
              </a:rPr>
              <a:t>з</a:t>
            </a:r>
            <a:r>
              <a:rPr sz="2200" spc="245" dirty="0">
                <a:solidFill>
                  <a:srgbClr val="2D3780"/>
                </a:solidFill>
                <a:latin typeface="Times New Roman"/>
                <a:cs typeface="Times New Roman"/>
              </a:rPr>
              <a:t>р</a:t>
            </a:r>
            <a:r>
              <a:rPr sz="2200" spc="250" dirty="0">
                <a:solidFill>
                  <a:srgbClr val="2D3780"/>
                </a:solidFill>
                <a:latin typeface="Times New Roman"/>
                <a:cs typeface="Times New Roman"/>
              </a:rPr>
              <a:t>а</a:t>
            </a:r>
            <a:r>
              <a:rPr sz="2200" spc="190" dirty="0">
                <a:solidFill>
                  <a:srgbClr val="2D3780"/>
                </a:solidFill>
                <a:latin typeface="Times New Roman"/>
                <a:cs typeface="Times New Roman"/>
              </a:rPr>
              <a:t>б</a:t>
            </a:r>
            <a:r>
              <a:rPr sz="2200" spc="225" dirty="0">
                <a:solidFill>
                  <a:srgbClr val="2D3780"/>
                </a:solidFill>
                <a:latin typeface="Times New Roman"/>
                <a:cs typeface="Times New Roman"/>
              </a:rPr>
              <a:t>о</a:t>
            </a:r>
            <a:r>
              <a:rPr sz="2200" spc="80" dirty="0">
                <a:solidFill>
                  <a:srgbClr val="2D3780"/>
                </a:solidFill>
                <a:latin typeface="Times New Roman"/>
                <a:cs typeface="Times New Roman"/>
              </a:rPr>
              <a:t>т</a:t>
            </a:r>
            <a:r>
              <a:rPr sz="2200" spc="90" dirty="0">
                <a:solidFill>
                  <a:srgbClr val="2D3780"/>
                </a:solidFill>
                <a:latin typeface="Times New Roman"/>
                <a:cs typeface="Times New Roman"/>
              </a:rPr>
              <a:t>к</a:t>
            </a:r>
            <a:r>
              <a:rPr sz="2200" spc="10" dirty="0">
                <a:solidFill>
                  <a:srgbClr val="2D3780"/>
                </a:solidFill>
                <a:latin typeface="Times New Roman"/>
                <a:cs typeface="Times New Roman"/>
              </a:rPr>
              <a:t>у  </a:t>
            </a:r>
            <a:r>
              <a:rPr sz="2200" spc="180" dirty="0">
                <a:solidFill>
                  <a:srgbClr val="2D3780"/>
                </a:solidFill>
                <a:latin typeface="Times New Roman"/>
                <a:cs typeface="Times New Roman"/>
              </a:rPr>
              <a:t>является </a:t>
            </a:r>
            <a:r>
              <a:rPr sz="2200" spc="185" dirty="0">
                <a:solidFill>
                  <a:srgbClr val="2D3780"/>
                </a:solidFill>
                <a:latin typeface="Times New Roman"/>
                <a:cs typeface="Times New Roman"/>
              </a:rPr>
              <a:t> </a:t>
            </a:r>
            <a:r>
              <a:rPr sz="2200" spc="215" dirty="0">
                <a:solidFill>
                  <a:srgbClr val="2D3780"/>
                </a:solidFill>
                <a:latin typeface="Times New Roman"/>
                <a:cs typeface="Times New Roman"/>
              </a:rPr>
              <a:t>понимать </a:t>
            </a:r>
            <a:r>
              <a:rPr sz="2200" spc="220" dirty="0">
                <a:solidFill>
                  <a:srgbClr val="2D3780"/>
                </a:solidFill>
                <a:latin typeface="Times New Roman"/>
                <a:cs typeface="Times New Roman"/>
              </a:rPr>
              <a:t> </a:t>
            </a:r>
            <a:r>
              <a:rPr sz="2200" spc="225" dirty="0">
                <a:solidFill>
                  <a:srgbClr val="2D3780"/>
                </a:solidFill>
                <a:latin typeface="Times New Roman"/>
                <a:cs typeface="Times New Roman"/>
              </a:rPr>
              <a:t>весьма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01287" y="4977503"/>
            <a:ext cx="51384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9685" algn="l"/>
                <a:tab pos="2510790" algn="l"/>
              </a:tabLst>
            </a:pPr>
            <a:r>
              <a:rPr sz="2200" spc="210" smtClean="0">
                <a:solidFill>
                  <a:srgbClr val="2D3780"/>
                </a:solidFill>
                <a:latin typeface="Times New Roman"/>
                <a:cs typeface="Times New Roman"/>
              </a:rPr>
              <a:t>термин	</a:t>
            </a:r>
            <a:r>
              <a:rPr sz="2200" spc="160" smtClean="0">
                <a:solidFill>
                  <a:srgbClr val="2D3780"/>
                </a:solidFill>
                <a:latin typeface="Times New Roman"/>
                <a:cs typeface="Times New Roman"/>
              </a:rPr>
              <a:t>«метод	</a:t>
            </a:r>
            <a:r>
              <a:rPr sz="2200" spc="200" smtClean="0">
                <a:solidFill>
                  <a:srgbClr val="2D3780"/>
                </a:solidFill>
                <a:latin typeface="Times New Roman"/>
                <a:cs typeface="Times New Roman"/>
              </a:rPr>
              <a:t>прогнозирования»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1212" y="5444228"/>
            <a:ext cx="11880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50" dirty="0">
                <a:solidFill>
                  <a:srgbClr val="2D3780"/>
                </a:solidFill>
                <a:latin typeface="Times New Roman"/>
                <a:cs typeface="Times New Roman"/>
              </a:rPr>
              <a:t>широко</a:t>
            </a:r>
            <a:r>
              <a:rPr sz="2200" i="1" spc="150" dirty="0">
                <a:solidFill>
                  <a:srgbClr val="2D3780"/>
                </a:solidFill>
                <a:latin typeface="Trebuchet MS"/>
                <a:cs typeface="Trebuchet MS"/>
              </a:rPr>
              <a:t>: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54287" y="5312745"/>
            <a:ext cx="3585210" cy="95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9770">
              <a:lnSpc>
                <a:spcPct val="139200"/>
              </a:lnSpc>
              <a:spcBef>
                <a:spcPts val="100"/>
              </a:spcBef>
              <a:tabLst>
                <a:tab pos="1645285" algn="l"/>
                <a:tab pos="1874520" algn="l"/>
                <a:tab pos="2354580" algn="l"/>
              </a:tabLst>
            </a:pPr>
            <a:r>
              <a:rPr sz="2200" spc="225" dirty="0">
                <a:solidFill>
                  <a:srgbClr val="2D3780"/>
                </a:solidFill>
                <a:latin typeface="Times New Roman"/>
                <a:cs typeface="Times New Roman"/>
              </a:rPr>
              <a:t>о</a:t>
            </a:r>
            <a:r>
              <a:rPr sz="2200" spc="85" dirty="0">
                <a:solidFill>
                  <a:srgbClr val="2D3780"/>
                </a:solidFill>
                <a:latin typeface="Times New Roman"/>
                <a:cs typeface="Times New Roman"/>
              </a:rPr>
              <a:t>т</a:t>
            </a:r>
            <a:r>
              <a:rPr sz="2200" dirty="0">
                <a:solidFill>
                  <a:srgbClr val="2D3780"/>
                </a:solidFill>
                <a:latin typeface="Times New Roman"/>
                <a:cs typeface="Times New Roman"/>
              </a:rPr>
              <a:t>		</a:t>
            </a:r>
            <a:r>
              <a:rPr sz="2200" spc="190" dirty="0">
                <a:solidFill>
                  <a:srgbClr val="2D3780"/>
                </a:solidFill>
                <a:latin typeface="Times New Roman"/>
                <a:cs typeface="Times New Roman"/>
              </a:rPr>
              <a:t>п</a:t>
            </a:r>
            <a:r>
              <a:rPr sz="2200" spc="245" dirty="0">
                <a:solidFill>
                  <a:srgbClr val="2D3780"/>
                </a:solidFill>
                <a:latin typeface="Times New Roman"/>
                <a:cs typeface="Times New Roman"/>
              </a:rPr>
              <a:t>р</a:t>
            </a:r>
            <a:r>
              <a:rPr sz="2200" spc="225" dirty="0">
                <a:solidFill>
                  <a:srgbClr val="2D3780"/>
                </a:solidFill>
                <a:latin typeface="Times New Roman"/>
                <a:cs typeface="Times New Roman"/>
              </a:rPr>
              <a:t>о</a:t>
            </a:r>
            <a:r>
              <a:rPr sz="2200" spc="70" dirty="0">
                <a:solidFill>
                  <a:srgbClr val="2D3780"/>
                </a:solidFill>
                <a:latin typeface="Times New Roman"/>
                <a:cs typeface="Times New Roman"/>
              </a:rPr>
              <a:t>с</a:t>
            </a:r>
            <a:r>
              <a:rPr sz="2200" spc="80" dirty="0">
                <a:solidFill>
                  <a:srgbClr val="2D3780"/>
                </a:solidFill>
                <a:latin typeface="Times New Roman"/>
                <a:cs typeface="Times New Roman"/>
              </a:rPr>
              <a:t>т</a:t>
            </a:r>
            <a:r>
              <a:rPr sz="2200" spc="254" dirty="0">
                <a:solidFill>
                  <a:srgbClr val="2D3780"/>
                </a:solidFill>
                <a:latin typeface="Times New Roman"/>
                <a:cs typeface="Times New Roman"/>
              </a:rPr>
              <a:t>е</a:t>
            </a:r>
            <a:r>
              <a:rPr sz="2200" spc="229" dirty="0">
                <a:solidFill>
                  <a:srgbClr val="2D3780"/>
                </a:solidFill>
                <a:latin typeface="Times New Roman"/>
                <a:cs typeface="Times New Roman"/>
              </a:rPr>
              <a:t>й</a:t>
            </a:r>
            <a:r>
              <a:rPr sz="2200" spc="275" dirty="0">
                <a:solidFill>
                  <a:srgbClr val="2D3780"/>
                </a:solidFill>
                <a:latin typeface="Times New Roman"/>
                <a:cs typeface="Times New Roman"/>
              </a:rPr>
              <a:t>ш</a:t>
            </a:r>
            <a:r>
              <a:rPr sz="2200" spc="229" dirty="0">
                <a:solidFill>
                  <a:srgbClr val="2D3780"/>
                </a:solidFill>
                <a:latin typeface="Times New Roman"/>
                <a:cs typeface="Times New Roman"/>
              </a:rPr>
              <a:t>и</a:t>
            </a:r>
            <a:r>
              <a:rPr sz="2200" spc="40" dirty="0">
                <a:solidFill>
                  <a:srgbClr val="2D3780"/>
                </a:solidFill>
                <a:latin typeface="Times New Roman"/>
                <a:cs typeface="Times New Roman"/>
              </a:rPr>
              <a:t>х  </a:t>
            </a:r>
            <a:r>
              <a:rPr sz="2200" spc="245" dirty="0">
                <a:solidFill>
                  <a:srgbClr val="2D3780"/>
                </a:solidFill>
                <a:latin typeface="Times New Roman"/>
                <a:cs typeface="Times New Roman"/>
              </a:rPr>
              <a:t>р</a:t>
            </a:r>
            <a:r>
              <a:rPr sz="2200" spc="250" dirty="0">
                <a:solidFill>
                  <a:srgbClr val="2D3780"/>
                </a:solidFill>
                <a:latin typeface="Times New Roman"/>
                <a:cs typeface="Times New Roman"/>
              </a:rPr>
              <a:t>а</a:t>
            </a:r>
            <a:r>
              <a:rPr sz="2200" spc="70" dirty="0">
                <a:solidFill>
                  <a:srgbClr val="2D3780"/>
                </a:solidFill>
                <a:latin typeface="Times New Roman"/>
                <a:cs typeface="Times New Roman"/>
              </a:rPr>
              <a:t>с</a:t>
            </a:r>
            <a:r>
              <a:rPr sz="2200" spc="235" dirty="0">
                <a:solidFill>
                  <a:srgbClr val="2D3780"/>
                </a:solidFill>
                <a:latin typeface="Times New Roman"/>
                <a:cs typeface="Times New Roman"/>
              </a:rPr>
              <a:t>ч</a:t>
            </a:r>
            <a:r>
              <a:rPr sz="2200" spc="254" dirty="0">
                <a:solidFill>
                  <a:srgbClr val="2D3780"/>
                </a:solidFill>
                <a:latin typeface="Times New Roman"/>
                <a:cs typeface="Times New Roman"/>
              </a:rPr>
              <a:t>е</a:t>
            </a:r>
            <a:r>
              <a:rPr sz="2200" spc="80" dirty="0">
                <a:solidFill>
                  <a:srgbClr val="2D3780"/>
                </a:solidFill>
                <a:latin typeface="Times New Roman"/>
                <a:cs typeface="Times New Roman"/>
              </a:rPr>
              <a:t>т</a:t>
            </a:r>
            <a:r>
              <a:rPr sz="2200" spc="225" dirty="0">
                <a:solidFill>
                  <a:srgbClr val="2D3780"/>
                </a:solidFill>
                <a:latin typeface="Times New Roman"/>
                <a:cs typeface="Times New Roman"/>
              </a:rPr>
              <a:t>ов</a:t>
            </a:r>
            <a:r>
              <a:rPr sz="2200" dirty="0">
                <a:solidFill>
                  <a:srgbClr val="2D3780"/>
                </a:solidFill>
                <a:latin typeface="Times New Roman"/>
                <a:cs typeface="Times New Roman"/>
              </a:rPr>
              <a:t>	</a:t>
            </a:r>
            <a:r>
              <a:rPr sz="2200" spc="150" dirty="0">
                <a:solidFill>
                  <a:srgbClr val="2D3780"/>
                </a:solidFill>
                <a:latin typeface="Times New Roman"/>
                <a:cs typeface="Times New Roman"/>
              </a:rPr>
              <a:t>д</a:t>
            </a:r>
            <a:r>
              <a:rPr sz="2200" spc="229" dirty="0">
                <a:solidFill>
                  <a:srgbClr val="2D3780"/>
                </a:solidFill>
                <a:latin typeface="Times New Roman"/>
                <a:cs typeface="Times New Roman"/>
              </a:rPr>
              <a:t>о</a:t>
            </a:r>
            <a:r>
              <a:rPr sz="2200" dirty="0">
                <a:solidFill>
                  <a:srgbClr val="2D3780"/>
                </a:solidFill>
                <a:latin typeface="Times New Roman"/>
                <a:cs typeface="Times New Roman"/>
              </a:rPr>
              <a:t>	</a:t>
            </a:r>
            <a:r>
              <a:rPr sz="2200" spc="70" dirty="0">
                <a:solidFill>
                  <a:srgbClr val="2D3780"/>
                </a:solidFill>
                <a:latin typeface="Times New Roman"/>
                <a:cs typeface="Times New Roman"/>
              </a:rPr>
              <a:t>с</a:t>
            </a:r>
            <a:r>
              <a:rPr sz="2200" spc="165" dirty="0">
                <a:solidFill>
                  <a:srgbClr val="2D3780"/>
                </a:solidFill>
                <a:latin typeface="Times New Roman"/>
                <a:cs typeface="Times New Roman"/>
              </a:rPr>
              <a:t>л</a:t>
            </a:r>
            <a:r>
              <a:rPr sz="2200" spc="225" dirty="0">
                <a:solidFill>
                  <a:srgbClr val="2D3780"/>
                </a:solidFill>
                <a:latin typeface="Times New Roman"/>
                <a:cs typeface="Times New Roman"/>
              </a:rPr>
              <a:t>о</a:t>
            </a:r>
            <a:r>
              <a:rPr sz="2200" spc="125" dirty="0">
                <a:solidFill>
                  <a:srgbClr val="2D3780"/>
                </a:solidFill>
                <a:latin typeface="Times New Roman"/>
                <a:cs typeface="Times New Roman"/>
              </a:rPr>
              <a:t>ж</a:t>
            </a:r>
            <a:r>
              <a:rPr sz="2200" spc="215" dirty="0">
                <a:solidFill>
                  <a:srgbClr val="2D3780"/>
                </a:solidFill>
                <a:latin typeface="Times New Roman"/>
                <a:cs typeface="Times New Roman"/>
              </a:rPr>
              <a:t>н</a:t>
            </a:r>
            <a:r>
              <a:rPr sz="2200" spc="225" dirty="0">
                <a:solidFill>
                  <a:srgbClr val="2D3780"/>
                </a:solidFill>
                <a:latin typeface="Times New Roman"/>
                <a:cs typeface="Times New Roman"/>
              </a:rPr>
              <a:t>ы</a:t>
            </a:r>
            <a:r>
              <a:rPr sz="2200" spc="60" dirty="0">
                <a:solidFill>
                  <a:srgbClr val="2D3780"/>
                </a:solidFill>
                <a:latin typeface="Times New Roman"/>
                <a:cs typeface="Times New Roman"/>
              </a:rPr>
              <a:t>х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7374" y="5910953"/>
            <a:ext cx="28143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80" dirty="0">
                <a:solidFill>
                  <a:srgbClr val="2D3780"/>
                </a:solidFill>
                <a:latin typeface="Times New Roman"/>
                <a:cs typeface="Times New Roman"/>
              </a:rPr>
              <a:t>экстраполяционных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7374" y="6377678"/>
            <a:ext cx="64687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90" dirty="0">
                <a:solidFill>
                  <a:srgbClr val="2D3780"/>
                </a:solidFill>
                <a:latin typeface="Times New Roman"/>
                <a:cs typeface="Times New Roman"/>
              </a:rPr>
              <a:t>процедур</a:t>
            </a:r>
            <a:r>
              <a:rPr sz="2200" spc="55" dirty="0">
                <a:solidFill>
                  <a:srgbClr val="2D3780"/>
                </a:solidFill>
                <a:latin typeface="Times New Roman"/>
                <a:cs typeface="Times New Roman"/>
              </a:rPr>
              <a:t> </a:t>
            </a:r>
            <a:r>
              <a:rPr sz="2200" spc="185" dirty="0">
                <a:solidFill>
                  <a:srgbClr val="2D3780"/>
                </a:solidFill>
                <a:latin typeface="Times New Roman"/>
                <a:cs typeface="Times New Roman"/>
              </a:rPr>
              <a:t>многошаговых</a:t>
            </a:r>
            <a:r>
              <a:rPr sz="2200" spc="60" dirty="0">
                <a:solidFill>
                  <a:srgbClr val="2D3780"/>
                </a:solidFill>
                <a:latin typeface="Times New Roman"/>
                <a:cs typeface="Times New Roman"/>
              </a:rPr>
              <a:t> </a:t>
            </a:r>
            <a:r>
              <a:rPr sz="2200" spc="155" dirty="0">
                <a:solidFill>
                  <a:srgbClr val="2D3780"/>
                </a:solidFill>
                <a:latin typeface="Times New Roman"/>
                <a:cs typeface="Times New Roman"/>
              </a:rPr>
              <a:t>экспертных</a:t>
            </a:r>
            <a:r>
              <a:rPr sz="2200" spc="60" dirty="0">
                <a:solidFill>
                  <a:srgbClr val="2D3780"/>
                </a:solidFill>
                <a:latin typeface="Times New Roman"/>
                <a:cs typeface="Times New Roman"/>
              </a:rPr>
              <a:t> </a:t>
            </a:r>
            <a:r>
              <a:rPr sz="2200" spc="145" dirty="0">
                <a:solidFill>
                  <a:srgbClr val="2D3780"/>
                </a:solidFill>
                <a:latin typeface="Times New Roman"/>
                <a:cs typeface="Times New Roman"/>
              </a:rPr>
              <a:t>опросов</a:t>
            </a:r>
            <a:r>
              <a:rPr sz="2200" i="1" spc="145" dirty="0">
                <a:solidFill>
                  <a:srgbClr val="2D3780"/>
                </a:solidFill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28294" y="2647084"/>
            <a:ext cx="69500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9745" algn="l"/>
                <a:tab pos="2180590" algn="l"/>
                <a:tab pos="3279775" algn="l"/>
                <a:tab pos="4481195" algn="l"/>
                <a:tab pos="5078730" algn="l"/>
              </a:tabLst>
            </a:pPr>
            <a:r>
              <a:rPr sz="2000" spc="-35" dirty="0">
                <a:solidFill>
                  <a:srgbClr val="2D3780"/>
                </a:solidFill>
                <a:latin typeface="Times New Roman"/>
                <a:cs typeface="Times New Roman"/>
              </a:rPr>
              <a:t>В	</a:t>
            </a:r>
            <a:r>
              <a:rPr sz="2000" spc="185" dirty="0">
                <a:solidFill>
                  <a:srgbClr val="2D3780"/>
                </a:solidFill>
                <a:latin typeface="Times New Roman"/>
                <a:cs typeface="Times New Roman"/>
              </a:rPr>
              <a:t>настоящее	</a:t>
            </a:r>
            <a:r>
              <a:rPr sz="2000" spc="215" dirty="0">
                <a:solidFill>
                  <a:srgbClr val="2D3780"/>
                </a:solidFill>
                <a:latin typeface="Times New Roman"/>
                <a:cs typeface="Times New Roman"/>
              </a:rPr>
              <a:t>время	</a:t>
            </a:r>
            <a:r>
              <a:rPr sz="2000" spc="165" dirty="0">
                <a:solidFill>
                  <a:srgbClr val="2D3780"/>
                </a:solidFill>
                <a:latin typeface="Times New Roman"/>
                <a:cs typeface="Times New Roman"/>
              </a:rPr>
              <a:t>наряду	</a:t>
            </a:r>
            <a:r>
              <a:rPr sz="2000" spc="135" dirty="0">
                <a:solidFill>
                  <a:srgbClr val="2D3780"/>
                </a:solidFill>
                <a:latin typeface="Times New Roman"/>
                <a:cs typeface="Times New Roman"/>
              </a:rPr>
              <a:t>со	</a:t>
            </a:r>
            <a:r>
              <a:rPr sz="2000" spc="200" dirty="0">
                <a:solidFill>
                  <a:srgbClr val="2D3780"/>
                </a:solidFill>
                <a:latin typeface="Times New Roman"/>
                <a:cs typeface="Times New Roman"/>
              </a:rPr>
              <a:t>значительным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28294" y="2523183"/>
            <a:ext cx="8202930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245984">
              <a:lnSpc>
                <a:spcPct val="140600"/>
              </a:lnSpc>
              <a:spcBef>
                <a:spcPts val="100"/>
              </a:spcBef>
              <a:tabLst>
                <a:tab pos="2668270" algn="l"/>
                <a:tab pos="4243070" algn="l"/>
                <a:tab pos="7010400" algn="l"/>
              </a:tabLst>
            </a:pPr>
            <a:r>
              <a:rPr sz="2000" spc="215" dirty="0">
                <a:solidFill>
                  <a:srgbClr val="2D3780"/>
                </a:solidFill>
                <a:latin typeface="Times New Roman"/>
                <a:cs typeface="Times New Roman"/>
              </a:rPr>
              <a:t>ч</a:t>
            </a:r>
            <a:r>
              <a:rPr sz="2000" spc="210" dirty="0">
                <a:solidFill>
                  <a:srgbClr val="2D3780"/>
                </a:solidFill>
                <a:latin typeface="Times New Roman"/>
                <a:cs typeface="Times New Roman"/>
              </a:rPr>
              <a:t>и</a:t>
            </a:r>
            <a:r>
              <a:rPr sz="2000" spc="65" dirty="0">
                <a:solidFill>
                  <a:srgbClr val="2D3780"/>
                </a:solidFill>
                <a:latin typeface="Times New Roman"/>
                <a:cs typeface="Times New Roman"/>
              </a:rPr>
              <a:t>с</a:t>
            </a:r>
            <a:r>
              <a:rPr sz="2000" spc="150" dirty="0">
                <a:solidFill>
                  <a:srgbClr val="2D3780"/>
                </a:solidFill>
                <a:latin typeface="Times New Roman"/>
                <a:cs typeface="Times New Roman"/>
              </a:rPr>
              <a:t>л</a:t>
            </a:r>
            <a:r>
              <a:rPr sz="2000" spc="204" dirty="0">
                <a:solidFill>
                  <a:srgbClr val="2D3780"/>
                </a:solidFill>
                <a:latin typeface="Times New Roman"/>
                <a:cs typeface="Times New Roman"/>
              </a:rPr>
              <a:t>о</a:t>
            </a:r>
            <a:r>
              <a:rPr sz="2000" spc="135" dirty="0">
                <a:solidFill>
                  <a:srgbClr val="2D3780"/>
                </a:solidFill>
                <a:latin typeface="Times New Roman"/>
                <a:cs typeface="Times New Roman"/>
              </a:rPr>
              <a:t>м  </a:t>
            </a:r>
            <a:r>
              <a:rPr sz="2000" spc="204" dirty="0">
                <a:solidFill>
                  <a:srgbClr val="2D3780"/>
                </a:solidFill>
                <a:latin typeface="Times New Roman"/>
                <a:cs typeface="Times New Roman"/>
              </a:rPr>
              <a:t>о</a:t>
            </a:r>
            <a:r>
              <a:rPr sz="2000" spc="170" dirty="0">
                <a:solidFill>
                  <a:srgbClr val="2D3780"/>
                </a:solidFill>
                <a:latin typeface="Times New Roman"/>
                <a:cs typeface="Times New Roman"/>
              </a:rPr>
              <a:t>п</a:t>
            </a:r>
            <a:r>
              <a:rPr sz="2000" spc="15" dirty="0">
                <a:solidFill>
                  <a:srgbClr val="2D3780"/>
                </a:solidFill>
                <a:latin typeface="Times New Roman"/>
                <a:cs typeface="Times New Roman"/>
              </a:rPr>
              <a:t>у</a:t>
            </a:r>
            <a:r>
              <a:rPr sz="2000" spc="175" dirty="0">
                <a:solidFill>
                  <a:srgbClr val="2D3780"/>
                </a:solidFill>
                <a:latin typeface="Times New Roman"/>
                <a:cs typeface="Times New Roman"/>
              </a:rPr>
              <a:t>б</a:t>
            </a:r>
            <a:r>
              <a:rPr sz="2000" spc="150" dirty="0">
                <a:solidFill>
                  <a:srgbClr val="2D3780"/>
                </a:solidFill>
                <a:latin typeface="Times New Roman"/>
                <a:cs typeface="Times New Roman"/>
              </a:rPr>
              <a:t>л</a:t>
            </a:r>
            <a:r>
              <a:rPr sz="2000" spc="210" dirty="0">
                <a:solidFill>
                  <a:srgbClr val="2D3780"/>
                </a:solidFill>
                <a:latin typeface="Times New Roman"/>
                <a:cs typeface="Times New Roman"/>
              </a:rPr>
              <a:t>и</a:t>
            </a:r>
            <a:r>
              <a:rPr sz="2000" spc="80" dirty="0">
                <a:solidFill>
                  <a:srgbClr val="2D3780"/>
                </a:solidFill>
                <a:latin typeface="Times New Roman"/>
                <a:cs typeface="Times New Roman"/>
              </a:rPr>
              <a:t>к</a:t>
            </a:r>
            <a:r>
              <a:rPr sz="2000" spc="204" dirty="0">
                <a:solidFill>
                  <a:srgbClr val="2D3780"/>
                </a:solidFill>
                <a:latin typeface="Times New Roman"/>
                <a:cs typeface="Times New Roman"/>
              </a:rPr>
              <a:t>о</a:t>
            </a:r>
            <a:r>
              <a:rPr sz="2000" spc="200" dirty="0">
                <a:solidFill>
                  <a:srgbClr val="2D3780"/>
                </a:solidFill>
                <a:latin typeface="Times New Roman"/>
                <a:cs typeface="Times New Roman"/>
              </a:rPr>
              <a:t>в</a:t>
            </a:r>
            <a:r>
              <a:rPr sz="2000" spc="225" dirty="0">
                <a:solidFill>
                  <a:srgbClr val="2D3780"/>
                </a:solidFill>
                <a:latin typeface="Times New Roman"/>
                <a:cs typeface="Times New Roman"/>
              </a:rPr>
              <a:t>а</a:t>
            </a:r>
            <a:r>
              <a:rPr sz="2000" spc="195" dirty="0">
                <a:solidFill>
                  <a:srgbClr val="2D3780"/>
                </a:solidFill>
                <a:latin typeface="Times New Roman"/>
                <a:cs typeface="Times New Roman"/>
              </a:rPr>
              <a:t>нн</a:t>
            </a:r>
            <a:r>
              <a:rPr sz="2000" spc="204" dirty="0">
                <a:solidFill>
                  <a:srgbClr val="2D3780"/>
                </a:solidFill>
                <a:latin typeface="Times New Roman"/>
                <a:cs typeface="Times New Roman"/>
              </a:rPr>
              <a:t>ы</a:t>
            </a:r>
            <a:r>
              <a:rPr sz="2000" spc="55" dirty="0">
                <a:solidFill>
                  <a:srgbClr val="2D3780"/>
                </a:solidFill>
                <a:latin typeface="Times New Roman"/>
                <a:cs typeface="Times New Roman"/>
              </a:rPr>
              <a:t>х</a:t>
            </a:r>
            <a:r>
              <a:rPr sz="2000" dirty="0">
                <a:solidFill>
                  <a:srgbClr val="2D3780"/>
                </a:solidFill>
                <a:latin typeface="Times New Roman"/>
                <a:cs typeface="Times New Roman"/>
              </a:rPr>
              <a:t>	</a:t>
            </a:r>
            <a:r>
              <a:rPr sz="2000" spc="220" dirty="0">
                <a:solidFill>
                  <a:srgbClr val="2D3780"/>
                </a:solidFill>
                <a:latin typeface="Times New Roman"/>
                <a:cs typeface="Times New Roman"/>
              </a:rPr>
              <a:t>м</a:t>
            </a:r>
            <a:r>
              <a:rPr sz="2000" spc="235" dirty="0">
                <a:solidFill>
                  <a:srgbClr val="2D3780"/>
                </a:solidFill>
                <a:latin typeface="Times New Roman"/>
                <a:cs typeface="Times New Roman"/>
              </a:rPr>
              <a:t>е</a:t>
            </a:r>
            <a:r>
              <a:rPr sz="2000" spc="70" dirty="0">
                <a:solidFill>
                  <a:srgbClr val="2D3780"/>
                </a:solidFill>
                <a:latin typeface="Times New Roman"/>
                <a:cs typeface="Times New Roman"/>
              </a:rPr>
              <a:t>т</a:t>
            </a:r>
            <a:r>
              <a:rPr sz="2000" spc="204" dirty="0">
                <a:solidFill>
                  <a:srgbClr val="2D3780"/>
                </a:solidFill>
                <a:latin typeface="Times New Roman"/>
                <a:cs typeface="Times New Roman"/>
              </a:rPr>
              <a:t>о</a:t>
            </a:r>
            <a:r>
              <a:rPr sz="2000" spc="135" dirty="0">
                <a:solidFill>
                  <a:srgbClr val="2D3780"/>
                </a:solidFill>
                <a:latin typeface="Times New Roman"/>
                <a:cs typeface="Times New Roman"/>
              </a:rPr>
              <a:t>д</a:t>
            </a:r>
            <a:r>
              <a:rPr sz="2000" spc="204" dirty="0">
                <a:solidFill>
                  <a:srgbClr val="2D3780"/>
                </a:solidFill>
                <a:latin typeface="Times New Roman"/>
                <a:cs typeface="Times New Roman"/>
              </a:rPr>
              <a:t>ов</a:t>
            </a:r>
            <a:r>
              <a:rPr sz="2000" dirty="0">
                <a:solidFill>
                  <a:srgbClr val="2D3780"/>
                </a:solidFill>
                <a:latin typeface="Times New Roman"/>
                <a:cs typeface="Times New Roman"/>
              </a:rPr>
              <a:t>	</a:t>
            </a:r>
            <a:r>
              <a:rPr sz="2000" spc="170" dirty="0">
                <a:solidFill>
                  <a:srgbClr val="2D3780"/>
                </a:solidFill>
                <a:latin typeface="Times New Roman"/>
                <a:cs typeface="Times New Roman"/>
              </a:rPr>
              <a:t>п</a:t>
            </a:r>
            <a:r>
              <a:rPr sz="2000" spc="225" dirty="0">
                <a:solidFill>
                  <a:srgbClr val="2D3780"/>
                </a:solidFill>
                <a:latin typeface="Times New Roman"/>
                <a:cs typeface="Times New Roman"/>
              </a:rPr>
              <a:t>р</a:t>
            </a:r>
            <a:r>
              <a:rPr sz="2000" spc="204" dirty="0">
                <a:solidFill>
                  <a:srgbClr val="2D3780"/>
                </a:solidFill>
                <a:latin typeface="Times New Roman"/>
                <a:cs typeface="Times New Roman"/>
              </a:rPr>
              <a:t>о</a:t>
            </a:r>
            <a:r>
              <a:rPr sz="2000" spc="40" dirty="0">
                <a:solidFill>
                  <a:srgbClr val="2D3780"/>
                </a:solidFill>
                <a:latin typeface="Times New Roman"/>
                <a:cs typeface="Times New Roman"/>
              </a:rPr>
              <a:t>г</a:t>
            </a:r>
            <a:r>
              <a:rPr sz="2000" spc="195" dirty="0">
                <a:solidFill>
                  <a:srgbClr val="2D3780"/>
                </a:solidFill>
                <a:latin typeface="Times New Roman"/>
                <a:cs typeface="Times New Roman"/>
              </a:rPr>
              <a:t>н</a:t>
            </a:r>
            <a:r>
              <a:rPr sz="2000" spc="204" dirty="0">
                <a:solidFill>
                  <a:srgbClr val="2D3780"/>
                </a:solidFill>
                <a:latin typeface="Times New Roman"/>
                <a:cs typeface="Times New Roman"/>
              </a:rPr>
              <a:t>о</a:t>
            </a:r>
            <a:r>
              <a:rPr sz="2000" spc="185" dirty="0">
                <a:solidFill>
                  <a:srgbClr val="2D3780"/>
                </a:solidFill>
                <a:latin typeface="Times New Roman"/>
                <a:cs typeface="Times New Roman"/>
              </a:rPr>
              <a:t>з</a:t>
            </a:r>
            <a:r>
              <a:rPr sz="2000" spc="210" dirty="0">
                <a:solidFill>
                  <a:srgbClr val="2D3780"/>
                </a:solidFill>
                <a:latin typeface="Times New Roman"/>
                <a:cs typeface="Times New Roman"/>
              </a:rPr>
              <a:t>и</a:t>
            </a:r>
            <a:r>
              <a:rPr sz="2000" spc="225" dirty="0">
                <a:solidFill>
                  <a:srgbClr val="2D3780"/>
                </a:solidFill>
                <a:latin typeface="Times New Roman"/>
                <a:cs typeface="Times New Roman"/>
              </a:rPr>
              <a:t>р</a:t>
            </a:r>
            <a:r>
              <a:rPr sz="2000" spc="204" dirty="0">
                <a:solidFill>
                  <a:srgbClr val="2D3780"/>
                </a:solidFill>
                <a:latin typeface="Times New Roman"/>
                <a:cs typeface="Times New Roman"/>
              </a:rPr>
              <a:t>о</a:t>
            </a:r>
            <a:r>
              <a:rPr sz="2000" spc="200" dirty="0">
                <a:solidFill>
                  <a:srgbClr val="2D3780"/>
                </a:solidFill>
                <a:latin typeface="Times New Roman"/>
                <a:cs typeface="Times New Roman"/>
              </a:rPr>
              <a:t>в</a:t>
            </a:r>
            <a:r>
              <a:rPr sz="2000" spc="225" dirty="0">
                <a:solidFill>
                  <a:srgbClr val="2D3780"/>
                </a:solidFill>
                <a:latin typeface="Times New Roman"/>
                <a:cs typeface="Times New Roman"/>
              </a:rPr>
              <a:t>а</a:t>
            </a:r>
            <a:r>
              <a:rPr sz="2000" spc="195" dirty="0">
                <a:solidFill>
                  <a:srgbClr val="2D3780"/>
                </a:solidFill>
                <a:latin typeface="Times New Roman"/>
                <a:cs typeface="Times New Roman"/>
              </a:rPr>
              <a:t>н</a:t>
            </a:r>
            <a:r>
              <a:rPr sz="2000" spc="210" dirty="0">
                <a:solidFill>
                  <a:srgbClr val="2D3780"/>
                </a:solidFill>
                <a:latin typeface="Times New Roman"/>
                <a:cs typeface="Times New Roman"/>
              </a:rPr>
              <a:t>и</a:t>
            </a:r>
            <a:r>
              <a:rPr sz="2000" spc="195" dirty="0">
                <a:solidFill>
                  <a:srgbClr val="2D3780"/>
                </a:solidFill>
                <a:latin typeface="Times New Roman"/>
                <a:cs typeface="Times New Roman"/>
              </a:rPr>
              <a:t>я</a:t>
            </a:r>
            <a:r>
              <a:rPr sz="2000" dirty="0">
                <a:solidFill>
                  <a:srgbClr val="2D3780"/>
                </a:solidFill>
                <a:latin typeface="Times New Roman"/>
                <a:cs typeface="Times New Roman"/>
              </a:rPr>
              <a:t>	</a:t>
            </a:r>
            <a:r>
              <a:rPr sz="2000" spc="210" dirty="0">
                <a:solidFill>
                  <a:srgbClr val="2D3780"/>
                </a:solidFill>
                <a:latin typeface="Times New Roman"/>
                <a:cs typeface="Times New Roman"/>
              </a:rPr>
              <a:t>и</a:t>
            </a:r>
            <a:r>
              <a:rPr sz="2000" spc="185" dirty="0">
                <a:solidFill>
                  <a:srgbClr val="2D3780"/>
                </a:solidFill>
                <a:latin typeface="Times New Roman"/>
                <a:cs typeface="Times New Roman"/>
              </a:rPr>
              <a:t>з</a:t>
            </a:r>
            <a:r>
              <a:rPr sz="2000" spc="200" dirty="0">
                <a:solidFill>
                  <a:srgbClr val="2D3780"/>
                </a:solidFill>
                <a:latin typeface="Times New Roman"/>
                <a:cs typeface="Times New Roman"/>
              </a:rPr>
              <a:t>в</a:t>
            </a:r>
            <a:r>
              <a:rPr sz="2000" spc="235" dirty="0">
                <a:solidFill>
                  <a:srgbClr val="2D3780"/>
                </a:solidFill>
                <a:latin typeface="Times New Roman"/>
                <a:cs typeface="Times New Roman"/>
              </a:rPr>
              <a:t>е</a:t>
            </a:r>
            <a:r>
              <a:rPr sz="2000" spc="65" dirty="0">
                <a:solidFill>
                  <a:srgbClr val="2D3780"/>
                </a:solidFill>
                <a:latin typeface="Times New Roman"/>
                <a:cs typeface="Times New Roman"/>
              </a:rPr>
              <a:t>с</a:t>
            </a:r>
            <a:r>
              <a:rPr sz="2000" spc="70" dirty="0">
                <a:solidFill>
                  <a:srgbClr val="2D3780"/>
                </a:solidFill>
                <a:latin typeface="Times New Roman"/>
                <a:cs typeface="Times New Roman"/>
              </a:rPr>
              <a:t>т</a:t>
            </a:r>
            <a:r>
              <a:rPr sz="2000" spc="195" dirty="0">
                <a:solidFill>
                  <a:srgbClr val="2D3780"/>
                </a:solidFill>
                <a:latin typeface="Times New Roman"/>
                <a:cs typeface="Times New Roman"/>
              </a:rPr>
              <a:t>н</a:t>
            </a:r>
            <a:r>
              <a:rPr sz="2000" spc="210" dirty="0">
                <a:solidFill>
                  <a:srgbClr val="2D3780"/>
                </a:solidFill>
                <a:latin typeface="Times New Roman"/>
                <a:cs typeface="Times New Roman"/>
              </a:rPr>
              <a:t>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0600"/>
              </a:lnSpc>
              <a:spcBef>
                <a:spcPts val="100"/>
              </a:spcBef>
            </a:pPr>
            <a:r>
              <a:rPr spc="185" dirty="0"/>
              <a:t>многочисленные</a:t>
            </a:r>
            <a:r>
              <a:rPr spc="190" dirty="0"/>
              <a:t> </a:t>
            </a:r>
            <a:r>
              <a:rPr spc="155" dirty="0"/>
              <a:t>способы</a:t>
            </a:r>
            <a:r>
              <a:rPr spc="160" dirty="0"/>
              <a:t> </a:t>
            </a:r>
            <a:r>
              <a:rPr spc="130" dirty="0"/>
              <a:t>их</a:t>
            </a:r>
            <a:r>
              <a:rPr spc="135" dirty="0"/>
              <a:t> </a:t>
            </a:r>
            <a:r>
              <a:rPr spc="130" dirty="0"/>
              <a:t>классификации</a:t>
            </a:r>
            <a:r>
              <a:rPr i="1" spc="130" dirty="0">
                <a:latin typeface="Trebuchet MS"/>
                <a:cs typeface="Trebuchet MS"/>
              </a:rPr>
              <a:t>. </a:t>
            </a:r>
            <a:r>
              <a:rPr spc="114" dirty="0"/>
              <a:t>Тем</a:t>
            </a:r>
            <a:r>
              <a:rPr spc="120" dirty="0"/>
              <a:t> </a:t>
            </a:r>
            <a:r>
              <a:rPr spc="215" dirty="0"/>
              <a:t>не </a:t>
            </a:r>
            <a:r>
              <a:rPr spc="140" dirty="0"/>
              <a:t>менее</a:t>
            </a:r>
            <a:r>
              <a:rPr i="1" spc="140" dirty="0">
                <a:latin typeface="Trebuchet MS"/>
                <a:cs typeface="Trebuchet MS"/>
              </a:rPr>
              <a:t>, </a:t>
            </a:r>
            <a:r>
              <a:rPr i="1" spc="145" dirty="0">
                <a:latin typeface="Trebuchet MS"/>
                <a:cs typeface="Trebuchet MS"/>
              </a:rPr>
              <a:t> </a:t>
            </a:r>
            <a:r>
              <a:rPr spc="160" dirty="0"/>
              <a:t>считать </a:t>
            </a:r>
            <a:r>
              <a:rPr spc="120" dirty="0"/>
              <a:t>этот </a:t>
            </a:r>
            <a:r>
              <a:rPr spc="180" dirty="0"/>
              <a:t>вопрос </a:t>
            </a:r>
            <a:r>
              <a:rPr spc="175" dirty="0"/>
              <a:t>удовлетворительно </a:t>
            </a:r>
            <a:r>
              <a:rPr spc="220" dirty="0"/>
              <a:t>решенным </a:t>
            </a:r>
            <a:r>
              <a:rPr spc="135" dirty="0"/>
              <a:t>нельзя</a:t>
            </a:r>
            <a:r>
              <a:rPr i="1" spc="135" dirty="0">
                <a:latin typeface="Trebuchet MS"/>
                <a:cs typeface="Trebuchet MS"/>
              </a:rPr>
              <a:t>, </a:t>
            </a:r>
            <a:r>
              <a:rPr spc="125" dirty="0"/>
              <a:t>так </a:t>
            </a:r>
            <a:r>
              <a:rPr spc="130" dirty="0"/>
              <a:t> как единой</a:t>
            </a:r>
            <a:r>
              <a:rPr i="1" spc="130" dirty="0">
                <a:latin typeface="Trebuchet MS"/>
                <a:cs typeface="Trebuchet MS"/>
              </a:rPr>
              <a:t>, </a:t>
            </a:r>
            <a:r>
              <a:rPr spc="195" dirty="0"/>
              <a:t>полезной </a:t>
            </a:r>
            <a:r>
              <a:rPr spc="215" dirty="0"/>
              <a:t>и </a:t>
            </a:r>
            <a:r>
              <a:rPr spc="190" dirty="0"/>
              <a:t>полной </a:t>
            </a:r>
            <a:r>
              <a:rPr spc="160" dirty="0"/>
              <a:t>классификации </a:t>
            </a:r>
            <a:r>
              <a:rPr spc="170" dirty="0"/>
              <a:t>сейчас </a:t>
            </a:r>
            <a:r>
              <a:rPr spc="245" dirty="0"/>
              <a:t>еще </a:t>
            </a:r>
            <a:r>
              <a:rPr spc="215" dirty="0"/>
              <a:t>не </a:t>
            </a:r>
            <a:r>
              <a:rPr spc="220" dirty="0"/>
              <a:t> </a:t>
            </a:r>
            <a:r>
              <a:rPr spc="125" dirty="0"/>
              <a:t>создано</a:t>
            </a:r>
            <a:r>
              <a:rPr i="1" spc="125" dirty="0">
                <a:latin typeface="Trebuchet MS"/>
                <a:cs typeface="Trebuchet MS"/>
              </a:rPr>
              <a:t>. </a:t>
            </a:r>
            <a:r>
              <a:rPr spc="110" dirty="0"/>
              <a:t>Вероятно</a:t>
            </a:r>
            <a:r>
              <a:rPr i="1" spc="110" dirty="0">
                <a:latin typeface="Trebuchet MS"/>
                <a:cs typeface="Trebuchet MS"/>
              </a:rPr>
              <a:t>, </a:t>
            </a:r>
            <a:r>
              <a:rPr spc="114" dirty="0"/>
              <a:t>прогностика</a:t>
            </a:r>
            <a:r>
              <a:rPr i="1" spc="114" dirty="0">
                <a:latin typeface="Trebuchet MS"/>
                <a:cs typeface="Trebuchet MS"/>
              </a:rPr>
              <a:t>, </a:t>
            </a:r>
            <a:r>
              <a:rPr spc="130" dirty="0"/>
              <a:t>как</a:t>
            </a:r>
            <a:r>
              <a:rPr spc="135" dirty="0"/>
              <a:t> </a:t>
            </a:r>
            <a:r>
              <a:rPr spc="190" dirty="0"/>
              <a:t>молодая </a:t>
            </a:r>
            <a:r>
              <a:rPr spc="80" dirty="0"/>
              <a:t>наука</a:t>
            </a:r>
            <a:r>
              <a:rPr i="1" spc="80" dirty="0">
                <a:latin typeface="Trebuchet MS"/>
                <a:cs typeface="Trebuchet MS"/>
              </a:rPr>
              <a:t>, </a:t>
            </a:r>
            <a:r>
              <a:rPr spc="245" dirty="0"/>
              <a:t>еще </a:t>
            </a:r>
            <a:r>
              <a:rPr spc="215" dirty="0"/>
              <a:t>не </a:t>
            </a:r>
            <a:r>
              <a:rPr spc="220" dirty="0"/>
              <a:t> </a:t>
            </a:r>
            <a:r>
              <a:rPr spc="140" dirty="0"/>
              <a:t>достигла</a:t>
            </a:r>
            <a:r>
              <a:rPr spc="145" dirty="0"/>
              <a:t> </a:t>
            </a:r>
            <a:r>
              <a:rPr spc="135" dirty="0"/>
              <a:t>такого</a:t>
            </a:r>
            <a:r>
              <a:rPr spc="140" dirty="0"/>
              <a:t> </a:t>
            </a:r>
            <a:r>
              <a:rPr spc="170" dirty="0"/>
              <a:t>уровня</a:t>
            </a:r>
            <a:r>
              <a:rPr spc="175" dirty="0"/>
              <a:t> </a:t>
            </a:r>
            <a:r>
              <a:rPr spc="135" dirty="0"/>
              <a:t>развития</a:t>
            </a:r>
            <a:r>
              <a:rPr i="1" spc="135" dirty="0">
                <a:latin typeface="Trebuchet MS"/>
                <a:cs typeface="Trebuchet MS"/>
              </a:rPr>
              <a:t>, </a:t>
            </a:r>
            <a:r>
              <a:rPr spc="140" dirty="0"/>
              <a:t>когда</a:t>
            </a:r>
            <a:r>
              <a:rPr spc="145" dirty="0"/>
              <a:t> </a:t>
            </a:r>
            <a:r>
              <a:rPr spc="190" dirty="0"/>
              <a:t>возможно</a:t>
            </a:r>
            <a:r>
              <a:rPr spc="195" dirty="0"/>
              <a:t> </a:t>
            </a:r>
            <a:r>
              <a:rPr spc="180" dirty="0"/>
              <a:t>создание </a:t>
            </a:r>
            <a:r>
              <a:rPr spc="185" dirty="0"/>
              <a:t> </a:t>
            </a:r>
            <a:r>
              <a:rPr spc="125" dirty="0"/>
              <a:t>классификации</a:t>
            </a:r>
            <a:r>
              <a:rPr i="1" spc="125" dirty="0">
                <a:latin typeface="Trebuchet MS"/>
                <a:cs typeface="Trebuchet MS"/>
              </a:rPr>
              <a:t>,</a:t>
            </a:r>
            <a:r>
              <a:rPr i="1" spc="130" dirty="0">
                <a:latin typeface="Trebuchet MS"/>
                <a:cs typeface="Trebuchet MS"/>
              </a:rPr>
              <a:t> </a:t>
            </a:r>
            <a:r>
              <a:rPr spc="180" dirty="0"/>
              <a:t>удовлетворяющей</a:t>
            </a:r>
            <a:r>
              <a:rPr spc="185" dirty="0"/>
              <a:t> </a:t>
            </a:r>
            <a:r>
              <a:rPr spc="180" dirty="0"/>
              <a:t>всем</a:t>
            </a:r>
            <a:r>
              <a:rPr spc="185" dirty="0"/>
              <a:t> </a:t>
            </a:r>
            <a:r>
              <a:rPr spc="155" dirty="0"/>
              <a:t>этим</a:t>
            </a:r>
            <a:r>
              <a:rPr spc="160" dirty="0"/>
              <a:t> требованиям</a:t>
            </a:r>
            <a:r>
              <a:rPr i="1" spc="160" dirty="0">
                <a:latin typeface="Trebuchet MS"/>
                <a:cs typeface="Trebuchet MS"/>
              </a:rPr>
              <a:t>. </a:t>
            </a:r>
            <a:r>
              <a:rPr i="1" spc="165" dirty="0">
                <a:latin typeface="Trebuchet MS"/>
                <a:cs typeface="Trebuchet MS"/>
              </a:rPr>
              <a:t> </a:t>
            </a:r>
            <a:r>
              <a:rPr spc="40" dirty="0"/>
              <a:t>Итак</a:t>
            </a:r>
            <a:r>
              <a:rPr i="1" spc="40" dirty="0">
                <a:latin typeface="Trebuchet MS"/>
                <a:cs typeface="Trebuchet MS"/>
              </a:rPr>
              <a:t>,</a:t>
            </a:r>
            <a:r>
              <a:rPr i="1" spc="45" dirty="0">
                <a:latin typeface="Trebuchet MS"/>
                <a:cs typeface="Trebuchet MS"/>
              </a:rPr>
              <a:t> </a:t>
            </a:r>
            <a:r>
              <a:rPr spc="165" dirty="0"/>
              <a:t>каковы </a:t>
            </a:r>
            <a:r>
              <a:rPr spc="175" dirty="0"/>
              <a:t>же </a:t>
            </a:r>
            <a:r>
              <a:rPr spc="195" dirty="0"/>
              <a:t>цели </a:t>
            </a:r>
            <a:r>
              <a:rPr spc="160" dirty="0"/>
              <a:t>классификации </a:t>
            </a:r>
            <a:r>
              <a:rPr spc="180" dirty="0"/>
              <a:t>методов </a:t>
            </a:r>
            <a:r>
              <a:rPr spc="160" dirty="0"/>
              <a:t>прогностики</a:t>
            </a:r>
            <a:r>
              <a:rPr i="1" spc="160" dirty="0">
                <a:latin typeface="Trebuchet MS"/>
                <a:cs typeface="Trebuchet MS"/>
              </a:rPr>
              <a:t>? </a:t>
            </a:r>
            <a:r>
              <a:rPr i="1" spc="165" dirty="0">
                <a:latin typeface="Trebuchet MS"/>
                <a:cs typeface="Trebuchet MS"/>
              </a:rPr>
              <a:t> </a:t>
            </a:r>
            <a:r>
              <a:rPr spc="150" dirty="0"/>
              <a:t>Можно</a:t>
            </a:r>
            <a:r>
              <a:rPr spc="155" dirty="0"/>
              <a:t> указать</a:t>
            </a:r>
            <a:r>
              <a:rPr spc="160" dirty="0"/>
              <a:t> </a:t>
            </a:r>
            <a:r>
              <a:rPr spc="190" dirty="0"/>
              <a:t>две</a:t>
            </a:r>
            <a:r>
              <a:rPr spc="195" dirty="0"/>
              <a:t> </a:t>
            </a:r>
            <a:r>
              <a:rPr spc="165" dirty="0"/>
              <a:t>такие</a:t>
            </a:r>
            <a:r>
              <a:rPr spc="170" dirty="0"/>
              <a:t> </a:t>
            </a:r>
            <a:r>
              <a:rPr spc="190" dirty="0"/>
              <a:t>основные</a:t>
            </a:r>
            <a:r>
              <a:rPr spc="195" dirty="0"/>
              <a:t> </a:t>
            </a:r>
            <a:r>
              <a:rPr spc="114" dirty="0"/>
              <a:t>цели</a:t>
            </a:r>
            <a:r>
              <a:rPr i="1" spc="114" dirty="0">
                <a:latin typeface="Trebuchet MS"/>
                <a:cs typeface="Trebuchet MS"/>
              </a:rPr>
              <a:t>.</a:t>
            </a:r>
            <a:r>
              <a:rPr i="1" spc="120" dirty="0">
                <a:latin typeface="Trebuchet MS"/>
                <a:cs typeface="Trebuchet MS"/>
              </a:rPr>
              <a:t> </a:t>
            </a:r>
            <a:r>
              <a:rPr spc="-15" dirty="0"/>
              <a:t>Это</a:t>
            </a:r>
            <a:r>
              <a:rPr i="1" spc="-15" dirty="0">
                <a:latin typeface="Trebuchet MS"/>
                <a:cs typeface="Trebuchet MS"/>
              </a:rPr>
              <a:t>,</a:t>
            </a:r>
            <a:r>
              <a:rPr i="1" spc="-10" dirty="0">
                <a:latin typeface="Trebuchet MS"/>
                <a:cs typeface="Trebuchet MS"/>
              </a:rPr>
              <a:t> </a:t>
            </a:r>
            <a:r>
              <a:rPr spc="130" dirty="0"/>
              <a:t>во</a:t>
            </a:r>
            <a:r>
              <a:rPr i="1" spc="130" dirty="0">
                <a:latin typeface="Trebuchet MS"/>
                <a:cs typeface="Trebuchet MS"/>
              </a:rPr>
              <a:t>-</a:t>
            </a:r>
            <a:r>
              <a:rPr spc="130" dirty="0"/>
              <a:t>первых</a:t>
            </a:r>
            <a:r>
              <a:rPr i="1" spc="130" dirty="0">
                <a:latin typeface="Trebuchet MS"/>
                <a:cs typeface="Trebuchet MS"/>
              </a:rPr>
              <a:t>, </a:t>
            </a:r>
            <a:r>
              <a:rPr i="1" spc="135" dirty="0">
                <a:latin typeface="Trebuchet MS"/>
                <a:cs typeface="Trebuchet MS"/>
              </a:rPr>
              <a:t> </a:t>
            </a:r>
            <a:r>
              <a:rPr spc="195" dirty="0"/>
              <a:t>обеспечение</a:t>
            </a:r>
            <a:r>
              <a:rPr spc="200" dirty="0"/>
              <a:t> </a:t>
            </a:r>
            <a:r>
              <a:rPr spc="170" dirty="0"/>
              <a:t>процесса</a:t>
            </a:r>
            <a:r>
              <a:rPr spc="175" dirty="0"/>
              <a:t> </a:t>
            </a:r>
            <a:r>
              <a:rPr spc="180" dirty="0"/>
              <a:t>изучения</a:t>
            </a:r>
            <a:r>
              <a:rPr spc="185" dirty="0"/>
              <a:t> </a:t>
            </a:r>
            <a:r>
              <a:rPr spc="215" dirty="0"/>
              <a:t>и</a:t>
            </a:r>
            <a:r>
              <a:rPr spc="220" dirty="0"/>
              <a:t> </a:t>
            </a:r>
            <a:r>
              <a:rPr spc="204" dirty="0"/>
              <a:t>анализа</a:t>
            </a:r>
            <a:r>
              <a:rPr spc="210" dirty="0"/>
              <a:t> </a:t>
            </a:r>
            <a:r>
              <a:rPr spc="180" dirty="0"/>
              <a:t>методов</a:t>
            </a:r>
            <a:r>
              <a:rPr spc="185" dirty="0"/>
              <a:t> </a:t>
            </a:r>
            <a:r>
              <a:rPr spc="-30" dirty="0"/>
              <a:t>и</a:t>
            </a:r>
            <a:r>
              <a:rPr i="1" spc="-30" dirty="0">
                <a:latin typeface="Trebuchet MS"/>
                <a:cs typeface="Trebuchet MS"/>
              </a:rPr>
              <a:t>,</a:t>
            </a:r>
            <a:r>
              <a:rPr i="1" spc="-25" dirty="0">
                <a:latin typeface="Trebuchet MS"/>
                <a:cs typeface="Trebuchet MS"/>
              </a:rPr>
              <a:t> </a:t>
            </a:r>
            <a:r>
              <a:rPr spc="160" dirty="0"/>
              <a:t>во</a:t>
            </a:r>
            <a:r>
              <a:rPr i="1" spc="160" dirty="0">
                <a:latin typeface="Trebuchet MS"/>
                <a:cs typeface="Trebuchet MS"/>
              </a:rPr>
              <a:t>- </a:t>
            </a:r>
            <a:r>
              <a:rPr i="1" spc="165" dirty="0">
                <a:latin typeface="Trebuchet MS"/>
                <a:cs typeface="Trebuchet MS"/>
              </a:rPr>
              <a:t> </a:t>
            </a:r>
            <a:r>
              <a:rPr spc="95" dirty="0"/>
              <a:t>вторых</a:t>
            </a:r>
            <a:r>
              <a:rPr i="1" spc="95" dirty="0">
                <a:latin typeface="Trebuchet MS"/>
                <a:cs typeface="Trebuchet MS"/>
              </a:rPr>
              <a:t>, </a:t>
            </a:r>
            <a:r>
              <a:rPr spc="165" dirty="0"/>
              <a:t>обслуживание </a:t>
            </a:r>
            <a:r>
              <a:rPr spc="170" dirty="0"/>
              <a:t>процесса </a:t>
            </a:r>
            <a:r>
              <a:rPr spc="204" dirty="0"/>
              <a:t>выбора </a:t>
            </a:r>
            <a:r>
              <a:rPr spc="180" dirty="0"/>
              <a:t>метода </a:t>
            </a:r>
            <a:r>
              <a:rPr spc="200" dirty="0"/>
              <a:t>при </a:t>
            </a:r>
            <a:r>
              <a:rPr spc="185" dirty="0"/>
              <a:t>разработке </a:t>
            </a:r>
            <a:r>
              <a:rPr spc="-484" dirty="0"/>
              <a:t> </a:t>
            </a:r>
            <a:r>
              <a:rPr spc="180" dirty="0"/>
              <a:t>прогнозов </a:t>
            </a:r>
            <a:r>
              <a:rPr spc="140" dirty="0"/>
              <a:t>объекта</a:t>
            </a:r>
            <a:r>
              <a:rPr i="1" spc="140" dirty="0">
                <a:latin typeface="Trebuchet MS"/>
                <a:cs typeface="Trebuchet MS"/>
              </a:rPr>
              <a:t>. </a:t>
            </a:r>
            <a:r>
              <a:rPr spc="130" dirty="0"/>
              <a:t>На </a:t>
            </a:r>
            <a:r>
              <a:rPr spc="200" dirty="0"/>
              <a:t>современном </a:t>
            </a:r>
            <a:r>
              <a:rPr spc="165" dirty="0"/>
              <a:t>этапе </a:t>
            </a:r>
            <a:r>
              <a:rPr spc="140" dirty="0"/>
              <a:t>трудно </a:t>
            </a:r>
            <a:r>
              <a:rPr spc="180" dirty="0"/>
              <a:t>предложить </a:t>
            </a:r>
            <a:r>
              <a:rPr spc="185" dirty="0"/>
              <a:t> </a:t>
            </a:r>
            <a:r>
              <a:rPr spc="160" dirty="0"/>
              <a:t>единую </a:t>
            </a:r>
            <a:r>
              <a:rPr spc="125" dirty="0"/>
              <a:t>классификацию</a:t>
            </a:r>
            <a:r>
              <a:rPr i="1" spc="125" dirty="0">
                <a:latin typeface="Trebuchet MS"/>
                <a:cs typeface="Trebuchet MS"/>
              </a:rPr>
              <a:t>, </a:t>
            </a:r>
            <a:r>
              <a:rPr spc="204" dirty="0"/>
              <a:t>в </a:t>
            </a:r>
            <a:r>
              <a:rPr spc="210" dirty="0"/>
              <a:t>равной </a:t>
            </a:r>
            <a:r>
              <a:rPr spc="170" dirty="0"/>
              <a:t>степени </a:t>
            </a:r>
            <a:r>
              <a:rPr spc="165" dirty="0"/>
              <a:t>удовлетворяющую </a:t>
            </a:r>
            <a:r>
              <a:rPr spc="170" dirty="0"/>
              <a:t> </a:t>
            </a:r>
            <a:r>
              <a:rPr spc="210" dirty="0"/>
              <a:t>обеим</a:t>
            </a:r>
            <a:r>
              <a:rPr spc="30" dirty="0"/>
              <a:t> </a:t>
            </a:r>
            <a:r>
              <a:rPr spc="200" dirty="0"/>
              <a:t>из</a:t>
            </a:r>
            <a:r>
              <a:rPr spc="35" dirty="0"/>
              <a:t> </a:t>
            </a:r>
            <a:r>
              <a:rPr spc="155" dirty="0"/>
              <a:t>указанных</a:t>
            </a:r>
            <a:r>
              <a:rPr spc="35" dirty="0"/>
              <a:t> </a:t>
            </a:r>
            <a:r>
              <a:rPr spc="135" dirty="0"/>
              <a:t>целей</a:t>
            </a:r>
            <a:r>
              <a:rPr i="1" spc="135" dirty="0">
                <a:latin typeface="Trebuchet MS"/>
                <a:cs typeface="Trebuchet MS"/>
              </a:rPr>
              <a:t>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495800" y="419100"/>
            <a:ext cx="7851775" cy="13819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58035" marR="5080" indent="-2045970">
              <a:lnSpc>
                <a:spcPct val="116300"/>
              </a:lnSpc>
              <a:spcBef>
                <a:spcPts val="95"/>
              </a:spcBef>
            </a:pPr>
            <a:r>
              <a:rPr sz="4000" dirty="0">
                <a:latin typeface="Times New Roman" pitchFamily="18" charset="0"/>
                <a:cs typeface="Times New Roman" pitchFamily="18" charset="0"/>
              </a:rPr>
              <a:t>1.2 Методы прогнозирования, их  классификация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82105" y="3522050"/>
            <a:ext cx="5829299" cy="49625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144500" y="0"/>
            <a:ext cx="5142865" cy="5142865"/>
            <a:chOff x="13144500" y="0"/>
            <a:chExt cx="5142865" cy="5142865"/>
          </a:xfrm>
        </p:grpSpPr>
        <p:sp>
          <p:nvSpPr>
            <p:cNvPr id="4" name="object 4"/>
            <p:cNvSpPr/>
            <p:nvPr/>
          </p:nvSpPr>
          <p:spPr>
            <a:xfrm>
              <a:off x="14388259" y="0"/>
              <a:ext cx="3898900" cy="1949450"/>
            </a:xfrm>
            <a:custGeom>
              <a:avLst/>
              <a:gdLst/>
              <a:ahLst/>
              <a:cxnLst/>
              <a:rect l="l" t="t" r="r" b="b"/>
              <a:pathLst>
                <a:path w="3898900" h="1949450">
                  <a:moveTo>
                    <a:pt x="1949273" y="1949273"/>
                  </a:moveTo>
                  <a:lnTo>
                    <a:pt x="0" y="0"/>
                  </a:lnTo>
                  <a:lnTo>
                    <a:pt x="3898546" y="0"/>
                  </a:lnTo>
                  <a:lnTo>
                    <a:pt x="1949273" y="1949273"/>
                  </a:lnTo>
                  <a:close/>
                </a:path>
              </a:pathLst>
            </a:custGeom>
            <a:solidFill>
              <a:srgbClr val="615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144500" y="0"/>
              <a:ext cx="5142865" cy="5142865"/>
            </a:xfrm>
            <a:custGeom>
              <a:avLst/>
              <a:gdLst/>
              <a:ahLst/>
              <a:cxnLst/>
              <a:rect l="l" t="t" r="r" b="b"/>
              <a:pathLst>
                <a:path w="5142865" h="5142865">
                  <a:moveTo>
                    <a:pt x="5142305" y="5142305"/>
                  </a:moveTo>
                  <a:lnTo>
                    <a:pt x="0" y="0"/>
                  </a:lnTo>
                  <a:lnTo>
                    <a:pt x="1243759" y="0"/>
                  </a:lnTo>
                  <a:lnTo>
                    <a:pt x="5142305" y="3898546"/>
                  </a:lnTo>
                  <a:lnTo>
                    <a:pt x="5142305" y="5142305"/>
                  </a:lnTo>
                  <a:close/>
                </a:path>
              </a:pathLst>
            </a:custGeom>
            <a:solidFill>
              <a:srgbClr val="828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88259" y="0"/>
              <a:ext cx="2244090" cy="1950085"/>
            </a:xfrm>
            <a:custGeom>
              <a:avLst/>
              <a:gdLst/>
              <a:ahLst/>
              <a:cxnLst/>
              <a:rect l="l" t="t" r="r" b="b"/>
              <a:pathLst>
                <a:path w="2244090" h="1950085">
                  <a:moveTo>
                    <a:pt x="1949273" y="1949870"/>
                  </a:moveTo>
                  <a:lnTo>
                    <a:pt x="0" y="0"/>
                  </a:lnTo>
                  <a:lnTo>
                    <a:pt x="2243784" y="1654761"/>
                  </a:lnTo>
                  <a:lnTo>
                    <a:pt x="1949273" y="1949870"/>
                  </a:lnTo>
                  <a:close/>
                </a:path>
              </a:pathLst>
            </a:custGeom>
            <a:solidFill>
              <a:srgbClr val="2D3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75551" y="5284151"/>
            <a:ext cx="1201420" cy="1151890"/>
          </a:xfrm>
          <a:custGeom>
            <a:avLst/>
            <a:gdLst/>
            <a:ahLst/>
            <a:cxnLst/>
            <a:rect l="l" t="t" r="r" b="b"/>
            <a:pathLst>
              <a:path w="1201420" h="1151889">
                <a:moveTo>
                  <a:pt x="499986" y="886917"/>
                </a:moveTo>
                <a:lnTo>
                  <a:pt x="312064" y="699338"/>
                </a:lnTo>
                <a:lnTo>
                  <a:pt x="271945" y="926909"/>
                </a:lnTo>
                <a:lnTo>
                  <a:pt x="499986" y="886917"/>
                </a:lnTo>
                <a:close/>
              </a:path>
              <a:path w="1201420" h="1151889">
                <a:moveTo>
                  <a:pt x="954557" y="503072"/>
                </a:moveTo>
                <a:lnTo>
                  <a:pt x="831570" y="625843"/>
                </a:lnTo>
                <a:lnTo>
                  <a:pt x="831570" y="1028331"/>
                </a:lnTo>
                <a:lnTo>
                  <a:pt x="123012" y="1028331"/>
                </a:lnTo>
                <a:lnTo>
                  <a:pt x="123012" y="319773"/>
                </a:lnTo>
                <a:lnTo>
                  <a:pt x="623049" y="319773"/>
                </a:lnTo>
                <a:lnTo>
                  <a:pt x="746290" y="196786"/>
                </a:lnTo>
                <a:lnTo>
                  <a:pt x="79540" y="196786"/>
                </a:lnTo>
                <a:lnTo>
                  <a:pt x="48653" y="203060"/>
                </a:lnTo>
                <a:lnTo>
                  <a:pt x="23355" y="220154"/>
                </a:lnTo>
                <a:lnTo>
                  <a:pt x="6273" y="245440"/>
                </a:lnTo>
                <a:lnTo>
                  <a:pt x="0" y="276339"/>
                </a:lnTo>
                <a:lnTo>
                  <a:pt x="0" y="1071791"/>
                </a:lnTo>
                <a:lnTo>
                  <a:pt x="6273" y="1102690"/>
                </a:lnTo>
                <a:lnTo>
                  <a:pt x="23355" y="1127975"/>
                </a:lnTo>
                <a:lnTo>
                  <a:pt x="48653" y="1145070"/>
                </a:lnTo>
                <a:lnTo>
                  <a:pt x="79540" y="1151343"/>
                </a:lnTo>
                <a:lnTo>
                  <a:pt x="875004" y="1151343"/>
                </a:lnTo>
                <a:lnTo>
                  <a:pt x="905891" y="1145070"/>
                </a:lnTo>
                <a:lnTo>
                  <a:pt x="931189" y="1127975"/>
                </a:lnTo>
                <a:lnTo>
                  <a:pt x="948270" y="1102690"/>
                </a:lnTo>
                <a:lnTo>
                  <a:pt x="954557" y="1071791"/>
                </a:lnTo>
                <a:lnTo>
                  <a:pt x="954557" y="503072"/>
                </a:lnTo>
                <a:close/>
              </a:path>
              <a:path w="1201420" h="1151889">
                <a:moveTo>
                  <a:pt x="1058202" y="330098"/>
                </a:moveTo>
                <a:lnTo>
                  <a:pt x="870280" y="142494"/>
                </a:lnTo>
                <a:lnTo>
                  <a:pt x="352628" y="659193"/>
                </a:lnTo>
                <a:lnTo>
                  <a:pt x="540550" y="846797"/>
                </a:lnTo>
                <a:lnTo>
                  <a:pt x="1058202" y="330098"/>
                </a:lnTo>
                <a:close/>
              </a:path>
              <a:path w="1201420" h="1151889">
                <a:moveTo>
                  <a:pt x="1201026" y="164071"/>
                </a:moveTo>
                <a:lnTo>
                  <a:pt x="1184363" y="123952"/>
                </a:lnTo>
                <a:lnTo>
                  <a:pt x="1076921" y="16662"/>
                </a:lnTo>
                <a:lnTo>
                  <a:pt x="1036688" y="0"/>
                </a:lnTo>
                <a:lnTo>
                  <a:pt x="1025817" y="1041"/>
                </a:lnTo>
                <a:lnTo>
                  <a:pt x="1015276" y="4152"/>
                </a:lnTo>
                <a:lnTo>
                  <a:pt x="1005382" y="9359"/>
                </a:lnTo>
                <a:lnTo>
                  <a:pt x="996467" y="16637"/>
                </a:lnTo>
                <a:lnTo>
                  <a:pt x="910526" y="102336"/>
                </a:lnTo>
                <a:lnTo>
                  <a:pt x="1098423" y="289915"/>
                </a:lnTo>
                <a:lnTo>
                  <a:pt x="1184363" y="204241"/>
                </a:lnTo>
                <a:lnTo>
                  <a:pt x="1196860" y="185445"/>
                </a:lnTo>
                <a:lnTo>
                  <a:pt x="1201026" y="164071"/>
                </a:lnTo>
                <a:close/>
              </a:path>
            </a:pathLst>
          </a:custGeom>
          <a:solidFill>
            <a:srgbClr val="615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3074" y="7908035"/>
            <a:ext cx="1201420" cy="1151890"/>
          </a:xfrm>
          <a:custGeom>
            <a:avLst/>
            <a:gdLst/>
            <a:ahLst/>
            <a:cxnLst/>
            <a:rect l="l" t="t" r="r" b="b"/>
            <a:pathLst>
              <a:path w="1201420" h="1151890">
                <a:moveTo>
                  <a:pt x="499999" y="886917"/>
                </a:moveTo>
                <a:lnTo>
                  <a:pt x="312077" y="699338"/>
                </a:lnTo>
                <a:lnTo>
                  <a:pt x="271957" y="926909"/>
                </a:lnTo>
                <a:lnTo>
                  <a:pt x="499999" y="886917"/>
                </a:lnTo>
                <a:close/>
              </a:path>
              <a:path w="1201420" h="1151890">
                <a:moveTo>
                  <a:pt x="954557" y="503072"/>
                </a:moveTo>
                <a:lnTo>
                  <a:pt x="831570" y="625830"/>
                </a:lnTo>
                <a:lnTo>
                  <a:pt x="831570" y="1028331"/>
                </a:lnTo>
                <a:lnTo>
                  <a:pt x="123012" y="1028331"/>
                </a:lnTo>
                <a:lnTo>
                  <a:pt x="123012" y="319773"/>
                </a:lnTo>
                <a:lnTo>
                  <a:pt x="623062" y="319773"/>
                </a:lnTo>
                <a:lnTo>
                  <a:pt x="746290" y="196786"/>
                </a:lnTo>
                <a:lnTo>
                  <a:pt x="79552" y="196786"/>
                </a:lnTo>
                <a:lnTo>
                  <a:pt x="48666" y="203060"/>
                </a:lnTo>
                <a:lnTo>
                  <a:pt x="23368" y="220141"/>
                </a:lnTo>
                <a:lnTo>
                  <a:pt x="6286" y="245440"/>
                </a:lnTo>
                <a:lnTo>
                  <a:pt x="0" y="276326"/>
                </a:lnTo>
                <a:lnTo>
                  <a:pt x="0" y="1071791"/>
                </a:lnTo>
                <a:lnTo>
                  <a:pt x="6286" y="1102677"/>
                </a:lnTo>
                <a:lnTo>
                  <a:pt x="23368" y="1127975"/>
                </a:lnTo>
                <a:lnTo>
                  <a:pt x="48666" y="1145057"/>
                </a:lnTo>
                <a:lnTo>
                  <a:pt x="79552" y="1151343"/>
                </a:lnTo>
                <a:lnTo>
                  <a:pt x="875017" y="1151343"/>
                </a:lnTo>
                <a:lnTo>
                  <a:pt x="905903" y="1145057"/>
                </a:lnTo>
                <a:lnTo>
                  <a:pt x="931202" y="1127975"/>
                </a:lnTo>
                <a:lnTo>
                  <a:pt x="948283" y="1102677"/>
                </a:lnTo>
                <a:lnTo>
                  <a:pt x="954557" y="1071791"/>
                </a:lnTo>
                <a:lnTo>
                  <a:pt x="954557" y="503072"/>
                </a:lnTo>
                <a:close/>
              </a:path>
              <a:path w="1201420" h="1151890">
                <a:moveTo>
                  <a:pt x="1058214" y="330098"/>
                </a:moveTo>
                <a:lnTo>
                  <a:pt x="870292" y="142494"/>
                </a:lnTo>
                <a:lnTo>
                  <a:pt x="352640" y="659193"/>
                </a:lnTo>
                <a:lnTo>
                  <a:pt x="540562" y="846797"/>
                </a:lnTo>
                <a:lnTo>
                  <a:pt x="1058214" y="330098"/>
                </a:lnTo>
                <a:close/>
              </a:path>
              <a:path w="1201420" h="1151890">
                <a:moveTo>
                  <a:pt x="1201039" y="164058"/>
                </a:moveTo>
                <a:lnTo>
                  <a:pt x="1184376" y="123952"/>
                </a:lnTo>
                <a:lnTo>
                  <a:pt x="1076934" y="16649"/>
                </a:lnTo>
                <a:lnTo>
                  <a:pt x="1036688" y="0"/>
                </a:lnTo>
                <a:lnTo>
                  <a:pt x="1025829" y="1041"/>
                </a:lnTo>
                <a:lnTo>
                  <a:pt x="1015288" y="4152"/>
                </a:lnTo>
                <a:lnTo>
                  <a:pt x="1005395" y="9347"/>
                </a:lnTo>
                <a:lnTo>
                  <a:pt x="996480" y="16624"/>
                </a:lnTo>
                <a:lnTo>
                  <a:pt x="910526" y="102323"/>
                </a:lnTo>
                <a:lnTo>
                  <a:pt x="1098435" y="289902"/>
                </a:lnTo>
                <a:lnTo>
                  <a:pt x="1184376" y="204228"/>
                </a:lnTo>
                <a:lnTo>
                  <a:pt x="1196873" y="185445"/>
                </a:lnTo>
                <a:lnTo>
                  <a:pt x="1201039" y="164058"/>
                </a:lnTo>
                <a:close/>
              </a:path>
            </a:pathLst>
          </a:custGeom>
          <a:solidFill>
            <a:srgbClr val="615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551" y="6596100"/>
            <a:ext cx="1201420" cy="1151890"/>
          </a:xfrm>
          <a:custGeom>
            <a:avLst/>
            <a:gdLst/>
            <a:ahLst/>
            <a:cxnLst/>
            <a:rect l="l" t="t" r="r" b="b"/>
            <a:pathLst>
              <a:path w="1201420" h="1151890">
                <a:moveTo>
                  <a:pt x="499986" y="886904"/>
                </a:moveTo>
                <a:lnTo>
                  <a:pt x="312064" y="699325"/>
                </a:lnTo>
                <a:lnTo>
                  <a:pt x="271945" y="926909"/>
                </a:lnTo>
                <a:lnTo>
                  <a:pt x="499986" y="886904"/>
                </a:lnTo>
                <a:close/>
              </a:path>
              <a:path w="1201420" h="1151890">
                <a:moveTo>
                  <a:pt x="954557" y="503059"/>
                </a:moveTo>
                <a:lnTo>
                  <a:pt x="831570" y="625830"/>
                </a:lnTo>
                <a:lnTo>
                  <a:pt x="831570" y="1028319"/>
                </a:lnTo>
                <a:lnTo>
                  <a:pt x="123012" y="1028319"/>
                </a:lnTo>
                <a:lnTo>
                  <a:pt x="123012" y="319760"/>
                </a:lnTo>
                <a:lnTo>
                  <a:pt x="623049" y="319760"/>
                </a:lnTo>
                <a:lnTo>
                  <a:pt x="746290" y="196773"/>
                </a:lnTo>
                <a:lnTo>
                  <a:pt x="79540" y="196773"/>
                </a:lnTo>
                <a:lnTo>
                  <a:pt x="48653" y="203047"/>
                </a:lnTo>
                <a:lnTo>
                  <a:pt x="23355" y="220141"/>
                </a:lnTo>
                <a:lnTo>
                  <a:pt x="6273" y="245440"/>
                </a:lnTo>
                <a:lnTo>
                  <a:pt x="0" y="276326"/>
                </a:lnTo>
                <a:lnTo>
                  <a:pt x="0" y="1071791"/>
                </a:lnTo>
                <a:lnTo>
                  <a:pt x="6273" y="1102677"/>
                </a:lnTo>
                <a:lnTo>
                  <a:pt x="23355" y="1127975"/>
                </a:lnTo>
                <a:lnTo>
                  <a:pt x="48653" y="1145057"/>
                </a:lnTo>
                <a:lnTo>
                  <a:pt x="79540" y="1151331"/>
                </a:lnTo>
                <a:lnTo>
                  <a:pt x="875004" y="1151331"/>
                </a:lnTo>
                <a:lnTo>
                  <a:pt x="905891" y="1145057"/>
                </a:lnTo>
                <a:lnTo>
                  <a:pt x="931189" y="1127975"/>
                </a:lnTo>
                <a:lnTo>
                  <a:pt x="948270" y="1102677"/>
                </a:lnTo>
                <a:lnTo>
                  <a:pt x="954557" y="1071791"/>
                </a:lnTo>
                <a:lnTo>
                  <a:pt x="954557" y="503059"/>
                </a:lnTo>
                <a:close/>
              </a:path>
              <a:path w="1201420" h="1151890">
                <a:moveTo>
                  <a:pt x="1058202" y="330098"/>
                </a:moveTo>
                <a:lnTo>
                  <a:pt x="870280" y="142494"/>
                </a:lnTo>
                <a:lnTo>
                  <a:pt x="352628" y="659180"/>
                </a:lnTo>
                <a:lnTo>
                  <a:pt x="540550" y="846797"/>
                </a:lnTo>
                <a:lnTo>
                  <a:pt x="1058202" y="330098"/>
                </a:lnTo>
                <a:close/>
              </a:path>
              <a:path w="1201420" h="1151890">
                <a:moveTo>
                  <a:pt x="1201026" y="164058"/>
                </a:moveTo>
                <a:lnTo>
                  <a:pt x="1184363" y="123939"/>
                </a:lnTo>
                <a:lnTo>
                  <a:pt x="1076921" y="16649"/>
                </a:lnTo>
                <a:lnTo>
                  <a:pt x="1036688" y="0"/>
                </a:lnTo>
                <a:lnTo>
                  <a:pt x="1025817" y="1028"/>
                </a:lnTo>
                <a:lnTo>
                  <a:pt x="1015276" y="4152"/>
                </a:lnTo>
                <a:lnTo>
                  <a:pt x="1005382" y="9347"/>
                </a:lnTo>
                <a:lnTo>
                  <a:pt x="996467" y="16624"/>
                </a:lnTo>
                <a:lnTo>
                  <a:pt x="910526" y="102323"/>
                </a:lnTo>
                <a:lnTo>
                  <a:pt x="1098423" y="289902"/>
                </a:lnTo>
                <a:lnTo>
                  <a:pt x="1184363" y="204228"/>
                </a:lnTo>
                <a:lnTo>
                  <a:pt x="1196860" y="185432"/>
                </a:lnTo>
                <a:lnTo>
                  <a:pt x="1201026" y="164058"/>
                </a:lnTo>
                <a:close/>
              </a:path>
            </a:pathLst>
          </a:custGeom>
          <a:solidFill>
            <a:srgbClr val="615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3196" y="2593944"/>
            <a:ext cx="10831830" cy="6059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0600"/>
              </a:lnSpc>
              <a:spcBef>
                <a:spcPts val="100"/>
              </a:spcBef>
            </a:pP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Последовательная классификация предполагает вычленение частных  объемов из более общих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Это процесс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тождественный делению  родового понятия на видовые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При этом должны соблюдаться  следующие основные правила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25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Times New Roman" pitchFamily="18" charset="0"/>
              <a:cs typeface="Times New Roman" pitchFamily="18" charset="0"/>
            </a:endParaRPr>
          </a:p>
          <a:p>
            <a:pPr marL="2090420" marR="429895" indent="-519430">
              <a:lnSpc>
                <a:spcPct val="114599"/>
              </a:lnSpc>
              <a:buFont typeface="Trebuchet MS"/>
              <a:buAutoNum type="arabicParenR"/>
              <a:tabLst>
                <a:tab pos="1835150" algn="l"/>
              </a:tabLst>
            </a:pP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основание деления (признак) должно оставаться одним и  тем же при образовании любого видового понятия;</a:t>
            </a:r>
            <a:endParaRPr sz="25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D3780"/>
              </a:buClr>
              <a:buFont typeface="Trebuchet MS"/>
              <a:buAutoNum type="arabicParenR"/>
            </a:pPr>
            <a:endParaRPr sz="2500">
              <a:latin typeface="Times New Roman" pitchFamily="18" charset="0"/>
              <a:cs typeface="Times New Roman" pitchFamily="18" charset="0"/>
            </a:endParaRPr>
          </a:p>
          <a:p>
            <a:pPr marL="1974214" indent="-842010">
              <a:lnSpc>
                <a:spcPct val="100000"/>
              </a:lnSpc>
              <a:buFont typeface="Trebuchet MS"/>
              <a:buAutoNum type="arabicParenR"/>
              <a:tabLst>
                <a:tab pos="1974850" algn="l"/>
              </a:tabLst>
            </a:pP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объемы видовых понятий должны исключать друг друга</a:t>
            </a:r>
            <a:endParaRPr sz="2500">
              <a:latin typeface="Times New Roman" pitchFamily="18" charset="0"/>
              <a:cs typeface="Times New Roman" pitchFamily="18" charset="0"/>
            </a:endParaRPr>
          </a:p>
          <a:p>
            <a:pPr marL="1050925" algn="ctr">
              <a:lnSpc>
                <a:spcPct val="100000"/>
              </a:lnSpc>
              <a:spcBef>
                <a:spcPts val="420"/>
              </a:spcBef>
            </a:pP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(требование отсутствия пересечения классов);</a:t>
            </a:r>
            <a:endParaRPr sz="25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Times New Roman" pitchFamily="18" charset="0"/>
              <a:cs typeface="Times New Roman" pitchFamily="18" charset="0"/>
            </a:endParaRPr>
          </a:p>
          <a:p>
            <a:pPr marL="2078989" marR="630555" indent="-307340">
              <a:lnSpc>
                <a:spcPct val="114599"/>
              </a:lnSpc>
              <a:buClr>
                <a:srgbClr val="2D3780"/>
              </a:buClr>
              <a:buFont typeface="Trebuchet MS"/>
              <a:buAutoNum type="arabicParenR" startAt="3"/>
              <a:tabLst>
                <a:tab pos="2106930" algn="l"/>
              </a:tabLst>
            </a:pPr>
            <a:r>
              <a:rPr sz="25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объемы видовых понятий должны исчерпывать объем  родового понятия (требование полного охвата всех</a:t>
            </a:r>
            <a:endParaRPr sz="2500">
              <a:latin typeface="Times New Roman" pitchFamily="18" charset="0"/>
              <a:cs typeface="Times New Roman" pitchFamily="18" charset="0"/>
            </a:endParaRPr>
          </a:p>
          <a:p>
            <a:pPr marL="4052570">
              <a:lnSpc>
                <a:spcPct val="100000"/>
              </a:lnSpc>
              <a:spcBef>
                <a:spcPts val="420"/>
              </a:spcBef>
            </a:pP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объектов классификации).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845872" y="830867"/>
            <a:ext cx="9599930" cy="1195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6370" marR="5080" indent="-1424305">
              <a:lnSpc>
                <a:spcPts val="4880"/>
              </a:lnSpc>
            </a:pPr>
            <a:r>
              <a:rPr sz="3200" dirty="0">
                <a:latin typeface="Times New Roman" pitchFamily="18" charset="0"/>
                <a:cs typeface="Times New Roman" pitchFamily="18" charset="0"/>
              </a:rPr>
              <a:t>Существуют два основных типа классификации:  последовательная и параллельная.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42" y="7182389"/>
            <a:ext cx="7242809" cy="3105150"/>
            <a:chOff x="42242" y="7182389"/>
            <a:chExt cx="7242809" cy="3105150"/>
          </a:xfrm>
        </p:grpSpPr>
        <p:sp>
          <p:nvSpPr>
            <p:cNvPr id="3" name="object 3"/>
            <p:cNvSpPr/>
            <p:nvPr/>
          </p:nvSpPr>
          <p:spPr>
            <a:xfrm>
              <a:off x="42242" y="7202060"/>
              <a:ext cx="7242809" cy="3085465"/>
            </a:xfrm>
            <a:custGeom>
              <a:avLst/>
              <a:gdLst/>
              <a:ahLst/>
              <a:cxnLst/>
              <a:rect l="l" t="t" r="r" b="b"/>
              <a:pathLst>
                <a:path w="7242809" h="3085465">
                  <a:moveTo>
                    <a:pt x="7242249" y="3084883"/>
                  </a:moveTo>
                  <a:lnTo>
                    <a:pt x="0" y="3084883"/>
                  </a:lnTo>
                  <a:lnTo>
                    <a:pt x="0" y="2975411"/>
                  </a:lnTo>
                  <a:lnTo>
                    <a:pt x="2976266" y="0"/>
                  </a:lnTo>
                  <a:lnTo>
                    <a:pt x="2976266" y="622621"/>
                  </a:lnTo>
                  <a:lnTo>
                    <a:pt x="7242249" y="3084883"/>
                  </a:lnTo>
                  <a:close/>
                </a:path>
              </a:pathLst>
            </a:custGeom>
            <a:solidFill>
              <a:srgbClr val="615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242" y="7201204"/>
              <a:ext cx="2977515" cy="3086100"/>
            </a:xfrm>
            <a:custGeom>
              <a:avLst/>
              <a:gdLst/>
              <a:ahLst/>
              <a:cxnLst/>
              <a:rect l="l" t="t" r="r" b="b"/>
              <a:pathLst>
                <a:path w="2977515" h="3086100">
                  <a:moveTo>
                    <a:pt x="521701" y="3085738"/>
                  </a:moveTo>
                  <a:lnTo>
                    <a:pt x="0" y="3085738"/>
                  </a:lnTo>
                  <a:lnTo>
                    <a:pt x="0" y="2976267"/>
                  </a:lnTo>
                  <a:lnTo>
                    <a:pt x="2977122" y="0"/>
                  </a:lnTo>
                  <a:lnTo>
                    <a:pt x="2977122" y="623476"/>
                  </a:lnTo>
                  <a:lnTo>
                    <a:pt x="521701" y="3085738"/>
                  </a:lnTo>
                  <a:close/>
                </a:path>
              </a:pathLst>
            </a:custGeom>
            <a:solidFill>
              <a:srgbClr val="828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242" y="7182389"/>
              <a:ext cx="1902460" cy="2995295"/>
            </a:xfrm>
            <a:custGeom>
              <a:avLst/>
              <a:gdLst/>
              <a:ahLst/>
              <a:cxnLst/>
              <a:rect l="l" t="t" r="r" b="b"/>
              <a:pathLst>
                <a:path w="1902460" h="2995295">
                  <a:moveTo>
                    <a:pt x="0" y="2995082"/>
                  </a:moveTo>
                  <a:lnTo>
                    <a:pt x="0" y="0"/>
                  </a:lnTo>
                  <a:lnTo>
                    <a:pt x="1902074" y="1093008"/>
                  </a:lnTo>
                  <a:lnTo>
                    <a:pt x="0" y="2995082"/>
                  </a:lnTo>
                  <a:close/>
                </a:path>
              </a:pathLst>
            </a:custGeom>
            <a:solidFill>
              <a:srgbClr val="2D3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111273" y="4784661"/>
            <a:ext cx="2873375" cy="2671445"/>
          </a:xfrm>
          <a:custGeom>
            <a:avLst/>
            <a:gdLst/>
            <a:ahLst/>
            <a:cxnLst/>
            <a:rect l="l" t="t" r="r" b="b"/>
            <a:pathLst>
              <a:path w="2873375" h="2671445">
                <a:moveTo>
                  <a:pt x="2872956" y="1240396"/>
                </a:moveTo>
                <a:lnTo>
                  <a:pt x="2845943" y="1209725"/>
                </a:lnTo>
                <a:lnTo>
                  <a:pt x="2835186" y="1208239"/>
                </a:lnTo>
                <a:lnTo>
                  <a:pt x="2356688" y="1212303"/>
                </a:lnTo>
                <a:lnTo>
                  <a:pt x="2342248" y="1215351"/>
                </a:lnTo>
                <a:lnTo>
                  <a:pt x="2330462" y="1223403"/>
                </a:lnTo>
                <a:lnTo>
                  <a:pt x="2322512" y="1235252"/>
                </a:lnTo>
                <a:lnTo>
                  <a:pt x="2319604" y="1249730"/>
                </a:lnTo>
                <a:lnTo>
                  <a:pt x="2319604" y="1250073"/>
                </a:lnTo>
                <a:lnTo>
                  <a:pt x="2322652" y="1264627"/>
                </a:lnTo>
                <a:lnTo>
                  <a:pt x="2330767" y="1276451"/>
                </a:lnTo>
                <a:lnTo>
                  <a:pt x="2342743" y="1284363"/>
                </a:lnTo>
                <a:lnTo>
                  <a:pt x="2357374" y="1287183"/>
                </a:lnTo>
                <a:lnTo>
                  <a:pt x="2656332" y="1284630"/>
                </a:lnTo>
                <a:lnTo>
                  <a:pt x="2627668" y="1298803"/>
                </a:lnTo>
                <a:lnTo>
                  <a:pt x="2585224" y="1320495"/>
                </a:lnTo>
                <a:lnTo>
                  <a:pt x="2497975" y="1365770"/>
                </a:lnTo>
                <a:lnTo>
                  <a:pt x="2453475" y="1388465"/>
                </a:lnTo>
                <a:lnTo>
                  <a:pt x="2409672" y="1410004"/>
                </a:lnTo>
                <a:lnTo>
                  <a:pt x="2366594" y="1429994"/>
                </a:lnTo>
                <a:lnTo>
                  <a:pt x="2324214" y="1448054"/>
                </a:lnTo>
                <a:lnTo>
                  <a:pt x="2282558" y="1463776"/>
                </a:lnTo>
                <a:lnTo>
                  <a:pt x="2241639" y="1476781"/>
                </a:lnTo>
                <a:lnTo>
                  <a:pt x="2201443" y="1486662"/>
                </a:lnTo>
                <a:lnTo>
                  <a:pt x="2161984" y="1493024"/>
                </a:lnTo>
                <a:lnTo>
                  <a:pt x="2123275" y="1495475"/>
                </a:lnTo>
                <a:lnTo>
                  <a:pt x="2085314" y="1493621"/>
                </a:lnTo>
                <a:lnTo>
                  <a:pt x="2011667" y="1475409"/>
                </a:lnTo>
                <a:lnTo>
                  <a:pt x="1975993" y="1458277"/>
                </a:lnTo>
                <a:lnTo>
                  <a:pt x="1941093" y="1435252"/>
                </a:lnTo>
                <a:lnTo>
                  <a:pt x="1906981" y="1405953"/>
                </a:lnTo>
                <a:lnTo>
                  <a:pt x="1873643" y="1369974"/>
                </a:lnTo>
                <a:lnTo>
                  <a:pt x="1841106" y="1326934"/>
                </a:lnTo>
                <a:lnTo>
                  <a:pt x="1819033" y="1287691"/>
                </a:lnTo>
                <a:lnTo>
                  <a:pt x="1791970" y="1232306"/>
                </a:lnTo>
                <a:lnTo>
                  <a:pt x="1771154" y="1189253"/>
                </a:lnTo>
                <a:lnTo>
                  <a:pt x="1748790" y="1144727"/>
                </a:lnTo>
                <a:lnTo>
                  <a:pt x="1724850" y="1100315"/>
                </a:lnTo>
                <a:lnTo>
                  <a:pt x="1699285" y="1057630"/>
                </a:lnTo>
                <a:lnTo>
                  <a:pt x="1672018" y="1018273"/>
                </a:lnTo>
                <a:lnTo>
                  <a:pt x="1643024" y="983869"/>
                </a:lnTo>
                <a:lnTo>
                  <a:pt x="1612226" y="956017"/>
                </a:lnTo>
                <a:lnTo>
                  <a:pt x="1579613" y="936320"/>
                </a:lnTo>
                <a:lnTo>
                  <a:pt x="1545094" y="926388"/>
                </a:lnTo>
                <a:lnTo>
                  <a:pt x="1508645" y="927823"/>
                </a:lnTo>
                <a:lnTo>
                  <a:pt x="1458048" y="952500"/>
                </a:lnTo>
                <a:lnTo>
                  <a:pt x="1415732" y="1001636"/>
                </a:lnTo>
                <a:lnTo>
                  <a:pt x="1380667" y="1071829"/>
                </a:lnTo>
                <a:lnTo>
                  <a:pt x="1365529" y="1113751"/>
                </a:lnTo>
                <a:lnTo>
                  <a:pt x="1351813" y="1159637"/>
                </a:lnTo>
                <a:lnTo>
                  <a:pt x="1339405" y="1209090"/>
                </a:lnTo>
                <a:lnTo>
                  <a:pt x="1328153" y="1261656"/>
                </a:lnTo>
                <a:lnTo>
                  <a:pt x="1317955" y="1316913"/>
                </a:lnTo>
                <a:lnTo>
                  <a:pt x="1308658" y="1374444"/>
                </a:lnTo>
                <a:lnTo>
                  <a:pt x="1300149" y="1433804"/>
                </a:lnTo>
                <a:lnTo>
                  <a:pt x="1292288" y="1494586"/>
                </a:lnTo>
                <a:lnTo>
                  <a:pt x="1284960" y="1556334"/>
                </a:lnTo>
                <a:lnTo>
                  <a:pt x="1278026" y="1618653"/>
                </a:lnTo>
                <a:lnTo>
                  <a:pt x="1274495" y="1651393"/>
                </a:lnTo>
                <a:lnTo>
                  <a:pt x="1271270" y="1679905"/>
                </a:lnTo>
                <a:lnTo>
                  <a:pt x="1268310" y="1703590"/>
                </a:lnTo>
                <a:lnTo>
                  <a:pt x="1265542" y="1721866"/>
                </a:lnTo>
                <a:lnTo>
                  <a:pt x="1262976" y="1737918"/>
                </a:lnTo>
                <a:lnTo>
                  <a:pt x="1260297" y="1757095"/>
                </a:lnTo>
                <a:lnTo>
                  <a:pt x="1257439" y="1779066"/>
                </a:lnTo>
                <a:lnTo>
                  <a:pt x="1254379" y="1803488"/>
                </a:lnTo>
                <a:lnTo>
                  <a:pt x="1249019" y="1845538"/>
                </a:lnTo>
                <a:lnTo>
                  <a:pt x="1242237" y="1895144"/>
                </a:lnTo>
                <a:lnTo>
                  <a:pt x="1233893" y="1949818"/>
                </a:lnTo>
                <a:lnTo>
                  <a:pt x="1223810" y="2007095"/>
                </a:lnTo>
                <a:lnTo>
                  <a:pt x="1211846" y="2064473"/>
                </a:lnTo>
                <a:lnTo>
                  <a:pt x="1197838" y="2119477"/>
                </a:lnTo>
                <a:lnTo>
                  <a:pt x="1181633" y="2169630"/>
                </a:lnTo>
                <a:lnTo>
                  <a:pt x="1163078" y="2212441"/>
                </a:lnTo>
                <a:lnTo>
                  <a:pt x="1141996" y="2245436"/>
                </a:lnTo>
                <a:lnTo>
                  <a:pt x="1110830" y="2269363"/>
                </a:lnTo>
                <a:lnTo>
                  <a:pt x="1101344" y="2271014"/>
                </a:lnTo>
                <a:lnTo>
                  <a:pt x="1089304" y="2269756"/>
                </a:lnTo>
                <a:lnTo>
                  <a:pt x="1052436" y="2250554"/>
                </a:lnTo>
                <a:lnTo>
                  <a:pt x="1011237" y="2205977"/>
                </a:lnTo>
                <a:lnTo>
                  <a:pt x="973137" y="2141436"/>
                </a:lnTo>
                <a:lnTo>
                  <a:pt x="955230" y="2102789"/>
                </a:lnTo>
                <a:lnTo>
                  <a:pt x="938047" y="2060473"/>
                </a:lnTo>
                <a:lnTo>
                  <a:pt x="921600" y="2014931"/>
                </a:lnTo>
                <a:lnTo>
                  <a:pt x="905878" y="1966595"/>
                </a:lnTo>
                <a:lnTo>
                  <a:pt x="890854" y="1915909"/>
                </a:lnTo>
                <a:lnTo>
                  <a:pt x="876528" y="1863318"/>
                </a:lnTo>
                <a:lnTo>
                  <a:pt x="862888" y="1809254"/>
                </a:lnTo>
                <a:lnTo>
                  <a:pt x="849922" y="1754162"/>
                </a:lnTo>
                <a:lnTo>
                  <a:pt x="837615" y="1698472"/>
                </a:lnTo>
                <a:lnTo>
                  <a:pt x="825957" y="1642630"/>
                </a:lnTo>
                <a:lnTo>
                  <a:pt x="814933" y="1587080"/>
                </a:lnTo>
                <a:lnTo>
                  <a:pt x="804545" y="1532255"/>
                </a:lnTo>
                <a:lnTo>
                  <a:pt x="794766" y="1478597"/>
                </a:lnTo>
                <a:lnTo>
                  <a:pt x="785596" y="1426540"/>
                </a:lnTo>
                <a:lnTo>
                  <a:pt x="777011" y="1376540"/>
                </a:lnTo>
                <a:lnTo>
                  <a:pt x="769023" y="1329016"/>
                </a:lnTo>
                <a:lnTo>
                  <a:pt x="751941" y="1226235"/>
                </a:lnTo>
                <a:lnTo>
                  <a:pt x="742988" y="1173632"/>
                </a:lnTo>
                <a:lnTo>
                  <a:pt x="734669" y="1127074"/>
                </a:lnTo>
                <a:lnTo>
                  <a:pt x="726859" y="1087031"/>
                </a:lnTo>
                <a:lnTo>
                  <a:pt x="714971" y="1033665"/>
                </a:lnTo>
                <a:lnTo>
                  <a:pt x="709510" y="1006398"/>
                </a:lnTo>
                <a:lnTo>
                  <a:pt x="703122" y="972858"/>
                </a:lnTo>
                <a:lnTo>
                  <a:pt x="695820" y="933767"/>
                </a:lnTo>
                <a:lnTo>
                  <a:pt x="681888" y="860336"/>
                </a:lnTo>
                <a:lnTo>
                  <a:pt x="667969" y="789216"/>
                </a:lnTo>
                <a:lnTo>
                  <a:pt x="653999" y="720496"/>
                </a:lnTo>
                <a:lnTo>
                  <a:pt x="639965" y="654291"/>
                </a:lnTo>
                <a:lnTo>
                  <a:pt x="625830" y="590677"/>
                </a:lnTo>
                <a:lnTo>
                  <a:pt x="611555" y="529767"/>
                </a:lnTo>
                <a:lnTo>
                  <a:pt x="597128" y="471652"/>
                </a:lnTo>
                <a:lnTo>
                  <a:pt x="582485" y="416420"/>
                </a:lnTo>
                <a:lnTo>
                  <a:pt x="567613" y="364172"/>
                </a:lnTo>
                <a:lnTo>
                  <a:pt x="552475" y="315010"/>
                </a:lnTo>
                <a:lnTo>
                  <a:pt x="537044" y="269011"/>
                </a:lnTo>
                <a:lnTo>
                  <a:pt x="521271" y="226301"/>
                </a:lnTo>
                <a:lnTo>
                  <a:pt x="505142" y="186956"/>
                </a:lnTo>
                <a:lnTo>
                  <a:pt x="488619" y="151079"/>
                </a:lnTo>
                <a:lnTo>
                  <a:pt x="454253" y="90093"/>
                </a:lnTo>
                <a:lnTo>
                  <a:pt x="417906" y="44132"/>
                </a:lnTo>
                <a:lnTo>
                  <a:pt x="379336" y="13957"/>
                </a:lnTo>
                <a:lnTo>
                  <a:pt x="338251" y="342"/>
                </a:lnTo>
                <a:lnTo>
                  <a:pt x="317093" y="0"/>
                </a:lnTo>
                <a:lnTo>
                  <a:pt x="296456" y="4076"/>
                </a:lnTo>
                <a:lnTo>
                  <a:pt x="257759" y="25069"/>
                </a:lnTo>
                <a:lnTo>
                  <a:pt x="216281" y="74129"/>
                </a:lnTo>
                <a:lnTo>
                  <a:pt x="181876" y="145364"/>
                </a:lnTo>
                <a:lnTo>
                  <a:pt x="167055" y="188023"/>
                </a:lnTo>
                <a:lnTo>
                  <a:pt x="153670" y="234708"/>
                </a:lnTo>
                <a:lnTo>
                  <a:pt x="141605" y="284899"/>
                </a:lnTo>
                <a:lnTo>
                  <a:pt x="130771" y="338112"/>
                </a:lnTo>
                <a:lnTo>
                  <a:pt x="121031" y="393814"/>
                </a:lnTo>
                <a:lnTo>
                  <a:pt x="112306" y="451510"/>
                </a:lnTo>
                <a:lnTo>
                  <a:pt x="104457" y="510692"/>
                </a:lnTo>
                <a:lnTo>
                  <a:pt x="97396" y="570839"/>
                </a:lnTo>
                <a:lnTo>
                  <a:pt x="91008" y="631469"/>
                </a:lnTo>
                <a:lnTo>
                  <a:pt x="85178" y="692061"/>
                </a:lnTo>
                <a:lnTo>
                  <a:pt x="83654" y="708863"/>
                </a:lnTo>
                <a:lnTo>
                  <a:pt x="82270" y="723519"/>
                </a:lnTo>
                <a:lnTo>
                  <a:pt x="81026" y="735825"/>
                </a:lnTo>
                <a:lnTo>
                  <a:pt x="79883" y="745629"/>
                </a:lnTo>
                <a:lnTo>
                  <a:pt x="74256" y="791514"/>
                </a:lnTo>
                <a:lnTo>
                  <a:pt x="68694" y="837768"/>
                </a:lnTo>
                <a:lnTo>
                  <a:pt x="63182" y="884389"/>
                </a:lnTo>
                <a:lnTo>
                  <a:pt x="57772" y="931354"/>
                </a:lnTo>
                <a:lnTo>
                  <a:pt x="52476" y="978649"/>
                </a:lnTo>
                <a:lnTo>
                  <a:pt x="47307" y="1026261"/>
                </a:lnTo>
                <a:lnTo>
                  <a:pt x="42291" y="1074191"/>
                </a:lnTo>
                <a:lnTo>
                  <a:pt x="37465" y="1122413"/>
                </a:lnTo>
                <a:lnTo>
                  <a:pt x="32816" y="1170914"/>
                </a:lnTo>
                <a:lnTo>
                  <a:pt x="28397" y="1219682"/>
                </a:lnTo>
                <a:lnTo>
                  <a:pt x="24206" y="1268704"/>
                </a:lnTo>
                <a:lnTo>
                  <a:pt x="20281" y="1317980"/>
                </a:lnTo>
                <a:lnTo>
                  <a:pt x="16637" y="1367485"/>
                </a:lnTo>
                <a:lnTo>
                  <a:pt x="13296" y="1417193"/>
                </a:lnTo>
                <a:lnTo>
                  <a:pt x="10287" y="1467116"/>
                </a:lnTo>
                <a:lnTo>
                  <a:pt x="7607" y="1517230"/>
                </a:lnTo>
                <a:lnTo>
                  <a:pt x="5308" y="1567522"/>
                </a:lnTo>
                <a:lnTo>
                  <a:pt x="3378" y="1617980"/>
                </a:lnTo>
                <a:lnTo>
                  <a:pt x="1866" y="1668589"/>
                </a:lnTo>
                <a:lnTo>
                  <a:pt x="787" y="1719338"/>
                </a:lnTo>
                <a:lnTo>
                  <a:pt x="152" y="1770214"/>
                </a:lnTo>
                <a:lnTo>
                  <a:pt x="0" y="1821205"/>
                </a:lnTo>
                <a:lnTo>
                  <a:pt x="330" y="1872297"/>
                </a:lnTo>
                <a:lnTo>
                  <a:pt x="1168" y="1923465"/>
                </a:lnTo>
                <a:lnTo>
                  <a:pt x="2552" y="1974723"/>
                </a:lnTo>
                <a:lnTo>
                  <a:pt x="4495" y="2026031"/>
                </a:lnTo>
                <a:lnTo>
                  <a:pt x="6997" y="2077389"/>
                </a:lnTo>
                <a:lnTo>
                  <a:pt x="10121" y="2128799"/>
                </a:lnTo>
                <a:lnTo>
                  <a:pt x="13855" y="2180209"/>
                </a:lnTo>
                <a:lnTo>
                  <a:pt x="18224" y="2231644"/>
                </a:lnTo>
                <a:lnTo>
                  <a:pt x="23253" y="2283066"/>
                </a:lnTo>
                <a:lnTo>
                  <a:pt x="28981" y="2334488"/>
                </a:lnTo>
                <a:lnTo>
                  <a:pt x="35394" y="2385872"/>
                </a:lnTo>
                <a:lnTo>
                  <a:pt x="42545" y="2437206"/>
                </a:lnTo>
                <a:lnTo>
                  <a:pt x="50444" y="2488488"/>
                </a:lnTo>
                <a:lnTo>
                  <a:pt x="59105" y="2539708"/>
                </a:lnTo>
                <a:lnTo>
                  <a:pt x="68554" y="2590850"/>
                </a:lnTo>
                <a:lnTo>
                  <a:pt x="78828" y="2641892"/>
                </a:lnTo>
                <a:lnTo>
                  <a:pt x="108292" y="2670962"/>
                </a:lnTo>
                <a:lnTo>
                  <a:pt x="123164" y="2670848"/>
                </a:lnTo>
                <a:lnTo>
                  <a:pt x="136791" y="2665018"/>
                </a:lnTo>
                <a:lnTo>
                  <a:pt x="146773" y="2654808"/>
                </a:lnTo>
                <a:lnTo>
                  <a:pt x="152196" y="2641549"/>
                </a:lnTo>
                <a:lnTo>
                  <a:pt x="152057" y="2626550"/>
                </a:lnTo>
                <a:lnTo>
                  <a:pt x="141719" y="2575026"/>
                </a:lnTo>
                <a:lnTo>
                  <a:pt x="132219" y="2523401"/>
                </a:lnTo>
                <a:lnTo>
                  <a:pt x="123545" y="2471661"/>
                </a:lnTo>
                <a:lnTo>
                  <a:pt x="115658" y="2419845"/>
                </a:lnTo>
                <a:lnTo>
                  <a:pt x="108559" y="2367953"/>
                </a:lnTo>
                <a:lnTo>
                  <a:pt x="102196" y="2315997"/>
                </a:lnTo>
                <a:lnTo>
                  <a:pt x="96570" y="2264003"/>
                </a:lnTo>
                <a:lnTo>
                  <a:pt x="91643" y="2211971"/>
                </a:lnTo>
                <a:lnTo>
                  <a:pt x="87401" y="2159939"/>
                </a:lnTo>
                <a:lnTo>
                  <a:pt x="83820" y="2107895"/>
                </a:lnTo>
                <a:lnTo>
                  <a:pt x="80873" y="2055863"/>
                </a:lnTo>
                <a:lnTo>
                  <a:pt x="78549" y="2003856"/>
                </a:lnTo>
                <a:lnTo>
                  <a:pt x="76822" y="1951901"/>
                </a:lnTo>
                <a:lnTo>
                  <a:pt x="75653" y="1899996"/>
                </a:lnTo>
                <a:lnTo>
                  <a:pt x="75031" y="1848167"/>
                </a:lnTo>
                <a:lnTo>
                  <a:pt x="74942" y="1796427"/>
                </a:lnTo>
                <a:lnTo>
                  <a:pt x="75349" y="1744776"/>
                </a:lnTo>
                <a:lnTo>
                  <a:pt x="76238" y="1693240"/>
                </a:lnTo>
                <a:lnTo>
                  <a:pt x="77584" y="1641830"/>
                </a:lnTo>
                <a:lnTo>
                  <a:pt x="79362" y="1590573"/>
                </a:lnTo>
                <a:lnTo>
                  <a:pt x="81559" y="1539468"/>
                </a:lnTo>
                <a:lnTo>
                  <a:pt x="84137" y="1488528"/>
                </a:lnTo>
                <a:lnTo>
                  <a:pt x="87083" y="1437779"/>
                </a:lnTo>
                <a:lnTo>
                  <a:pt x="90385" y="1387233"/>
                </a:lnTo>
                <a:lnTo>
                  <a:pt x="93992" y="1336890"/>
                </a:lnTo>
                <a:lnTo>
                  <a:pt x="97904" y="1286789"/>
                </a:lnTo>
                <a:lnTo>
                  <a:pt x="102095" y="1236916"/>
                </a:lnTo>
                <a:lnTo>
                  <a:pt x="106540" y="1187310"/>
                </a:lnTo>
                <a:lnTo>
                  <a:pt x="111213" y="1137983"/>
                </a:lnTo>
                <a:lnTo>
                  <a:pt x="116090" y="1088923"/>
                </a:lnTo>
                <a:lnTo>
                  <a:pt x="121158" y="1040180"/>
                </a:lnTo>
                <a:lnTo>
                  <a:pt x="126390" y="991743"/>
                </a:lnTo>
                <a:lnTo>
                  <a:pt x="131762" y="943635"/>
                </a:lnTo>
                <a:lnTo>
                  <a:pt x="137248" y="895870"/>
                </a:lnTo>
                <a:lnTo>
                  <a:pt x="142836" y="848461"/>
                </a:lnTo>
                <a:lnTo>
                  <a:pt x="148501" y="801433"/>
                </a:lnTo>
                <a:lnTo>
                  <a:pt x="154203" y="754786"/>
                </a:lnTo>
                <a:lnTo>
                  <a:pt x="155371" y="744562"/>
                </a:lnTo>
                <a:lnTo>
                  <a:pt x="156667" y="731735"/>
                </a:lnTo>
                <a:lnTo>
                  <a:pt x="158102" y="716470"/>
                </a:lnTo>
                <a:lnTo>
                  <a:pt x="159702" y="698969"/>
                </a:lnTo>
                <a:lnTo>
                  <a:pt x="163017" y="663663"/>
                </a:lnTo>
                <a:lnTo>
                  <a:pt x="167309" y="620344"/>
                </a:lnTo>
                <a:lnTo>
                  <a:pt x="172669" y="570636"/>
                </a:lnTo>
                <a:lnTo>
                  <a:pt x="179197" y="516191"/>
                </a:lnTo>
                <a:lnTo>
                  <a:pt x="186969" y="458647"/>
                </a:lnTo>
                <a:lnTo>
                  <a:pt x="196075" y="399630"/>
                </a:lnTo>
                <a:lnTo>
                  <a:pt x="206603" y="340804"/>
                </a:lnTo>
                <a:lnTo>
                  <a:pt x="218668" y="283781"/>
                </a:lnTo>
                <a:lnTo>
                  <a:pt x="232321" y="230225"/>
                </a:lnTo>
                <a:lnTo>
                  <a:pt x="247688" y="181762"/>
                </a:lnTo>
                <a:lnTo>
                  <a:pt x="264845" y="140017"/>
                </a:lnTo>
                <a:lnTo>
                  <a:pt x="283870" y="106667"/>
                </a:lnTo>
                <a:lnTo>
                  <a:pt x="312559" y="78105"/>
                </a:lnTo>
                <a:lnTo>
                  <a:pt x="324713" y="74485"/>
                </a:lnTo>
                <a:lnTo>
                  <a:pt x="329323" y="74714"/>
                </a:lnTo>
                <a:lnTo>
                  <a:pt x="371830" y="100850"/>
                </a:lnTo>
                <a:lnTo>
                  <a:pt x="401002" y="141719"/>
                </a:lnTo>
                <a:lnTo>
                  <a:pt x="430834" y="201256"/>
                </a:lnTo>
                <a:lnTo>
                  <a:pt x="445973" y="238010"/>
                </a:lnTo>
                <a:lnTo>
                  <a:pt x="461276" y="279412"/>
                </a:lnTo>
                <a:lnTo>
                  <a:pt x="476732" y="325450"/>
                </a:lnTo>
                <a:lnTo>
                  <a:pt x="492340" y="376135"/>
                </a:lnTo>
                <a:lnTo>
                  <a:pt x="508088" y="431431"/>
                </a:lnTo>
                <a:lnTo>
                  <a:pt x="523976" y="491363"/>
                </a:lnTo>
                <a:lnTo>
                  <a:pt x="540016" y="555891"/>
                </a:lnTo>
                <a:lnTo>
                  <a:pt x="556183" y="625030"/>
                </a:lnTo>
                <a:lnTo>
                  <a:pt x="572503" y="698766"/>
                </a:lnTo>
                <a:lnTo>
                  <a:pt x="588937" y="777100"/>
                </a:lnTo>
                <a:lnTo>
                  <a:pt x="605510" y="860018"/>
                </a:lnTo>
                <a:lnTo>
                  <a:pt x="622223" y="947508"/>
                </a:lnTo>
                <a:lnTo>
                  <a:pt x="629805" y="987907"/>
                </a:lnTo>
                <a:lnTo>
                  <a:pt x="636422" y="1022540"/>
                </a:lnTo>
                <a:lnTo>
                  <a:pt x="642086" y="1050721"/>
                </a:lnTo>
                <a:lnTo>
                  <a:pt x="653834" y="1103731"/>
                </a:lnTo>
                <a:lnTo>
                  <a:pt x="661492" y="1143342"/>
                </a:lnTo>
                <a:lnTo>
                  <a:pt x="669709" y="1189469"/>
                </a:lnTo>
                <a:lnTo>
                  <a:pt x="678484" y="1240955"/>
                </a:lnTo>
                <a:lnTo>
                  <a:pt x="687768" y="1296670"/>
                </a:lnTo>
                <a:lnTo>
                  <a:pt x="698157" y="1358684"/>
                </a:lnTo>
                <a:lnTo>
                  <a:pt x="708736" y="1420456"/>
                </a:lnTo>
                <a:lnTo>
                  <a:pt x="719543" y="1481797"/>
                </a:lnTo>
                <a:lnTo>
                  <a:pt x="730605" y="1542542"/>
                </a:lnTo>
                <a:lnTo>
                  <a:pt x="741984" y="1602498"/>
                </a:lnTo>
                <a:lnTo>
                  <a:pt x="753694" y="1661464"/>
                </a:lnTo>
                <a:lnTo>
                  <a:pt x="765797" y="1719262"/>
                </a:lnTo>
                <a:lnTo>
                  <a:pt x="778306" y="1775701"/>
                </a:lnTo>
                <a:lnTo>
                  <a:pt x="791273" y="1830590"/>
                </a:lnTo>
                <a:lnTo>
                  <a:pt x="804735" y="1883740"/>
                </a:lnTo>
                <a:lnTo>
                  <a:pt x="818730" y="1934984"/>
                </a:lnTo>
                <a:lnTo>
                  <a:pt x="833297" y="1984121"/>
                </a:lnTo>
                <a:lnTo>
                  <a:pt x="848474" y="2030945"/>
                </a:lnTo>
                <a:lnTo>
                  <a:pt x="864285" y="2075307"/>
                </a:lnTo>
                <a:lnTo>
                  <a:pt x="880783" y="2116988"/>
                </a:lnTo>
                <a:lnTo>
                  <a:pt x="898004" y="2155799"/>
                </a:lnTo>
                <a:lnTo>
                  <a:pt x="915987" y="2191588"/>
                </a:lnTo>
                <a:lnTo>
                  <a:pt x="954366" y="2253246"/>
                </a:lnTo>
                <a:lnTo>
                  <a:pt x="996238" y="2300490"/>
                </a:lnTo>
                <a:lnTo>
                  <a:pt x="1041908" y="2331783"/>
                </a:lnTo>
                <a:lnTo>
                  <a:pt x="1107541" y="2345588"/>
                </a:lnTo>
                <a:lnTo>
                  <a:pt x="1133424" y="2340673"/>
                </a:lnTo>
                <a:lnTo>
                  <a:pt x="1179753" y="2313609"/>
                </a:lnTo>
                <a:lnTo>
                  <a:pt x="1223048" y="2258174"/>
                </a:lnTo>
                <a:lnTo>
                  <a:pt x="1241107" y="2222157"/>
                </a:lnTo>
                <a:lnTo>
                  <a:pt x="1257084" y="2181402"/>
                </a:lnTo>
                <a:lnTo>
                  <a:pt x="1271181" y="2136495"/>
                </a:lnTo>
                <a:lnTo>
                  <a:pt x="1283627" y="2088019"/>
                </a:lnTo>
                <a:lnTo>
                  <a:pt x="1294625" y="2036572"/>
                </a:lnTo>
                <a:lnTo>
                  <a:pt x="1304404" y="1982736"/>
                </a:lnTo>
                <a:lnTo>
                  <a:pt x="1313192" y="1927110"/>
                </a:lnTo>
                <a:lnTo>
                  <a:pt x="1321193" y="1870278"/>
                </a:lnTo>
                <a:lnTo>
                  <a:pt x="1328623" y="1812836"/>
                </a:lnTo>
                <a:lnTo>
                  <a:pt x="1331569" y="1789391"/>
                </a:lnTo>
                <a:lnTo>
                  <a:pt x="1334300" y="1768373"/>
                </a:lnTo>
                <a:lnTo>
                  <a:pt x="1336852" y="1750072"/>
                </a:lnTo>
                <a:lnTo>
                  <a:pt x="1339303" y="1734794"/>
                </a:lnTo>
                <a:lnTo>
                  <a:pt x="1342186" y="1715604"/>
                </a:lnTo>
                <a:lnTo>
                  <a:pt x="1345311" y="1690801"/>
                </a:lnTo>
                <a:lnTo>
                  <a:pt x="1348727" y="1660982"/>
                </a:lnTo>
                <a:lnTo>
                  <a:pt x="1356461" y="1590319"/>
                </a:lnTo>
                <a:lnTo>
                  <a:pt x="1361516" y="1546174"/>
                </a:lnTo>
                <a:lnTo>
                  <a:pt x="1367688" y="1495920"/>
                </a:lnTo>
                <a:lnTo>
                  <a:pt x="1375029" y="1441157"/>
                </a:lnTo>
                <a:lnTo>
                  <a:pt x="1383588" y="1383512"/>
                </a:lnTo>
                <a:lnTo>
                  <a:pt x="1393405" y="1324597"/>
                </a:lnTo>
                <a:lnTo>
                  <a:pt x="1404543" y="1266024"/>
                </a:lnTo>
                <a:lnTo>
                  <a:pt x="1417053" y="1209408"/>
                </a:lnTo>
                <a:lnTo>
                  <a:pt x="1430985" y="1156360"/>
                </a:lnTo>
                <a:lnTo>
                  <a:pt x="1446377" y="1108494"/>
                </a:lnTo>
                <a:lnTo>
                  <a:pt x="1463306" y="1067409"/>
                </a:lnTo>
                <a:lnTo>
                  <a:pt x="1501914" y="1012101"/>
                </a:lnTo>
                <a:lnTo>
                  <a:pt x="1523707" y="1001090"/>
                </a:lnTo>
                <a:lnTo>
                  <a:pt x="1553667" y="1006271"/>
                </a:lnTo>
                <a:lnTo>
                  <a:pt x="1584921" y="1030389"/>
                </a:lnTo>
                <a:lnTo>
                  <a:pt x="1616456" y="1068565"/>
                </a:lnTo>
                <a:lnTo>
                  <a:pt x="1647215" y="1115961"/>
                </a:lnTo>
                <a:lnTo>
                  <a:pt x="1676171" y="1167688"/>
                </a:lnTo>
                <a:lnTo>
                  <a:pt x="1702282" y="1218920"/>
                </a:lnTo>
                <a:lnTo>
                  <a:pt x="1724507" y="1264754"/>
                </a:lnTo>
                <a:lnTo>
                  <a:pt x="1740154" y="1297203"/>
                </a:lnTo>
                <a:lnTo>
                  <a:pt x="1754327" y="1325689"/>
                </a:lnTo>
                <a:lnTo>
                  <a:pt x="1779371" y="1369314"/>
                </a:lnTo>
                <a:lnTo>
                  <a:pt x="1812759" y="1413852"/>
                </a:lnTo>
                <a:lnTo>
                  <a:pt x="1847049" y="1452029"/>
                </a:lnTo>
                <a:lnTo>
                  <a:pt x="1882178" y="1484172"/>
                </a:lnTo>
                <a:lnTo>
                  <a:pt x="1918055" y="1510626"/>
                </a:lnTo>
                <a:lnTo>
                  <a:pt x="1954631" y="1531708"/>
                </a:lnTo>
                <a:lnTo>
                  <a:pt x="1991842" y="1547749"/>
                </a:lnTo>
                <a:lnTo>
                  <a:pt x="2029599" y="1559090"/>
                </a:lnTo>
                <a:lnTo>
                  <a:pt x="2067839" y="1566049"/>
                </a:lnTo>
                <a:lnTo>
                  <a:pt x="2106498" y="1568970"/>
                </a:lnTo>
                <a:lnTo>
                  <a:pt x="2145500" y="1568183"/>
                </a:lnTo>
                <a:lnTo>
                  <a:pt x="2184781" y="1563992"/>
                </a:lnTo>
                <a:lnTo>
                  <a:pt x="2224278" y="1556766"/>
                </a:lnTo>
                <a:lnTo>
                  <a:pt x="2263914" y="1546809"/>
                </a:lnTo>
                <a:lnTo>
                  <a:pt x="2303615" y="1534452"/>
                </a:lnTo>
                <a:lnTo>
                  <a:pt x="2343315" y="1520037"/>
                </a:lnTo>
                <a:lnTo>
                  <a:pt x="2382951" y="1503895"/>
                </a:lnTo>
                <a:lnTo>
                  <a:pt x="2422461" y="1486357"/>
                </a:lnTo>
                <a:lnTo>
                  <a:pt x="2461755" y="1467739"/>
                </a:lnTo>
                <a:lnTo>
                  <a:pt x="2500769" y="1448384"/>
                </a:lnTo>
                <a:lnTo>
                  <a:pt x="2539441" y="1428623"/>
                </a:lnTo>
                <a:lnTo>
                  <a:pt x="2627033" y="1383220"/>
                </a:lnTo>
                <a:lnTo>
                  <a:pt x="2676741" y="1358036"/>
                </a:lnTo>
                <a:lnTo>
                  <a:pt x="2692108" y="1350594"/>
                </a:lnTo>
                <a:lnTo>
                  <a:pt x="2486736" y="1581708"/>
                </a:lnTo>
                <a:lnTo>
                  <a:pt x="2479192" y="1594548"/>
                </a:lnTo>
                <a:lnTo>
                  <a:pt x="2489758" y="1634566"/>
                </a:lnTo>
                <a:lnTo>
                  <a:pt x="2516848" y="1643926"/>
                </a:lnTo>
                <a:lnTo>
                  <a:pt x="2530741" y="1640382"/>
                </a:lnTo>
                <a:lnTo>
                  <a:pt x="2863456" y="1270533"/>
                </a:lnTo>
                <a:lnTo>
                  <a:pt x="2872956" y="1245628"/>
                </a:lnTo>
                <a:lnTo>
                  <a:pt x="2872956" y="1240396"/>
                </a:lnTo>
                <a:close/>
              </a:path>
            </a:pathLst>
          </a:custGeom>
          <a:solidFill>
            <a:srgbClr val="615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16000" y="941704"/>
            <a:ext cx="16256000" cy="8138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2500" b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Параллельная классификация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предполагает сложное информационное основание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состоящее не из  одного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а из целого ряда признаков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Основной принцип такой классификации 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независимость  выбранных признаков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каждый из которых существен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все вместе одновременно присущи предмету и  только их совокупность дает исчерпывающее представление о каждом классе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Последовательная  классификация имеет наглядную интерпретацию в виде некоторого генеалогического дерева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охватывает  всю рассматриваемую область в целом и определяет место и взаимосвязи каждого класса в общей  системе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Поэтому она является более приемлемой для целей изучения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5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позволяет методически более  стройно представлять классифицируемую область знаний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500">
              <a:latin typeface="Times New Roman" pitchFamily="18" charset="0"/>
              <a:cs typeface="Times New Roman" pitchFamily="18" charset="0"/>
            </a:endParaRPr>
          </a:p>
          <a:p>
            <a:pPr marL="4461510" marR="5080" indent="2933065" algn="r">
              <a:lnSpc>
                <a:spcPct val="140600"/>
              </a:lnSpc>
              <a:spcBef>
                <a:spcPts val="2415"/>
              </a:spcBef>
            </a:pPr>
            <a:r>
              <a:rPr sz="2500" b="1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Каждый уровень классификации характеризуется своим  классификационным признаком. Элементы каждого уровня представляют  собой наименования принадлежащих им подмножеств элементов  ближайшего нижнего уровня, причем подмножеств непересекающихся.</a:t>
            </a:r>
            <a:endParaRPr sz="25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 pitchFamily="18" charset="0"/>
              <a:cs typeface="Times New Roman" pitchFamily="18" charset="0"/>
            </a:endParaRPr>
          </a:p>
          <a:p>
            <a:pPr marL="5121275" marR="5080" indent="-647700" algn="r">
              <a:lnSpc>
                <a:spcPct val="140600"/>
              </a:lnSpc>
            </a:pPr>
            <a:r>
              <a:rPr sz="2500" b="1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Элементы нижнего уровня представляют собой наименование узких групп  конкретных методов прогнозирования (иногда из одного элемента),  которые являются модификациями или разновидностями какого-либо</a:t>
            </a:r>
            <a:endParaRPr sz="2500">
              <a:latin typeface="Times New Roman" pitchFamily="18" charset="0"/>
              <a:cs typeface="Times New Roman" pitchFamily="18" charset="0"/>
            </a:endParaRPr>
          </a:p>
          <a:p>
            <a:pPr marR="5080" algn="r">
              <a:lnSpc>
                <a:spcPct val="100000"/>
              </a:lnSpc>
              <a:spcBef>
                <a:spcPts val="1170"/>
              </a:spcBef>
            </a:pPr>
            <a:r>
              <a:rPr sz="2500" b="1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одного, наиболее общего из них.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78001" y="2889250"/>
            <a:ext cx="1456690" cy="1229360"/>
          </a:xfrm>
          <a:custGeom>
            <a:avLst/>
            <a:gdLst/>
            <a:ahLst/>
            <a:cxnLst/>
            <a:rect l="l" t="t" r="r" b="b"/>
            <a:pathLst>
              <a:path w="1456690" h="1229360">
                <a:moveTo>
                  <a:pt x="1321580" y="294452"/>
                </a:moveTo>
                <a:lnTo>
                  <a:pt x="728183" y="294452"/>
                </a:lnTo>
                <a:lnTo>
                  <a:pt x="757567" y="257220"/>
                </a:lnTo>
                <a:lnTo>
                  <a:pt x="789264" y="221840"/>
                </a:lnTo>
                <a:lnTo>
                  <a:pt x="823129" y="188477"/>
                </a:lnTo>
                <a:lnTo>
                  <a:pt x="859018" y="157292"/>
                </a:lnTo>
                <a:lnTo>
                  <a:pt x="896786" y="128447"/>
                </a:lnTo>
                <a:lnTo>
                  <a:pt x="936289" y="102105"/>
                </a:lnTo>
                <a:lnTo>
                  <a:pt x="977382" y="78429"/>
                </a:lnTo>
                <a:lnTo>
                  <a:pt x="1019921" y="57581"/>
                </a:lnTo>
                <a:lnTo>
                  <a:pt x="1063762" y="39723"/>
                </a:lnTo>
                <a:lnTo>
                  <a:pt x="1108760" y="25018"/>
                </a:lnTo>
                <a:lnTo>
                  <a:pt x="1154770" y="13629"/>
                </a:lnTo>
                <a:lnTo>
                  <a:pt x="1201649" y="5717"/>
                </a:lnTo>
                <a:lnTo>
                  <a:pt x="1249250" y="1446"/>
                </a:lnTo>
                <a:lnTo>
                  <a:pt x="1291594" y="0"/>
                </a:lnTo>
                <a:lnTo>
                  <a:pt x="1310135" y="6037"/>
                </a:lnTo>
                <a:lnTo>
                  <a:pt x="1320315" y="23812"/>
                </a:lnTo>
                <a:lnTo>
                  <a:pt x="1321849" y="61157"/>
                </a:lnTo>
                <a:lnTo>
                  <a:pt x="1321781" y="102105"/>
                </a:lnTo>
                <a:lnTo>
                  <a:pt x="1321484" y="136001"/>
                </a:lnTo>
                <a:lnTo>
                  <a:pt x="1322146" y="173418"/>
                </a:lnTo>
                <a:lnTo>
                  <a:pt x="1352296" y="181044"/>
                </a:lnTo>
                <a:lnTo>
                  <a:pt x="1442533" y="205524"/>
                </a:lnTo>
                <a:lnTo>
                  <a:pt x="1453830" y="229427"/>
                </a:lnTo>
                <a:lnTo>
                  <a:pt x="1454564" y="236553"/>
                </a:lnTo>
                <a:lnTo>
                  <a:pt x="1321608" y="236553"/>
                </a:lnTo>
                <a:lnTo>
                  <a:pt x="1321580" y="294452"/>
                </a:lnTo>
                <a:close/>
              </a:path>
              <a:path w="1456690" h="1229360">
                <a:moveTo>
                  <a:pt x="36566" y="1147526"/>
                </a:moveTo>
                <a:lnTo>
                  <a:pt x="19538" y="1145300"/>
                </a:lnTo>
                <a:lnTo>
                  <a:pt x="10170" y="1132882"/>
                </a:lnTo>
                <a:lnTo>
                  <a:pt x="6867" y="1115933"/>
                </a:lnTo>
                <a:lnTo>
                  <a:pt x="6826" y="1115079"/>
                </a:lnTo>
                <a:lnTo>
                  <a:pt x="7757" y="1098699"/>
                </a:lnTo>
                <a:lnTo>
                  <a:pt x="8404" y="1044676"/>
                </a:lnTo>
                <a:lnTo>
                  <a:pt x="8813" y="999762"/>
                </a:lnTo>
                <a:lnTo>
                  <a:pt x="9126" y="950308"/>
                </a:lnTo>
                <a:lnTo>
                  <a:pt x="9279" y="911740"/>
                </a:lnTo>
                <a:lnTo>
                  <a:pt x="9400" y="752413"/>
                </a:lnTo>
                <a:lnTo>
                  <a:pt x="9156" y="616904"/>
                </a:lnTo>
                <a:lnTo>
                  <a:pt x="9112" y="406072"/>
                </a:lnTo>
                <a:lnTo>
                  <a:pt x="9303" y="356587"/>
                </a:lnTo>
                <a:lnTo>
                  <a:pt x="9702" y="290330"/>
                </a:lnTo>
                <a:lnTo>
                  <a:pt x="8360" y="273683"/>
                </a:lnTo>
                <a:lnTo>
                  <a:pt x="5240" y="257330"/>
                </a:lnTo>
                <a:lnTo>
                  <a:pt x="0" y="241444"/>
                </a:lnTo>
                <a:lnTo>
                  <a:pt x="23814" y="211175"/>
                </a:lnTo>
                <a:lnTo>
                  <a:pt x="58453" y="194524"/>
                </a:lnTo>
                <a:lnTo>
                  <a:pt x="97576" y="184290"/>
                </a:lnTo>
                <a:lnTo>
                  <a:pt x="134845" y="173267"/>
                </a:lnTo>
                <a:lnTo>
                  <a:pt x="135515" y="136001"/>
                </a:lnTo>
                <a:lnTo>
                  <a:pt x="135441" y="127529"/>
                </a:lnTo>
                <a:lnTo>
                  <a:pt x="135022" y="102105"/>
                </a:lnTo>
                <a:lnTo>
                  <a:pt x="135018" y="55637"/>
                </a:lnTo>
                <a:lnTo>
                  <a:pt x="138013" y="16680"/>
                </a:lnTo>
                <a:lnTo>
                  <a:pt x="142624" y="12866"/>
                </a:lnTo>
                <a:lnTo>
                  <a:pt x="151695" y="5238"/>
                </a:lnTo>
                <a:lnTo>
                  <a:pt x="156177" y="1424"/>
                </a:lnTo>
                <a:lnTo>
                  <a:pt x="204297" y="1453"/>
                </a:lnTo>
                <a:lnTo>
                  <a:pt x="251946" y="5369"/>
                </a:lnTo>
                <a:lnTo>
                  <a:pt x="298960" y="13005"/>
                </a:lnTo>
                <a:lnTo>
                  <a:pt x="345180" y="24193"/>
                </a:lnTo>
                <a:lnTo>
                  <a:pt x="390444" y="38765"/>
                </a:lnTo>
                <a:lnTo>
                  <a:pt x="434591" y="56553"/>
                </a:lnTo>
                <a:lnTo>
                  <a:pt x="477459" y="77388"/>
                </a:lnTo>
                <a:lnTo>
                  <a:pt x="518888" y="101103"/>
                </a:lnTo>
                <a:lnTo>
                  <a:pt x="558714" y="127529"/>
                </a:lnTo>
                <a:lnTo>
                  <a:pt x="596779" y="156499"/>
                </a:lnTo>
                <a:lnTo>
                  <a:pt x="632919" y="187844"/>
                </a:lnTo>
                <a:lnTo>
                  <a:pt x="666974" y="221397"/>
                </a:lnTo>
                <a:lnTo>
                  <a:pt x="677939" y="233666"/>
                </a:lnTo>
                <a:lnTo>
                  <a:pt x="135664" y="233666"/>
                </a:lnTo>
                <a:lnTo>
                  <a:pt x="65526" y="258402"/>
                </a:lnTo>
                <a:lnTo>
                  <a:pt x="65420" y="334113"/>
                </a:lnTo>
                <a:lnTo>
                  <a:pt x="65315" y="999762"/>
                </a:lnTo>
                <a:lnTo>
                  <a:pt x="65138" y="1076052"/>
                </a:lnTo>
                <a:lnTo>
                  <a:pt x="519005" y="1076052"/>
                </a:lnTo>
                <a:lnTo>
                  <a:pt x="566070" y="1090490"/>
                </a:lnTo>
                <a:lnTo>
                  <a:pt x="608436" y="1106198"/>
                </a:lnTo>
                <a:lnTo>
                  <a:pt x="277012" y="1106198"/>
                </a:lnTo>
                <a:lnTo>
                  <a:pt x="227982" y="1107928"/>
                </a:lnTo>
                <a:lnTo>
                  <a:pt x="179185" y="1112823"/>
                </a:lnTo>
                <a:lnTo>
                  <a:pt x="130859" y="1120987"/>
                </a:lnTo>
                <a:lnTo>
                  <a:pt x="83240" y="1132521"/>
                </a:lnTo>
                <a:lnTo>
                  <a:pt x="36566" y="1147526"/>
                </a:lnTo>
                <a:close/>
              </a:path>
              <a:path w="1456690" h="1229360">
                <a:moveTo>
                  <a:pt x="831568" y="1108158"/>
                </a:moveTo>
                <a:lnTo>
                  <a:pt x="613722" y="1108158"/>
                </a:lnTo>
                <a:lnTo>
                  <a:pt x="575410" y="1075190"/>
                </a:lnTo>
                <a:lnTo>
                  <a:pt x="535122" y="1044354"/>
                </a:lnTo>
                <a:lnTo>
                  <a:pt x="492979" y="1016048"/>
                </a:lnTo>
                <a:lnTo>
                  <a:pt x="449097" y="990673"/>
                </a:lnTo>
                <a:lnTo>
                  <a:pt x="403597" y="968627"/>
                </a:lnTo>
                <a:lnTo>
                  <a:pt x="356549" y="950294"/>
                </a:lnTo>
                <a:lnTo>
                  <a:pt x="308215" y="936116"/>
                </a:lnTo>
                <a:lnTo>
                  <a:pt x="258572" y="926449"/>
                </a:lnTo>
                <a:lnTo>
                  <a:pt x="207784" y="921706"/>
                </a:lnTo>
                <a:lnTo>
                  <a:pt x="185190" y="920733"/>
                </a:lnTo>
                <a:lnTo>
                  <a:pt x="160856" y="918059"/>
                </a:lnTo>
                <a:lnTo>
                  <a:pt x="141924" y="908428"/>
                </a:lnTo>
                <a:lnTo>
                  <a:pt x="135535" y="886583"/>
                </a:lnTo>
                <a:lnTo>
                  <a:pt x="135410" y="752413"/>
                </a:lnTo>
                <a:lnTo>
                  <a:pt x="135319" y="514689"/>
                </a:lnTo>
                <a:lnTo>
                  <a:pt x="135438" y="361376"/>
                </a:lnTo>
                <a:lnTo>
                  <a:pt x="135664" y="233666"/>
                </a:lnTo>
                <a:lnTo>
                  <a:pt x="677939" y="233666"/>
                </a:lnTo>
                <a:lnTo>
                  <a:pt x="698783" y="256989"/>
                </a:lnTo>
                <a:lnTo>
                  <a:pt x="728183" y="294452"/>
                </a:lnTo>
                <a:lnTo>
                  <a:pt x="1321580" y="294452"/>
                </a:lnTo>
                <a:lnTo>
                  <a:pt x="1321685" y="752413"/>
                </a:lnTo>
                <a:lnTo>
                  <a:pt x="1321737" y="861049"/>
                </a:lnTo>
                <a:lnTo>
                  <a:pt x="1321242" y="873256"/>
                </a:lnTo>
                <a:lnTo>
                  <a:pt x="1320043" y="886432"/>
                </a:lnTo>
                <a:lnTo>
                  <a:pt x="1315316" y="897411"/>
                </a:lnTo>
                <a:lnTo>
                  <a:pt x="1304240" y="903024"/>
                </a:lnTo>
                <a:lnTo>
                  <a:pt x="1257116" y="907075"/>
                </a:lnTo>
                <a:lnTo>
                  <a:pt x="1209996" y="911740"/>
                </a:lnTo>
                <a:lnTo>
                  <a:pt x="1163320" y="919120"/>
                </a:lnTo>
                <a:lnTo>
                  <a:pt x="1117529" y="931316"/>
                </a:lnTo>
                <a:lnTo>
                  <a:pt x="1068513" y="947657"/>
                </a:lnTo>
                <a:lnTo>
                  <a:pt x="1021673" y="968633"/>
                </a:lnTo>
                <a:lnTo>
                  <a:pt x="976911" y="993646"/>
                </a:lnTo>
                <a:lnTo>
                  <a:pt x="934132" y="1022098"/>
                </a:lnTo>
                <a:lnTo>
                  <a:pt x="893239" y="1053394"/>
                </a:lnTo>
                <a:lnTo>
                  <a:pt x="854134" y="1086934"/>
                </a:lnTo>
                <a:lnTo>
                  <a:pt x="831568" y="1108158"/>
                </a:lnTo>
                <a:close/>
              </a:path>
              <a:path w="1456690" h="1229360">
                <a:moveTo>
                  <a:pt x="1455363" y="1076828"/>
                </a:moveTo>
                <a:lnTo>
                  <a:pt x="1398835" y="1076828"/>
                </a:lnTo>
                <a:lnTo>
                  <a:pt x="1398569" y="1016048"/>
                </a:lnTo>
                <a:lnTo>
                  <a:pt x="1398454" y="825624"/>
                </a:lnTo>
                <a:lnTo>
                  <a:pt x="1398681" y="685687"/>
                </a:lnTo>
                <a:lnTo>
                  <a:pt x="1398799" y="535012"/>
                </a:lnTo>
                <a:lnTo>
                  <a:pt x="1398677" y="463676"/>
                </a:lnTo>
                <a:lnTo>
                  <a:pt x="1398436" y="406072"/>
                </a:lnTo>
                <a:lnTo>
                  <a:pt x="1398120" y="356587"/>
                </a:lnTo>
                <a:lnTo>
                  <a:pt x="1397700" y="308544"/>
                </a:lnTo>
                <a:lnTo>
                  <a:pt x="1397132" y="259178"/>
                </a:lnTo>
                <a:lnTo>
                  <a:pt x="1321608" y="236553"/>
                </a:lnTo>
                <a:lnTo>
                  <a:pt x="1454564" y="236553"/>
                </a:lnTo>
                <a:lnTo>
                  <a:pt x="1456499" y="255353"/>
                </a:lnTo>
                <a:lnTo>
                  <a:pt x="1455245" y="282120"/>
                </a:lnTo>
                <a:lnTo>
                  <a:pt x="1454772" y="308544"/>
                </a:lnTo>
                <a:lnTo>
                  <a:pt x="1454888" y="950308"/>
                </a:lnTo>
                <a:lnTo>
                  <a:pt x="1455011" y="993646"/>
                </a:lnTo>
                <a:lnTo>
                  <a:pt x="1455127" y="1025734"/>
                </a:lnTo>
                <a:lnTo>
                  <a:pt x="1455363" y="1076828"/>
                </a:lnTo>
                <a:close/>
              </a:path>
              <a:path w="1456690" h="1229360">
                <a:moveTo>
                  <a:pt x="519005" y="1076052"/>
                </a:moveTo>
                <a:lnTo>
                  <a:pt x="65138" y="1076052"/>
                </a:lnTo>
                <a:lnTo>
                  <a:pt x="114446" y="1063189"/>
                </a:lnTo>
                <a:lnTo>
                  <a:pt x="164423" y="1053688"/>
                </a:lnTo>
                <a:lnTo>
                  <a:pt x="214884" y="1047482"/>
                </a:lnTo>
                <a:lnTo>
                  <a:pt x="265643" y="1044501"/>
                </a:lnTo>
                <a:lnTo>
                  <a:pt x="316515" y="1044676"/>
                </a:lnTo>
                <a:lnTo>
                  <a:pt x="367314" y="1047939"/>
                </a:lnTo>
                <a:lnTo>
                  <a:pt x="417854" y="1054221"/>
                </a:lnTo>
                <a:lnTo>
                  <a:pt x="467951" y="1063453"/>
                </a:lnTo>
                <a:lnTo>
                  <a:pt x="517418" y="1075565"/>
                </a:lnTo>
                <a:lnTo>
                  <a:pt x="519005" y="1076052"/>
                </a:lnTo>
                <a:close/>
              </a:path>
              <a:path w="1456690" h="1229360">
                <a:moveTo>
                  <a:pt x="1016359" y="1122121"/>
                </a:moveTo>
                <a:lnTo>
                  <a:pt x="816723" y="1122121"/>
                </a:lnTo>
                <a:lnTo>
                  <a:pt x="862670" y="1103547"/>
                </a:lnTo>
                <a:lnTo>
                  <a:pt x="909605" y="1087530"/>
                </a:lnTo>
                <a:lnTo>
                  <a:pt x="957372" y="1074110"/>
                </a:lnTo>
                <a:lnTo>
                  <a:pt x="1005814" y="1063328"/>
                </a:lnTo>
                <a:lnTo>
                  <a:pt x="1054773" y="1055224"/>
                </a:lnTo>
                <a:lnTo>
                  <a:pt x="1104094" y="1049837"/>
                </a:lnTo>
                <a:lnTo>
                  <a:pt x="1153620" y="1047208"/>
                </a:lnTo>
                <a:lnTo>
                  <a:pt x="1203193" y="1047376"/>
                </a:lnTo>
                <a:lnTo>
                  <a:pt x="1252658" y="1050383"/>
                </a:lnTo>
                <a:lnTo>
                  <a:pt x="1301858" y="1056267"/>
                </a:lnTo>
                <a:lnTo>
                  <a:pt x="1350636" y="1065068"/>
                </a:lnTo>
                <a:lnTo>
                  <a:pt x="1398835" y="1076828"/>
                </a:lnTo>
                <a:lnTo>
                  <a:pt x="1455363" y="1076828"/>
                </a:lnTo>
                <a:lnTo>
                  <a:pt x="1455397" y="1084090"/>
                </a:lnTo>
                <a:lnTo>
                  <a:pt x="1456103" y="1103471"/>
                </a:lnTo>
                <a:lnTo>
                  <a:pt x="1455999" y="1106804"/>
                </a:lnTo>
                <a:lnTo>
                  <a:pt x="1194339" y="1106804"/>
                </a:lnTo>
                <a:lnTo>
                  <a:pt x="1146049" y="1106978"/>
                </a:lnTo>
                <a:lnTo>
                  <a:pt x="1097844" y="1110022"/>
                </a:lnTo>
                <a:lnTo>
                  <a:pt x="1049889" y="1115933"/>
                </a:lnTo>
                <a:lnTo>
                  <a:pt x="1016359" y="1122121"/>
                </a:lnTo>
                <a:close/>
              </a:path>
              <a:path w="1456690" h="1229360">
                <a:moveTo>
                  <a:pt x="748934" y="1228976"/>
                </a:moveTo>
                <a:lnTo>
                  <a:pt x="706571" y="1228847"/>
                </a:lnTo>
                <a:lnTo>
                  <a:pt x="664286" y="1201170"/>
                </a:lnTo>
                <a:lnTo>
                  <a:pt x="619696" y="1177718"/>
                </a:lnTo>
                <a:lnTo>
                  <a:pt x="573199" y="1158165"/>
                </a:lnTo>
                <a:lnTo>
                  <a:pt x="525193" y="1142188"/>
                </a:lnTo>
                <a:lnTo>
                  <a:pt x="476076" y="1129460"/>
                </a:lnTo>
                <a:lnTo>
                  <a:pt x="426246" y="1119659"/>
                </a:lnTo>
                <a:lnTo>
                  <a:pt x="376101" y="1112458"/>
                </a:lnTo>
                <a:lnTo>
                  <a:pt x="326038" y="1107534"/>
                </a:lnTo>
                <a:lnTo>
                  <a:pt x="277012" y="1106198"/>
                </a:lnTo>
                <a:lnTo>
                  <a:pt x="608436" y="1106198"/>
                </a:lnTo>
                <a:lnTo>
                  <a:pt x="613722" y="1108158"/>
                </a:lnTo>
                <a:lnTo>
                  <a:pt x="831568" y="1108158"/>
                </a:lnTo>
                <a:lnTo>
                  <a:pt x="816723" y="1122121"/>
                </a:lnTo>
                <a:lnTo>
                  <a:pt x="1016359" y="1122121"/>
                </a:lnTo>
                <a:lnTo>
                  <a:pt x="1002347" y="1124708"/>
                </a:lnTo>
                <a:lnTo>
                  <a:pt x="955382" y="1136343"/>
                </a:lnTo>
                <a:lnTo>
                  <a:pt x="911879" y="1149551"/>
                </a:lnTo>
                <a:lnTo>
                  <a:pt x="868821" y="1164609"/>
                </a:lnTo>
                <a:lnTo>
                  <a:pt x="826869" y="1182326"/>
                </a:lnTo>
                <a:lnTo>
                  <a:pt x="786686" y="1203512"/>
                </a:lnTo>
                <a:lnTo>
                  <a:pt x="748934" y="1228976"/>
                </a:lnTo>
                <a:close/>
              </a:path>
              <a:path w="1456690" h="1229360">
                <a:moveTo>
                  <a:pt x="1431307" y="1149099"/>
                </a:moveTo>
                <a:lnTo>
                  <a:pt x="1385058" y="1134874"/>
                </a:lnTo>
                <a:lnTo>
                  <a:pt x="1338073" y="1123535"/>
                </a:lnTo>
                <a:lnTo>
                  <a:pt x="1290515" y="1115079"/>
                </a:lnTo>
                <a:lnTo>
                  <a:pt x="1242549" y="1109503"/>
                </a:lnTo>
                <a:lnTo>
                  <a:pt x="1194339" y="1106804"/>
                </a:lnTo>
                <a:lnTo>
                  <a:pt x="1455999" y="1106804"/>
                </a:lnTo>
                <a:lnTo>
                  <a:pt x="1455481" y="1123414"/>
                </a:lnTo>
                <a:lnTo>
                  <a:pt x="1448795" y="1139947"/>
                </a:lnTo>
                <a:lnTo>
                  <a:pt x="1431307" y="1149099"/>
                </a:lnTo>
                <a:close/>
              </a:path>
            </a:pathLst>
          </a:custGeom>
          <a:solidFill>
            <a:srgbClr val="2D37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55390" y="4848835"/>
            <a:ext cx="1466850" cy="1460500"/>
          </a:xfrm>
          <a:custGeom>
            <a:avLst/>
            <a:gdLst/>
            <a:ahLst/>
            <a:cxnLst/>
            <a:rect l="l" t="t" r="r" b="b"/>
            <a:pathLst>
              <a:path w="1466850" h="1460500">
                <a:moveTo>
                  <a:pt x="423733" y="101599"/>
                </a:moveTo>
                <a:lnTo>
                  <a:pt x="397340" y="76199"/>
                </a:lnTo>
                <a:lnTo>
                  <a:pt x="442331" y="50799"/>
                </a:lnTo>
                <a:lnTo>
                  <a:pt x="488606" y="38099"/>
                </a:lnTo>
                <a:lnTo>
                  <a:pt x="633386" y="0"/>
                </a:lnTo>
                <a:lnTo>
                  <a:pt x="828566" y="0"/>
                </a:lnTo>
                <a:lnTo>
                  <a:pt x="874958" y="12699"/>
                </a:lnTo>
                <a:lnTo>
                  <a:pt x="920335" y="12699"/>
                </a:lnTo>
                <a:lnTo>
                  <a:pt x="964599" y="25399"/>
                </a:lnTo>
                <a:lnTo>
                  <a:pt x="679468" y="25399"/>
                </a:lnTo>
                <a:lnTo>
                  <a:pt x="522549" y="63499"/>
                </a:lnTo>
                <a:lnTo>
                  <a:pt x="472399" y="76199"/>
                </a:lnTo>
                <a:lnTo>
                  <a:pt x="423733" y="101599"/>
                </a:lnTo>
                <a:close/>
              </a:path>
              <a:path w="1466850" h="1460500">
                <a:moveTo>
                  <a:pt x="733123" y="723899"/>
                </a:moveTo>
                <a:lnTo>
                  <a:pt x="447025" y="660399"/>
                </a:lnTo>
                <a:lnTo>
                  <a:pt x="604765" y="622299"/>
                </a:lnTo>
                <a:lnTo>
                  <a:pt x="350213" y="368299"/>
                </a:lnTo>
                <a:lnTo>
                  <a:pt x="160926" y="368299"/>
                </a:lnTo>
                <a:lnTo>
                  <a:pt x="17877" y="228599"/>
                </a:lnTo>
                <a:lnTo>
                  <a:pt x="196689" y="190499"/>
                </a:lnTo>
                <a:lnTo>
                  <a:pt x="232451" y="12699"/>
                </a:lnTo>
                <a:lnTo>
                  <a:pt x="375500" y="152399"/>
                </a:lnTo>
                <a:lnTo>
                  <a:pt x="375500" y="342899"/>
                </a:lnTo>
                <a:lnTo>
                  <a:pt x="630053" y="596899"/>
                </a:lnTo>
                <a:lnTo>
                  <a:pt x="700612" y="596899"/>
                </a:lnTo>
                <a:lnTo>
                  <a:pt x="733123" y="723899"/>
                </a:lnTo>
                <a:close/>
              </a:path>
              <a:path w="1466850" h="1460500">
                <a:moveTo>
                  <a:pt x="964603" y="1422399"/>
                </a:moveTo>
                <a:lnTo>
                  <a:pt x="827616" y="1422399"/>
                </a:lnTo>
                <a:lnTo>
                  <a:pt x="918289" y="1396999"/>
                </a:lnTo>
                <a:lnTo>
                  <a:pt x="1004301" y="1371599"/>
                </a:lnTo>
                <a:lnTo>
                  <a:pt x="1045297" y="1346199"/>
                </a:lnTo>
                <a:lnTo>
                  <a:pt x="1084814" y="1333499"/>
                </a:lnTo>
                <a:lnTo>
                  <a:pt x="1122747" y="1308099"/>
                </a:lnTo>
                <a:lnTo>
                  <a:pt x="1158992" y="1282699"/>
                </a:lnTo>
                <a:lnTo>
                  <a:pt x="1193443" y="1244599"/>
                </a:lnTo>
                <a:lnTo>
                  <a:pt x="1225996" y="1219199"/>
                </a:lnTo>
                <a:lnTo>
                  <a:pt x="1256546" y="1181099"/>
                </a:lnTo>
                <a:lnTo>
                  <a:pt x="1284989" y="1155699"/>
                </a:lnTo>
                <a:lnTo>
                  <a:pt x="1311220" y="1117599"/>
                </a:lnTo>
                <a:lnTo>
                  <a:pt x="1335134" y="1079499"/>
                </a:lnTo>
                <a:lnTo>
                  <a:pt x="1356627" y="1041399"/>
                </a:lnTo>
                <a:lnTo>
                  <a:pt x="1375594" y="1003299"/>
                </a:lnTo>
                <a:lnTo>
                  <a:pt x="1391930" y="952499"/>
                </a:lnTo>
                <a:lnTo>
                  <a:pt x="1405530" y="914399"/>
                </a:lnTo>
                <a:lnTo>
                  <a:pt x="1416291" y="863599"/>
                </a:lnTo>
                <a:lnTo>
                  <a:pt x="1424107" y="825499"/>
                </a:lnTo>
                <a:lnTo>
                  <a:pt x="1428873" y="774699"/>
                </a:lnTo>
                <a:lnTo>
                  <a:pt x="1430485" y="723899"/>
                </a:lnTo>
                <a:lnTo>
                  <a:pt x="1428873" y="673099"/>
                </a:lnTo>
                <a:lnTo>
                  <a:pt x="1424107" y="634999"/>
                </a:lnTo>
                <a:lnTo>
                  <a:pt x="1416291" y="584199"/>
                </a:lnTo>
                <a:lnTo>
                  <a:pt x="1405530" y="546099"/>
                </a:lnTo>
                <a:lnTo>
                  <a:pt x="1391930" y="495299"/>
                </a:lnTo>
                <a:lnTo>
                  <a:pt x="1375594" y="457199"/>
                </a:lnTo>
                <a:lnTo>
                  <a:pt x="1356627" y="419099"/>
                </a:lnTo>
                <a:lnTo>
                  <a:pt x="1335134" y="380999"/>
                </a:lnTo>
                <a:lnTo>
                  <a:pt x="1311220" y="342899"/>
                </a:lnTo>
                <a:lnTo>
                  <a:pt x="1284989" y="304799"/>
                </a:lnTo>
                <a:lnTo>
                  <a:pt x="1256546" y="266699"/>
                </a:lnTo>
                <a:lnTo>
                  <a:pt x="1225996" y="228599"/>
                </a:lnTo>
                <a:lnTo>
                  <a:pt x="1193443" y="203199"/>
                </a:lnTo>
                <a:lnTo>
                  <a:pt x="1158992" y="177799"/>
                </a:lnTo>
                <a:lnTo>
                  <a:pt x="1122747" y="152399"/>
                </a:lnTo>
                <a:lnTo>
                  <a:pt x="1084814" y="126999"/>
                </a:lnTo>
                <a:lnTo>
                  <a:pt x="1045297" y="101599"/>
                </a:lnTo>
                <a:lnTo>
                  <a:pt x="1004301" y="88899"/>
                </a:lnTo>
                <a:lnTo>
                  <a:pt x="961930" y="63499"/>
                </a:lnTo>
                <a:lnTo>
                  <a:pt x="873483" y="38099"/>
                </a:lnTo>
                <a:lnTo>
                  <a:pt x="827616" y="38099"/>
                </a:lnTo>
                <a:lnTo>
                  <a:pt x="780793" y="25399"/>
                </a:lnTo>
                <a:lnTo>
                  <a:pt x="964599" y="25399"/>
                </a:lnTo>
                <a:lnTo>
                  <a:pt x="1007653" y="50799"/>
                </a:lnTo>
                <a:lnTo>
                  <a:pt x="1049400" y="63499"/>
                </a:lnTo>
                <a:lnTo>
                  <a:pt x="1089741" y="88899"/>
                </a:lnTo>
                <a:lnTo>
                  <a:pt x="1128580" y="114299"/>
                </a:lnTo>
                <a:lnTo>
                  <a:pt x="1165820" y="139699"/>
                </a:lnTo>
                <a:lnTo>
                  <a:pt x="1201362" y="165099"/>
                </a:lnTo>
                <a:lnTo>
                  <a:pt x="1235110" y="190499"/>
                </a:lnTo>
                <a:lnTo>
                  <a:pt x="1266967" y="228599"/>
                </a:lnTo>
                <a:lnTo>
                  <a:pt x="1296834" y="253999"/>
                </a:lnTo>
                <a:lnTo>
                  <a:pt x="1324615" y="292099"/>
                </a:lnTo>
                <a:lnTo>
                  <a:pt x="1350212" y="330199"/>
                </a:lnTo>
                <a:lnTo>
                  <a:pt x="1373528" y="368299"/>
                </a:lnTo>
                <a:lnTo>
                  <a:pt x="1394466" y="406399"/>
                </a:lnTo>
                <a:lnTo>
                  <a:pt x="1412927" y="457199"/>
                </a:lnTo>
                <a:lnTo>
                  <a:pt x="1428816" y="495299"/>
                </a:lnTo>
                <a:lnTo>
                  <a:pt x="1442034" y="533399"/>
                </a:lnTo>
                <a:lnTo>
                  <a:pt x="1452484" y="584199"/>
                </a:lnTo>
                <a:lnTo>
                  <a:pt x="1460069" y="634999"/>
                </a:lnTo>
                <a:lnTo>
                  <a:pt x="1464692" y="673099"/>
                </a:lnTo>
                <a:lnTo>
                  <a:pt x="1466254" y="723899"/>
                </a:lnTo>
                <a:lnTo>
                  <a:pt x="1464692" y="774699"/>
                </a:lnTo>
                <a:lnTo>
                  <a:pt x="1460069" y="825499"/>
                </a:lnTo>
                <a:lnTo>
                  <a:pt x="1452484" y="863599"/>
                </a:lnTo>
                <a:lnTo>
                  <a:pt x="1442034" y="914399"/>
                </a:lnTo>
                <a:lnTo>
                  <a:pt x="1428816" y="952499"/>
                </a:lnTo>
                <a:lnTo>
                  <a:pt x="1412928" y="1003299"/>
                </a:lnTo>
                <a:lnTo>
                  <a:pt x="1394466" y="1041399"/>
                </a:lnTo>
                <a:lnTo>
                  <a:pt x="1373529" y="1079499"/>
                </a:lnTo>
                <a:lnTo>
                  <a:pt x="1350213" y="1117599"/>
                </a:lnTo>
                <a:lnTo>
                  <a:pt x="1324616" y="1155699"/>
                </a:lnTo>
                <a:lnTo>
                  <a:pt x="1296835" y="1193799"/>
                </a:lnTo>
                <a:lnTo>
                  <a:pt x="1266968" y="1231899"/>
                </a:lnTo>
                <a:lnTo>
                  <a:pt x="1235112" y="1257299"/>
                </a:lnTo>
                <a:lnTo>
                  <a:pt x="1201364" y="1295399"/>
                </a:lnTo>
                <a:lnTo>
                  <a:pt x="1165822" y="1320799"/>
                </a:lnTo>
                <a:lnTo>
                  <a:pt x="1128583" y="1346199"/>
                </a:lnTo>
                <a:lnTo>
                  <a:pt x="1089744" y="1371599"/>
                </a:lnTo>
                <a:lnTo>
                  <a:pt x="1049403" y="1384299"/>
                </a:lnTo>
                <a:lnTo>
                  <a:pt x="1007656" y="1409699"/>
                </a:lnTo>
                <a:lnTo>
                  <a:pt x="964603" y="1422399"/>
                </a:lnTo>
                <a:close/>
              </a:path>
              <a:path w="1466850" h="1460500">
                <a:moveTo>
                  <a:pt x="484729" y="380999"/>
                </a:moveTo>
                <a:lnTo>
                  <a:pt x="447025" y="342899"/>
                </a:lnTo>
                <a:lnTo>
                  <a:pt x="447025" y="228599"/>
                </a:lnTo>
                <a:lnTo>
                  <a:pt x="490218" y="203199"/>
                </a:lnTo>
                <a:lnTo>
                  <a:pt x="535446" y="190499"/>
                </a:lnTo>
                <a:lnTo>
                  <a:pt x="582530" y="177799"/>
                </a:lnTo>
                <a:lnTo>
                  <a:pt x="681548" y="152399"/>
                </a:lnTo>
                <a:lnTo>
                  <a:pt x="780052" y="152399"/>
                </a:lnTo>
                <a:lnTo>
                  <a:pt x="825936" y="165099"/>
                </a:lnTo>
                <a:lnTo>
                  <a:pt x="870628" y="165099"/>
                </a:lnTo>
                <a:lnTo>
                  <a:pt x="913981" y="177799"/>
                </a:lnTo>
                <a:lnTo>
                  <a:pt x="955847" y="203199"/>
                </a:lnTo>
                <a:lnTo>
                  <a:pt x="996080" y="215899"/>
                </a:lnTo>
                <a:lnTo>
                  <a:pt x="1034531" y="241299"/>
                </a:lnTo>
                <a:lnTo>
                  <a:pt x="1071054" y="266699"/>
                </a:lnTo>
                <a:lnTo>
                  <a:pt x="1105502" y="292099"/>
                </a:lnTo>
                <a:lnTo>
                  <a:pt x="733123" y="292099"/>
                </a:lnTo>
                <a:lnTo>
                  <a:pt x="625857" y="317499"/>
                </a:lnTo>
                <a:lnTo>
                  <a:pt x="575778" y="330199"/>
                </a:lnTo>
                <a:lnTo>
                  <a:pt x="528602" y="355599"/>
                </a:lnTo>
                <a:lnTo>
                  <a:pt x="484729" y="380999"/>
                </a:lnTo>
                <a:close/>
              </a:path>
              <a:path w="1466850" h="1460500">
                <a:moveTo>
                  <a:pt x="1105502" y="1155699"/>
                </a:moveTo>
                <a:lnTo>
                  <a:pt x="779883" y="1155699"/>
                </a:lnTo>
                <a:lnTo>
                  <a:pt x="825185" y="1142999"/>
                </a:lnTo>
                <a:lnTo>
                  <a:pt x="868767" y="1130299"/>
                </a:lnTo>
                <a:lnTo>
                  <a:pt x="910366" y="1117599"/>
                </a:lnTo>
                <a:lnTo>
                  <a:pt x="949722" y="1092199"/>
                </a:lnTo>
                <a:lnTo>
                  <a:pt x="986572" y="1066799"/>
                </a:lnTo>
                <a:lnTo>
                  <a:pt x="1020655" y="1041399"/>
                </a:lnTo>
                <a:lnTo>
                  <a:pt x="1051708" y="1015999"/>
                </a:lnTo>
                <a:lnTo>
                  <a:pt x="1079470" y="977899"/>
                </a:lnTo>
                <a:lnTo>
                  <a:pt x="1103679" y="939799"/>
                </a:lnTo>
                <a:lnTo>
                  <a:pt x="1124074" y="901699"/>
                </a:lnTo>
                <a:lnTo>
                  <a:pt x="1140393" y="863599"/>
                </a:lnTo>
                <a:lnTo>
                  <a:pt x="1152373" y="812799"/>
                </a:lnTo>
                <a:lnTo>
                  <a:pt x="1159753" y="774699"/>
                </a:lnTo>
                <a:lnTo>
                  <a:pt x="1162271" y="723899"/>
                </a:lnTo>
                <a:lnTo>
                  <a:pt x="1159753" y="685799"/>
                </a:lnTo>
                <a:lnTo>
                  <a:pt x="1152373" y="634999"/>
                </a:lnTo>
                <a:lnTo>
                  <a:pt x="1140393" y="596899"/>
                </a:lnTo>
                <a:lnTo>
                  <a:pt x="1124074" y="546099"/>
                </a:lnTo>
                <a:lnTo>
                  <a:pt x="1103679" y="507999"/>
                </a:lnTo>
                <a:lnTo>
                  <a:pt x="1079470" y="469899"/>
                </a:lnTo>
                <a:lnTo>
                  <a:pt x="1051708" y="444499"/>
                </a:lnTo>
                <a:lnTo>
                  <a:pt x="1020655" y="406399"/>
                </a:lnTo>
                <a:lnTo>
                  <a:pt x="986572" y="380999"/>
                </a:lnTo>
                <a:lnTo>
                  <a:pt x="949722" y="355599"/>
                </a:lnTo>
                <a:lnTo>
                  <a:pt x="910366" y="330199"/>
                </a:lnTo>
                <a:lnTo>
                  <a:pt x="868767" y="317499"/>
                </a:lnTo>
                <a:lnTo>
                  <a:pt x="825185" y="304799"/>
                </a:lnTo>
                <a:lnTo>
                  <a:pt x="779883" y="304799"/>
                </a:lnTo>
                <a:lnTo>
                  <a:pt x="733123" y="292099"/>
                </a:lnTo>
                <a:lnTo>
                  <a:pt x="1105502" y="292099"/>
                </a:lnTo>
                <a:lnTo>
                  <a:pt x="1137727" y="317499"/>
                </a:lnTo>
                <a:lnTo>
                  <a:pt x="1167581" y="355599"/>
                </a:lnTo>
                <a:lnTo>
                  <a:pt x="1194919" y="393699"/>
                </a:lnTo>
                <a:lnTo>
                  <a:pt x="1219591" y="419099"/>
                </a:lnTo>
                <a:lnTo>
                  <a:pt x="1241452" y="469899"/>
                </a:lnTo>
                <a:lnTo>
                  <a:pt x="1260354" y="507999"/>
                </a:lnTo>
                <a:lnTo>
                  <a:pt x="1276149" y="546099"/>
                </a:lnTo>
                <a:lnTo>
                  <a:pt x="1288690" y="584199"/>
                </a:lnTo>
                <a:lnTo>
                  <a:pt x="1297831" y="634999"/>
                </a:lnTo>
                <a:lnTo>
                  <a:pt x="1303423" y="685799"/>
                </a:lnTo>
                <a:lnTo>
                  <a:pt x="1305320" y="723899"/>
                </a:lnTo>
                <a:lnTo>
                  <a:pt x="1303423" y="774699"/>
                </a:lnTo>
                <a:lnTo>
                  <a:pt x="1297831" y="825499"/>
                </a:lnTo>
                <a:lnTo>
                  <a:pt x="1288690" y="863599"/>
                </a:lnTo>
                <a:lnTo>
                  <a:pt x="1276149" y="901699"/>
                </a:lnTo>
                <a:lnTo>
                  <a:pt x="1260354" y="952499"/>
                </a:lnTo>
                <a:lnTo>
                  <a:pt x="1241452" y="990599"/>
                </a:lnTo>
                <a:lnTo>
                  <a:pt x="1219591" y="1028699"/>
                </a:lnTo>
                <a:lnTo>
                  <a:pt x="1194919" y="1066799"/>
                </a:lnTo>
                <a:lnTo>
                  <a:pt x="1167581" y="1104899"/>
                </a:lnTo>
                <a:lnTo>
                  <a:pt x="1137727" y="1130299"/>
                </a:lnTo>
                <a:lnTo>
                  <a:pt x="1105502" y="1155699"/>
                </a:lnTo>
                <a:close/>
              </a:path>
              <a:path w="1466850" h="1460500">
                <a:moveTo>
                  <a:pt x="874962" y="1447799"/>
                </a:moveTo>
                <a:lnTo>
                  <a:pt x="591292" y="1447799"/>
                </a:lnTo>
                <a:lnTo>
                  <a:pt x="545915" y="1435099"/>
                </a:lnTo>
                <a:lnTo>
                  <a:pt x="458597" y="1409699"/>
                </a:lnTo>
                <a:lnTo>
                  <a:pt x="416851" y="1384299"/>
                </a:lnTo>
                <a:lnTo>
                  <a:pt x="376510" y="1371599"/>
                </a:lnTo>
                <a:lnTo>
                  <a:pt x="337671" y="1346199"/>
                </a:lnTo>
                <a:lnTo>
                  <a:pt x="300432" y="1320799"/>
                </a:lnTo>
                <a:lnTo>
                  <a:pt x="264889" y="1295399"/>
                </a:lnTo>
                <a:lnTo>
                  <a:pt x="231141" y="1257299"/>
                </a:lnTo>
                <a:lnTo>
                  <a:pt x="199285" y="1231899"/>
                </a:lnTo>
                <a:lnTo>
                  <a:pt x="169418" y="1193799"/>
                </a:lnTo>
                <a:lnTo>
                  <a:pt x="141637" y="1155699"/>
                </a:lnTo>
                <a:lnTo>
                  <a:pt x="116040" y="1117599"/>
                </a:lnTo>
                <a:lnTo>
                  <a:pt x="92725" y="1079499"/>
                </a:lnTo>
                <a:lnTo>
                  <a:pt x="71787" y="1041399"/>
                </a:lnTo>
                <a:lnTo>
                  <a:pt x="53326" y="1003299"/>
                </a:lnTo>
                <a:lnTo>
                  <a:pt x="37437" y="952499"/>
                </a:lnTo>
                <a:lnTo>
                  <a:pt x="24219" y="914399"/>
                </a:lnTo>
                <a:lnTo>
                  <a:pt x="13769" y="863599"/>
                </a:lnTo>
                <a:lnTo>
                  <a:pt x="6184" y="825499"/>
                </a:lnTo>
                <a:lnTo>
                  <a:pt x="1562" y="774699"/>
                </a:lnTo>
                <a:lnTo>
                  <a:pt x="0" y="723899"/>
                </a:lnTo>
                <a:lnTo>
                  <a:pt x="1723" y="673099"/>
                </a:lnTo>
                <a:lnTo>
                  <a:pt x="6854" y="622299"/>
                </a:lnTo>
                <a:lnTo>
                  <a:pt x="15336" y="584199"/>
                </a:lnTo>
                <a:lnTo>
                  <a:pt x="27110" y="533399"/>
                </a:lnTo>
                <a:lnTo>
                  <a:pt x="42120" y="482599"/>
                </a:lnTo>
                <a:lnTo>
                  <a:pt x="60308" y="431799"/>
                </a:lnTo>
                <a:lnTo>
                  <a:pt x="81616" y="393699"/>
                </a:lnTo>
                <a:lnTo>
                  <a:pt x="108020" y="419099"/>
                </a:lnTo>
                <a:lnTo>
                  <a:pt x="86224" y="469899"/>
                </a:lnTo>
                <a:lnTo>
                  <a:pt x="68238" y="520699"/>
                </a:lnTo>
                <a:lnTo>
                  <a:pt x="54130" y="571499"/>
                </a:lnTo>
                <a:lnTo>
                  <a:pt x="43969" y="622299"/>
                </a:lnTo>
                <a:lnTo>
                  <a:pt x="37822" y="673099"/>
                </a:lnTo>
                <a:lnTo>
                  <a:pt x="35758" y="723899"/>
                </a:lnTo>
                <a:lnTo>
                  <a:pt x="37370" y="774699"/>
                </a:lnTo>
                <a:lnTo>
                  <a:pt x="42136" y="825499"/>
                </a:lnTo>
                <a:lnTo>
                  <a:pt x="49952" y="863599"/>
                </a:lnTo>
                <a:lnTo>
                  <a:pt x="60712" y="914399"/>
                </a:lnTo>
                <a:lnTo>
                  <a:pt x="74313" y="952499"/>
                </a:lnTo>
                <a:lnTo>
                  <a:pt x="90648" y="1003299"/>
                </a:lnTo>
                <a:lnTo>
                  <a:pt x="109615" y="1041399"/>
                </a:lnTo>
                <a:lnTo>
                  <a:pt x="131108" y="1079499"/>
                </a:lnTo>
                <a:lnTo>
                  <a:pt x="155022" y="1117599"/>
                </a:lnTo>
                <a:lnTo>
                  <a:pt x="181252" y="1155699"/>
                </a:lnTo>
                <a:lnTo>
                  <a:pt x="209695" y="1181099"/>
                </a:lnTo>
                <a:lnTo>
                  <a:pt x="240245" y="1219199"/>
                </a:lnTo>
                <a:lnTo>
                  <a:pt x="272798" y="1244599"/>
                </a:lnTo>
                <a:lnTo>
                  <a:pt x="307249" y="1282699"/>
                </a:lnTo>
                <a:lnTo>
                  <a:pt x="343493" y="1308099"/>
                </a:lnTo>
                <a:lnTo>
                  <a:pt x="381426" y="1333499"/>
                </a:lnTo>
                <a:lnTo>
                  <a:pt x="420943" y="1346199"/>
                </a:lnTo>
                <a:lnTo>
                  <a:pt x="461939" y="1371599"/>
                </a:lnTo>
                <a:lnTo>
                  <a:pt x="547951" y="1396999"/>
                </a:lnTo>
                <a:lnTo>
                  <a:pt x="638623" y="1422399"/>
                </a:lnTo>
                <a:lnTo>
                  <a:pt x="964603" y="1422399"/>
                </a:lnTo>
                <a:lnTo>
                  <a:pt x="874962" y="1447799"/>
                </a:lnTo>
                <a:close/>
              </a:path>
              <a:path w="1466850" h="1460500">
                <a:moveTo>
                  <a:pt x="825936" y="1295399"/>
                </a:moveTo>
                <a:lnTo>
                  <a:pt x="640310" y="1295399"/>
                </a:lnTo>
                <a:lnTo>
                  <a:pt x="552265" y="1269999"/>
                </a:lnTo>
                <a:lnTo>
                  <a:pt x="510399" y="1257299"/>
                </a:lnTo>
                <a:lnTo>
                  <a:pt x="470167" y="1231899"/>
                </a:lnTo>
                <a:lnTo>
                  <a:pt x="431715" y="1219199"/>
                </a:lnTo>
                <a:lnTo>
                  <a:pt x="395192" y="1193799"/>
                </a:lnTo>
                <a:lnTo>
                  <a:pt x="360744" y="1155699"/>
                </a:lnTo>
                <a:lnTo>
                  <a:pt x="328520" y="1130299"/>
                </a:lnTo>
                <a:lnTo>
                  <a:pt x="298665" y="1104899"/>
                </a:lnTo>
                <a:lnTo>
                  <a:pt x="271328" y="1066799"/>
                </a:lnTo>
                <a:lnTo>
                  <a:pt x="246655" y="1028699"/>
                </a:lnTo>
                <a:lnTo>
                  <a:pt x="224794" y="990599"/>
                </a:lnTo>
                <a:lnTo>
                  <a:pt x="205893" y="952499"/>
                </a:lnTo>
                <a:lnTo>
                  <a:pt x="190097" y="901699"/>
                </a:lnTo>
                <a:lnTo>
                  <a:pt x="177556" y="863599"/>
                </a:lnTo>
                <a:lnTo>
                  <a:pt x="168415" y="825499"/>
                </a:lnTo>
                <a:lnTo>
                  <a:pt x="162823" y="774699"/>
                </a:lnTo>
                <a:lnTo>
                  <a:pt x="160926" y="723899"/>
                </a:lnTo>
                <a:lnTo>
                  <a:pt x="163254" y="673099"/>
                </a:lnTo>
                <a:lnTo>
                  <a:pt x="170092" y="622299"/>
                </a:lnTo>
                <a:lnTo>
                  <a:pt x="181216" y="571499"/>
                </a:lnTo>
                <a:lnTo>
                  <a:pt x="196407" y="533399"/>
                </a:lnTo>
                <a:lnTo>
                  <a:pt x="215442" y="482599"/>
                </a:lnTo>
                <a:lnTo>
                  <a:pt x="238101" y="444499"/>
                </a:lnTo>
                <a:lnTo>
                  <a:pt x="345882" y="444499"/>
                </a:lnTo>
                <a:lnTo>
                  <a:pt x="383586" y="482599"/>
                </a:lnTo>
                <a:lnTo>
                  <a:pt x="356129" y="520699"/>
                </a:lnTo>
                <a:lnTo>
                  <a:pt x="333988" y="571499"/>
                </a:lnTo>
                <a:lnTo>
                  <a:pt x="317615" y="622299"/>
                </a:lnTo>
                <a:lnTo>
                  <a:pt x="307461" y="673099"/>
                </a:lnTo>
                <a:lnTo>
                  <a:pt x="303976" y="723899"/>
                </a:lnTo>
                <a:lnTo>
                  <a:pt x="306494" y="774699"/>
                </a:lnTo>
                <a:lnTo>
                  <a:pt x="313874" y="812799"/>
                </a:lnTo>
                <a:lnTo>
                  <a:pt x="325854" y="863599"/>
                </a:lnTo>
                <a:lnTo>
                  <a:pt x="342172" y="901699"/>
                </a:lnTo>
                <a:lnTo>
                  <a:pt x="362567" y="939799"/>
                </a:lnTo>
                <a:lnTo>
                  <a:pt x="386776" y="977899"/>
                </a:lnTo>
                <a:lnTo>
                  <a:pt x="414539" y="1015999"/>
                </a:lnTo>
                <a:lnTo>
                  <a:pt x="445592" y="1041399"/>
                </a:lnTo>
                <a:lnTo>
                  <a:pt x="479674" y="1066799"/>
                </a:lnTo>
                <a:lnTo>
                  <a:pt x="516524" y="1092199"/>
                </a:lnTo>
                <a:lnTo>
                  <a:pt x="555880" y="1117599"/>
                </a:lnTo>
                <a:lnTo>
                  <a:pt x="597480" y="1130299"/>
                </a:lnTo>
                <a:lnTo>
                  <a:pt x="641061" y="1142999"/>
                </a:lnTo>
                <a:lnTo>
                  <a:pt x="686363" y="1155699"/>
                </a:lnTo>
                <a:lnTo>
                  <a:pt x="1105502" y="1155699"/>
                </a:lnTo>
                <a:lnTo>
                  <a:pt x="1071054" y="1193799"/>
                </a:lnTo>
                <a:lnTo>
                  <a:pt x="1034531" y="1219199"/>
                </a:lnTo>
                <a:lnTo>
                  <a:pt x="996080" y="1231899"/>
                </a:lnTo>
                <a:lnTo>
                  <a:pt x="955847" y="1257299"/>
                </a:lnTo>
                <a:lnTo>
                  <a:pt x="913981" y="1269999"/>
                </a:lnTo>
                <a:lnTo>
                  <a:pt x="825936" y="1295399"/>
                </a:lnTo>
                <a:close/>
              </a:path>
              <a:path w="1466850" h="1460500">
                <a:moveTo>
                  <a:pt x="700612" y="596899"/>
                </a:moveTo>
                <a:lnTo>
                  <a:pt x="630053" y="596899"/>
                </a:lnTo>
                <a:lnTo>
                  <a:pt x="661599" y="444499"/>
                </a:lnTo>
                <a:lnTo>
                  <a:pt x="700612" y="596899"/>
                </a:lnTo>
                <a:close/>
              </a:path>
              <a:path w="1466850" h="1460500">
                <a:moveTo>
                  <a:pt x="987284" y="863599"/>
                </a:moveTo>
                <a:lnTo>
                  <a:pt x="778331" y="863599"/>
                </a:lnTo>
                <a:lnTo>
                  <a:pt x="817600" y="838199"/>
                </a:lnTo>
                <a:lnTo>
                  <a:pt x="848566" y="812799"/>
                </a:lnTo>
                <a:lnTo>
                  <a:pt x="868873" y="774699"/>
                </a:lnTo>
                <a:lnTo>
                  <a:pt x="876165" y="723899"/>
                </a:lnTo>
                <a:lnTo>
                  <a:pt x="868377" y="685799"/>
                </a:lnTo>
                <a:lnTo>
                  <a:pt x="846769" y="634999"/>
                </a:lnTo>
                <a:lnTo>
                  <a:pt x="813979" y="609599"/>
                </a:lnTo>
                <a:lnTo>
                  <a:pt x="772640" y="584199"/>
                </a:lnTo>
                <a:lnTo>
                  <a:pt x="735351" y="444499"/>
                </a:lnTo>
                <a:lnTo>
                  <a:pt x="781443" y="444499"/>
                </a:lnTo>
                <a:lnTo>
                  <a:pt x="825150" y="457199"/>
                </a:lnTo>
                <a:lnTo>
                  <a:pt x="865891" y="469899"/>
                </a:lnTo>
                <a:lnTo>
                  <a:pt x="903084" y="495299"/>
                </a:lnTo>
                <a:lnTo>
                  <a:pt x="936149" y="520699"/>
                </a:lnTo>
                <a:lnTo>
                  <a:pt x="964505" y="558799"/>
                </a:lnTo>
                <a:lnTo>
                  <a:pt x="987570" y="596899"/>
                </a:lnTo>
                <a:lnTo>
                  <a:pt x="1004765" y="634999"/>
                </a:lnTo>
                <a:lnTo>
                  <a:pt x="1015508" y="685799"/>
                </a:lnTo>
                <a:lnTo>
                  <a:pt x="1019218" y="723899"/>
                </a:lnTo>
                <a:lnTo>
                  <a:pt x="1015474" y="774699"/>
                </a:lnTo>
                <a:lnTo>
                  <a:pt x="1004633" y="812799"/>
                </a:lnTo>
                <a:lnTo>
                  <a:pt x="987284" y="863599"/>
                </a:lnTo>
                <a:close/>
              </a:path>
              <a:path w="1466850" h="1460500">
                <a:moveTo>
                  <a:pt x="823549" y="1003299"/>
                </a:moveTo>
                <a:lnTo>
                  <a:pt x="643110" y="1003299"/>
                </a:lnTo>
                <a:lnTo>
                  <a:pt x="602230" y="977899"/>
                </a:lnTo>
                <a:lnTo>
                  <a:pt x="564872" y="952499"/>
                </a:lnTo>
                <a:lnTo>
                  <a:pt x="531616" y="927099"/>
                </a:lnTo>
                <a:lnTo>
                  <a:pt x="503041" y="901699"/>
                </a:lnTo>
                <a:lnTo>
                  <a:pt x="479726" y="863599"/>
                </a:lnTo>
                <a:lnTo>
                  <a:pt x="462250" y="812799"/>
                </a:lnTo>
                <a:lnTo>
                  <a:pt x="451194" y="774699"/>
                </a:lnTo>
                <a:lnTo>
                  <a:pt x="447136" y="723899"/>
                </a:lnTo>
                <a:lnTo>
                  <a:pt x="596300" y="761999"/>
                </a:lnTo>
                <a:lnTo>
                  <a:pt x="615783" y="812799"/>
                </a:lnTo>
                <a:lnTo>
                  <a:pt x="646728" y="838199"/>
                </a:lnTo>
                <a:lnTo>
                  <a:pt x="686665" y="863599"/>
                </a:lnTo>
                <a:lnTo>
                  <a:pt x="987284" y="863599"/>
                </a:lnTo>
                <a:lnTo>
                  <a:pt x="964018" y="901699"/>
                </a:lnTo>
                <a:lnTo>
                  <a:pt x="935422" y="927099"/>
                </a:lnTo>
                <a:lnTo>
                  <a:pt x="902086" y="952499"/>
                </a:lnTo>
                <a:lnTo>
                  <a:pt x="864599" y="977899"/>
                </a:lnTo>
                <a:lnTo>
                  <a:pt x="823549" y="1003299"/>
                </a:lnTo>
                <a:close/>
              </a:path>
              <a:path w="1466850" h="1460500">
                <a:moveTo>
                  <a:pt x="733120" y="1015999"/>
                </a:moveTo>
                <a:lnTo>
                  <a:pt x="686933" y="1003299"/>
                </a:lnTo>
                <a:lnTo>
                  <a:pt x="779526" y="1003299"/>
                </a:lnTo>
                <a:lnTo>
                  <a:pt x="733120" y="1015999"/>
                </a:lnTo>
                <a:close/>
              </a:path>
              <a:path w="1466850" h="1460500">
                <a:moveTo>
                  <a:pt x="781258" y="1460499"/>
                </a:moveTo>
                <a:lnTo>
                  <a:pt x="684995" y="1460499"/>
                </a:lnTo>
                <a:lnTo>
                  <a:pt x="637684" y="1447799"/>
                </a:lnTo>
                <a:lnTo>
                  <a:pt x="828569" y="1447799"/>
                </a:lnTo>
                <a:lnTo>
                  <a:pt x="781258" y="1460499"/>
                </a:lnTo>
                <a:close/>
              </a:path>
            </a:pathLst>
          </a:custGeom>
          <a:solidFill>
            <a:srgbClr val="2D37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932072" y="7048655"/>
            <a:ext cx="1379220" cy="1393825"/>
            <a:chOff x="7932072" y="7048655"/>
            <a:chExt cx="1379220" cy="1393825"/>
          </a:xfrm>
        </p:grpSpPr>
        <p:sp>
          <p:nvSpPr>
            <p:cNvPr id="5" name="object 5"/>
            <p:cNvSpPr/>
            <p:nvPr/>
          </p:nvSpPr>
          <p:spPr>
            <a:xfrm>
              <a:off x="7956948" y="7057505"/>
              <a:ext cx="1022350" cy="1354455"/>
            </a:xfrm>
            <a:custGeom>
              <a:avLst/>
              <a:gdLst/>
              <a:ahLst/>
              <a:cxnLst/>
              <a:rect l="l" t="t" r="r" b="b"/>
              <a:pathLst>
                <a:path w="1022350" h="1354454">
                  <a:moveTo>
                    <a:pt x="947683" y="1354072"/>
                  </a:moveTo>
                  <a:lnTo>
                    <a:pt x="69844" y="1354072"/>
                  </a:lnTo>
                  <a:lnTo>
                    <a:pt x="0" y="1277291"/>
                  </a:lnTo>
                  <a:lnTo>
                    <a:pt x="0" y="82760"/>
                  </a:lnTo>
                  <a:lnTo>
                    <a:pt x="69844" y="0"/>
                  </a:lnTo>
                  <a:lnTo>
                    <a:pt x="741977" y="0"/>
                  </a:lnTo>
                  <a:lnTo>
                    <a:pt x="741977" y="294925"/>
                  </a:lnTo>
                  <a:lnTo>
                    <a:pt x="1021833" y="294925"/>
                  </a:lnTo>
                  <a:lnTo>
                    <a:pt x="1021833" y="617596"/>
                  </a:lnTo>
                  <a:lnTo>
                    <a:pt x="991590" y="584064"/>
                  </a:lnTo>
                  <a:lnTo>
                    <a:pt x="956728" y="555362"/>
                  </a:lnTo>
                  <a:lnTo>
                    <a:pt x="917814" y="532055"/>
                  </a:lnTo>
                  <a:lnTo>
                    <a:pt x="875411" y="514708"/>
                  </a:lnTo>
                  <a:lnTo>
                    <a:pt x="830085" y="503886"/>
                  </a:lnTo>
                  <a:lnTo>
                    <a:pt x="782401" y="500153"/>
                  </a:lnTo>
                  <a:lnTo>
                    <a:pt x="733150" y="504131"/>
                  </a:lnTo>
                  <a:lnTo>
                    <a:pt x="686421" y="515648"/>
                  </a:lnTo>
                  <a:lnTo>
                    <a:pt x="642841" y="534078"/>
                  </a:lnTo>
                  <a:lnTo>
                    <a:pt x="603036" y="558791"/>
                  </a:lnTo>
                  <a:lnTo>
                    <a:pt x="567635" y="589162"/>
                  </a:lnTo>
                  <a:lnTo>
                    <a:pt x="537264" y="624564"/>
                  </a:lnTo>
                  <a:lnTo>
                    <a:pt x="512550" y="664368"/>
                  </a:lnTo>
                  <a:lnTo>
                    <a:pt x="494121" y="707948"/>
                  </a:lnTo>
                  <a:lnTo>
                    <a:pt x="482604" y="754677"/>
                  </a:lnTo>
                  <a:lnTo>
                    <a:pt x="478625" y="803928"/>
                  </a:lnTo>
                  <a:lnTo>
                    <a:pt x="482597" y="853179"/>
                  </a:lnTo>
                  <a:lnTo>
                    <a:pt x="494098" y="899908"/>
                  </a:lnTo>
                  <a:lnTo>
                    <a:pt x="512505" y="943488"/>
                  </a:lnTo>
                  <a:lnTo>
                    <a:pt x="537195" y="983292"/>
                  </a:lnTo>
                  <a:lnTo>
                    <a:pt x="567545" y="1018694"/>
                  </a:lnTo>
                  <a:lnTo>
                    <a:pt x="602933" y="1049065"/>
                  </a:lnTo>
                  <a:lnTo>
                    <a:pt x="642735" y="1073778"/>
                  </a:lnTo>
                  <a:lnTo>
                    <a:pt x="686329" y="1092208"/>
                  </a:lnTo>
                  <a:lnTo>
                    <a:pt x="733092" y="1103725"/>
                  </a:lnTo>
                  <a:lnTo>
                    <a:pt x="782401" y="1107704"/>
                  </a:lnTo>
                  <a:lnTo>
                    <a:pt x="827440" y="1104373"/>
                  </a:lnTo>
                  <a:lnTo>
                    <a:pt x="870394" y="1094697"/>
                  </a:lnTo>
                  <a:lnTo>
                    <a:pt x="910791" y="1079146"/>
                  </a:lnTo>
                  <a:lnTo>
                    <a:pt x="948162" y="1058191"/>
                  </a:lnTo>
                  <a:lnTo>
                    <a:pt x="1022072" y="1141908"/>
                  </a:lnTo>
                  <a:lnTo>
                    <a:pt x="1022072" y="1283750"/>
                  </a:lnTo>
                  <a:lnTo>
                    <a:pt x="947683" y="1354072"/>
                  </a:lnTo>
                  <a:close/>
                </a:path>
              </a:pathLst>
            </a:custGeom>
            <a:solidFill>
              <a:srgbClr val="EC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32064" y="7048664"/>
              <a:ext cx="1379220" cy="1393825"/>
            </a:xfrm>
            <a:custGeom>
              <a:avLst/>
              <a:gdLst/>
              <a:ahLst/>
              <a:cxnLst/>
              <a:rect l="l" t="t" r="r" b="b"/>
              <a:pathLst>
                <a:path w="1379220" h="1393825">
                  <a:moveTo>
                    <a:pt x="560425" y="442264"/>
                  </a:moveTo>
                  <a:lnTo>
                    <a:pt x="558546" y="432981"/>
                  </a:lnTo>
                  <a:lnTo>
                    <a:pt x="553402" y="425373"/>
                  </a:lnTo>
                  <a:lnTo>
                    <a:pt x="545795" y="420230"/>
                  </a:lnTo>
                  <a:lnTo>
                    <a:pt x="536511" y="418350"/>
                  </a:lnTo>
                  <a:lnTo>
                    <a:pt x="212890" y="418350"/>
                  </a:lnTo>
                  <a:lnTo>
                    <a:pt x="203593" y="420230"/>
                  </a:lnTo>
                  <a:lnTo>
                    <a:pt x="195986" y="425373"/>
                  </a:lnTo>
                  <a:lnTo>
                    <a:pt x="190855" y="432981"/>
                  </a:lnTo>
                  <a:lnTo>
                    <a:pt x="188963" y="442264"/>
                  </a:lnTo>
                  <a:lnTo>
                    <a:pt x="190855" y="451548"/>
                  </a:lnTo>
                  <a:lnTo>
                    <a:pt x="195986" y="459155"/>
                  </a:lnTo>
                  <a:lnTo>
                    <a:pt x="203593" y="464299"/>
                  </a:lnTo>
                  <a:lnTo>
                    <a:pt x="212890" y="466178"/>
                  </a:lnTo>
                  <a:lnTo>
                    <a:pt x="536511" y="466178"/>
                  </a:lnTo>
                  <a:lnTo>
                    <a:pt x="545795" y="464299"/>
                  </a:lnTo>
                  <a:lnTo>
                    <a:pt x="553402" y="459155"/>
                  </a:lnTo>
                  <a:lnTo>
                    <a:pt x="558546" y="451548"/>
                  </a:lnTo>
                  <a:lnTo>
                    <a:pt x="560425" y="442264"/>
                  </a:lnTo>
                  <a:close/>
                </a:path>
                <a:path w="1379220" h="1393825">
                  <a:moveTo>
                    <a:pt x="1378864" y="1280007"/>
                  </a:moveTo>
                  <a:lnTo>
                    <a:pt x="1347622" y="1212951"/>
                  </a:lnTo>
                  <a:lnTo>
                    <a:pt x="1339240" y="1205534"/>
                  </a:lnTo>
                  <a:lnTo>
                    <a:pt x="1330452" y="1198194"/>
                  </a:lnTo>
                  <a:lnTo>
                    <a:pt x="1330452" y="1284528"/>
                  </a:lnTo>
                  <a:lnTo>
                    <a:pt x="1326959" y="1308392"/>
                  </a:lnTo>
                  <a:lnTo>
                    <a:pt x="1313408" y="1329436"/>
                  </a:lnTo>
                  <a:lnTo>
                    <a:pt x="1292847" y="1342771"/>
                  </a:lnTo>
                  <a:lnTo>
                    <a:pt x="1268895" y="1346301"/>
                  </a:lnTo>
                  <a:lnTo>
                    <a:pt x="1245438" y="1340129"/>
                  </a:lnTo>
                  <a:lnTo>
                    <a:pt x="1226350" y="1324406"/>
                  </a:lnTo>
                  <a:lnTo>
                    <a:pt x="1135570" y="1215821"/>
                  </a:lnTo>
                  <a:lnTo>
                    <a:pt x="1027811" y="1086891"/>
                  </a:lnTo>
                  <a:lnTo>
                    <a:pt x="1027607" y="1086650"/>
                  </a:lnTo>
                  <a:lnTo>
                    <a:pt x="1004608" y="1059141"/>
                  </a:lnTo>
                  <a:lnTo>
                    <a:pt x="1012888" y="1051547"/>
                  </a:lnTo>
                  <a:lnTo>
                    <a:pt x="1023937" y="1040739"/>
                  </a:lnTo>
                  <a:lnTo>
                    <a:pt x="1035900" y="1028636"/>
                  </a:lnTo>
                  <a:lnTo>
                    <a:pt x="1043368" y="1020635"/>
                  </a:lnTo>
                  <a:lnTo>
                    <a:pt x="1308392" y="1242123"/>
                  </a:lnTo>
                  <a:lnTo>
                    <a:pt x="1324178" y="1261287"/>
                  </a:lnTo>
                  <a:lnTo>
                    <a:pt x="1330452" y="1284528"/>
                  </a:lnTo>
                  <a:lnTo>
                    <a:pt x="1330452" y="1198194"/>
                  </a:lnTo>
                  <a:lnTo>
                    <a:pt x="1118006" y="1020635"/>
                  </a:lnTo>
                  <a:lnTo>
                    <a:pt x="1071346" y="981646"/>
                  </a:lnTo>
                  <a:lnTo>
                    <a:pt x="1094587" y="936244"/>
                  </a:lnTo>
                  <a:lnTo>
                    <a:pt x="1110183" y="888428"/>
                  </a:lnTo>
                  <a:lnTo>
                    <a:pt x="1118120" y="839152"/>
                  </a:lnTo>
                  <a:lnTo>
                    <a:pt x="1118400" y="789381"/>
                  </a:lnTo>
                  <a:lnTo>
                    <a:pt x="1111021" y="740041"/>
                  </a:lnTo>
                  <a:lnTo>
                    <a:pt x="1095971" y="692111"/>
                  </a:lnTo>
                  <a:lnTo>
                    <a:pt x="1073264" y="646531"/>
                  </a:lnTo>
                  <a:lnTo>
                    <a:pt x="1073264" y="585063"/>
                  </a:lnTo>
                  <a:lnTo>
                    <a:pt x="1073264" y="302094"/>
                  </a:lnTo>
                  <a:lnTo>
                    <a:pt x="1072781" y="301383"/>
                  </a:lnTo>
                  <a:lnTo>
                    <a:pt x="1072781" y="299948"/>
                  </a:lnTo>
                  <a:lnTo>
                    <a:pt x="1072540" y="299224"/>
                  </a:lnTo>
                  <a:lnTo>
                    <a:pt x="1072540" y="298983"/>
                  </a:lnTo>
                  <a:lnTo>
                    <a:pt x="1072070" y="296278"/>
                  </a:lnTo>
                  <a:lnTo>
                    <a:pt x="1072070" y="812533"/>
                  </a:lnTo>
                  <a:lnTo>
                    <a:pt x="1066673" y="866419"/>
                  </a:lnTo>
                  <a:lnTo>
                    <a:pt x="1051166" y="917486"/>
                  </a:lnTo>
                  <a:lnTo>
                    <a:pt x="1026020" y="964501"/>
                  </a:lnTo>
                  <a:lnTo>
                    <a:pt x="991692" y="1006284"/>
                  </a:lnTo>
                  <a:lnTo>
                    <a:pt x="949921" y="1040638"/>
                  </a:lnTo>
                  <a:lnTo>
                    <a:pt x="902893" y="1065847"/>
                  </a:lnTo>
                  <a:lnTo>
                    <a:pt x="851839" y="1081354"/>
                  </a:lnTo>
                  <a:lnTo>
                    <a:pt x="797953" y="1086650"/>
                  </a:lnTo>
                  <a:lnTo>
                    <a:pt x="744067" y="1081392"/>
                  </a:lnTo>
                  <a:lnTo>
                    <a:pt x="693000" y="1065936"/>
                  </a:lnTo>
                  <a:lnTo>
                    <a:pt x="645985" y="1040739"/>
                  </a:lnTo>
                  <a:lnTo>
                    <a:pt x="604202" y="1006284"/>
                  </a:lnTo>
                  <a:lnTo>
                    <a:pt x="572528" y="968349"/>
                  </a:lnTo>
                  <a:lnTo>
                    <a:pt x="548767" y="926553"/>
                  </a:lnTo>
                  <a:lnTo>
                    <a:pt x="532930" y="882002"/>
                  </a:lnTo>
                  <a:lnTo>
                    <a:pt x="525005" y="835812"/>
                  </a:lnTo>
                  <a:lnTo>
                    <a:pt x="525005" y="789076"/>
                  </a:lnTo>
                  <a:lnTo>
                    <a:pt x="532930" y="742899"/>
                  </a:lnTo>
                  <a:lnTo>
                    <a:pt x="548767" y="698398"/>
                  </a:lnTo>
                  <a:lnTo>
                    <a:pt x="572528" y="656653"/>
                  </a:lnTo>
                  <a:lnTo>
                    <a:pt x="604202" y="618794"/>
                  </a:lnTo>
                  <a:lnTo>
                    <a:pt x="645985" y="584441"/>
                  </a:lnTo>
                  <a:lnTo>
                    <a:pt x="693000" y="559231"/>
                  </a:lnTo>
                  <a:lnTo>
                    <a:pt x="744067" y="543712"/>
                  </a:lnTo>
                  <a:lnTo>
                    <a:pt x="797953" y="538416"/>
                  </a:lnTo>
                  <a:lnTo>
                    <a:pt x="851839" y="543674"/>
                  </a:lnTo>
                  <a:lnTo>
                    <a:pt x="902893" y="559142"/>
                  </a:lnTo>
                  <a:lnTo>
                    <a:pt x="949921" y="584339"/>
                  </a:lnTo>
                  <a:lnTo>
                    <a:pt x="991692" y="618794"/>
                  </a:lnTo>
                  <a:lnTo>
                    <a:pt x="1026045" y="660666"/>
                  </a:lnTo>
                  <a:lnTo>
                    <a:pt x="1051255" y="707682"/>
                  </a:lnTo>
                  <a:lnTo>
                    <a:pt x="1066774" y="758685"/>
                  </a:lnTo>
                  <a:lnTo>
                    <a:pt x="1072070" y="812533"/>
                  </a:lnTo>
                  <a:lnTo>
                    <a:pt x="1072070" y="296278"/>
                  </a:lnTo>
                  <a:lnTo>
                    <a:pt x="1071587" y="293484"/>
                  </a:lnTo>
                  <a:lnTo>
                    <a:pt x="1069428" y="288467"/>
                  </a:lnTo>
                  <a:lnTo>
                    <a:pt x="1065364" y="284873"/>
                  </a:lnTo>
                  <a:lnTo>
                    <a:pt x="1059395" y="278892"/>
                  </a:lnTo>
                  <a:lnTo>
                    <a:pt x="1025423" y="244894"/>
                  </a:lnTo>
                  <a:lnTo>
                    <a:pt x="1025423" y="326732"/>
                  </a:lnTo>
                  <a:lnTo>
                    <a:pt x="1025423" y="585063"/>
                  </a:lnTo>
                  <a:lnTo>
                    <a:pt x="986675" y="551929"/>
                  </a:lnTo>
                  <a:lnTo>
                    <a:pt x="964653" y="538416"/>
                  </a:lnTo>
                  <a:lnTo>
                    <a:pt x="943838" y="525640"/>
                  </a:lnTo>
                  <a:lnTo>
                    <a:pt x="897623" y="506501"/>
                  </a:lnTo>
                  <a:lnTo>
                    <a:pt x="848753" y="494792"/>
                  </a:lnTo>
                  <a:lnTo>
                    <a:pt x="797953" y="490816"/>
                  </a:lnTo>
                  <a:lnTo>
                    <a:pt x="749261" y="494474"/>
                  </a:lnTo>
                  <a:lnTo>
                    <a:pt x="702335" y="505269"/>
                  </a:lnTo>
                  <a:lnTo>
                    <a:pt x="657796" y="522909"/>
                  </a:lnTo>
                  <a:lnTo>
                    <a:pt x="616267" y="547128"/>
                  </a:lnTo>
                  <a:lnTo>
                    <a:pt x="578370" y="577646"/>
                  </a:lnTo>
                  <a:lnTo>
                    <a:pt x="212890" y="577646"/>
                  </a:lnTo>
                  <a:lnTo>
                    <a:pt x="203593" y="579539"/>
                  </a:lnTo>
                  <a:lnTo>
                    <a:pt x="195986" y="584669"/>
                  </a:lnTo>
                  <a:lnTo>
                    <a:pt x="190855" y="592277"/>
                  </a:lnTo>
                  <a:lnTo>
                    <a:pt x="188963" y="601573"/>
                  </a:lnTo>
                  <a:lnTo>
                    <a:pt x="190855" y="610857"/>
                  </a:lnTo>
                  <a:lnTo>
                    <a:pt x="195986" y="618464"/>
                  </a:lnTo>
                  <a:lnTo>
                    <a:pt x="203593" y="623595"/>
                  </a:lnTo>
                  <a:lnTo>
                    <a:pt x="212890" y="625487"/>
                  </a:lnTo>
                  <a:lnTo>
                    <a:pt x="536511" y="625487"/>
                  </a:lnTo>
                  <a:lnTo>
                    <a:pt x="519607" y="651789"/>
                  </a:lnTo>
                  <a:lnTo>
                    <a:pt x="505472" y="679246"/>
                  </a:lnTo>
                  <a:lnTo>
                    <a:pt x="494131" y="707682"/>
                  </a:lnTo>
                  <a:lnTo>
                    <a:pt x="485559" y="736955"/>
                  </a:lnTo>
                  <a:lnTo>
                    <a:pt x="212890" y="736955"/>
                  </a:lnTo>
                  <a:lnTo>
                    <a:pt x="203593" y="738835"/>
                  </a:lnTo>
                  <a:lnTo>
                    <a:pt x="195986" y="743978"/>
                  </a:lnTo>
                  <a:lnTo>
                    <a:pt x="190855" y="751586"/>
                  </a:lnTo>
                  <a:lnTo>
                    <a:pt x="188963" y="760869"/>
                  </a:lnTo>
                  <a:lnTo>
                    <a:pt x="190855" y="770153"/>
                  </a:lnTo>
                  <a:lnTo>
                    <a:pt x="195986" y="777760"/>
                  </a:lnTo>
                  <a:lnTo>
                    <a:pt x="203593" y="782904"/>
                  </a:lnTo>
                  <a:lnTo>
                    <a:pt x="212890" y="784783"/>
                  </a:lnTo>
                  <a:lnTo>
                    <a:pt x="477431" y="784783"/>
                  </a:lnTo>
                  <a:lnTo>
                    <a:pt x="476300" y="812800"/>
                  </a:lnTo>
                  <a:lnTo>
                    <a:pt x="477583" y="840765"/>
                  </a:lnTo>
                  <a:lnTo>
                    <a:pt x="481228" y="868540"/>
                  </a:lnTo>
                  <a:lnTo>
                    <a:pt x="487235" y="896010"/>
                  </a:lnTo>
                  <a:lnTo>
                    <a:pt x="212890" y="896010"/>
                  </a:lnTo>
                  <a:lnTo>
                    <a:pt x="203593" y="897902"/>
                  </a:lnTo>
                  <a:lnTo>
                    <a:pt x="195986" y="903046"/>
                  </a:lnTo>
                  <a:lnTo>
                    <a:pt x="190855" y="910640"/>
                  </a:lnTo>
                  <a:lnTo>
                    <a:pt x="188963" y="919937"/>
                  </a:lnTo>
                  <a:lnTo>
                    <a:pt x="190855" y="929220"/>
                  </a:lnTo>
                  <a:lnTo>
                    <a:pt x="195986" y="936828"/>
                  </a:lnTo>
                  <a:lnTo>
                    <a:pt x="203593" y="941971"/>
                  </a:lnTo>
                  <a:lnTo>
                    <a:pt x="212890" y="943851"/>
                  </a:lnTo>
                  <a:lnTo>
                    <a:pt x="504456" y="943851"/>
                  </a:lnTo>
                  <a:lnTo>
                    <a:pt x="517296" y="969606"/>
                  </a:lnTo>
                  <a:lnTo>
                    <a:pt x="550240" y="1017993"/>
                  </a:lnTo>
                  <a:lnTo>
                    <a:pt x="581482" y="1050531"/>
                  </a:lnTo>
                  <a:lnTo>
                    <a:pt x="587222" y="1055319"/>
                  </a:lnTo>
                  <a:lnTo>
                    <a:pt x="212890" y="1055319"/>
                  </a:lnTo>
                  <a:lnTo>
                    <a:pt x="203593" y="1057198"/>
                  </a:lnTo>
                  <a:lnTo>
                    <a:pt x="195986" y="1062342"/>
                  </a:lnTo>
                  <a:lnTo>
                    <a:pt x="190855" y="1069949"/>
                  </a:lnTo>
                  <a:lnTo>
                    <a:pt x="188963" y="1079233"/>
                  </a:lnTo>
                  <a:lnTo>
                    <a:pt x="190855" y="1088529"/>
                  </a:lnTo>
                  <a:lnTo>
                    <a:pt x="195986" y="1096124"/>
                  </a:lnTo>
                  <a:lnTo>
                    <a:pt x="203593" y="1101267"/>
                  </a:lnTo>
                  <a:lnTo>
                    <a:pt x="212890" y="1103160"/>
                  </a:lnTo>
                  <a:lnTo>
                    <a:pt x="660171" y="1103160"/>
                  </a:lnTo>
                  <a:lnTo>
                    <a:pt x="693407" y="1116698"/>
                  </a:lnTo>
                  <a:lnTo>
                    <a:pt x="727633" y="1126413"/>
                  </a:lnTo>
                  <a:lnTo>
                    <a:pt x="762558" y="1132281"/>
                  </a:lnTo>
                  <a:lnTo>
                    <a:pt x="797953" y="1134249"/>
                  </a:lnTo>
                  <a:lnTo>
                    <a:pt x="841540" y="1131252"/>
                  </a:lnTo>
                  <a:lnTo>
                    <a:pt x="884389" y="1122324"/>
                  </a:lnTo>
                  <a:lnTo>
                    <a:pt x="925931" y="1107516"/>
                  </a:lnTo>
                  <a:lnTo>
                    <a:pt x="965619" y="1086891"/>
                  </a:lnTo>
                  <a:lnTo>
                    <a:pt x="1025423" y="1158405"/>
                  </a:lnTo>
                  <a:lnTo>
                    <a:pt x="1025423" y="1267726"/>
                  </a:lnTo>
                  <a:lnTo>
                    <a:pt x="1019759" y="1295577"/>
                  </a:lnTo>
                  <a:lnTo>
                    <a:pt x="1004341" y="1318399"/>
                  </a:lnTo>
                  <a:lnTo>
                    <a:pt x="981532" y="1333817"/>
                  </a:lnTo>
                  <a:lnTo>
                    <a:pt x="953668" y="1339481"/>
                  </a:lnTo>
                  <a:lnTo>
                    <a:pt x="119595" y="1339481"/>
                  </a:lnTo>
                  <a:lnTo>
                    <a:pt x="91732" y="1333817"/>
                  </a:lnTo>
                  <a:lnTo>
                    <a:pt x="68922" y="1318399"/>
                  </a:lnTo>
                  <a:lnTo>
                    <a:pt x="53505" y="1295577"/>
                  </a:lnTo>
                  <a:lnTo>
                    <a:pt x="47840" y="1267726"/>
                  </a:lnTo>
                  <a:lnTo>
                    <a:pt x="47840" y="119595"/>
                  </a:lnTo>
                  <a:lnTo>
                    <a:pt x="53505" y="91732"/>
                  </a:lnTo>
                  <a:lnTo>
                    <a:pt x="68922" y="68910"/>
                  </a:lnTo>
                  <a:lnTo>
                    <a:pt x="91732" y="53492"/>
                  </a:lnTo>
                  <a:lnTo>
                    <a:pt x="119595" y="47840"/>
                  </a:lnTo>
                  <a:lnTo>
                    <a:pt x="746518" y="47840"/>
                  </a:lnTo>
                  <a:lnTo>
                    <a:pt x="746518" y="302818"/>
                  </a:lnTo>
                  <a:lnTo>
                    <a:pt x="748411" y="312102"/>
                  </a:lnTo>
                  <a:lnTo>
                    <a:pt x="753554" y="319709"/>
                  </a:lnTo>
                  <a:lnTo>
                    <a:pt x="761161" y="324853"/>
                  </a:lnTo>
                  <a:lnTo>
                    <a:pt x="770445" y="326732"/>
                  </a:lnTo>
                  <a:lnTo>
                    <a:pt x="1025423" y="326732"/>
                  </a:lnTo>
                  <a:lnTo>
                    <a:pt x="1025423" y="244894"/>
                  </a:lnTo>
                  <a:lnTo>
                    <a:pt x="991463" y="210908"/>
                  </a:lnTo>
                  <a:lnTo>
                    <a:pt x="991463" y="278892"/>
                  </a:lnTo>
                  <a:lnTo>
                    <a:pt x="794359" y="278892"/>
                  </a:lnTo>
                  <a:lnTo>
                    <a:pt x="794359" y="81559"/>
                  </a:lnTo>
                  <a:lnTo>
                    <a:pt x="991463" y="278892"/>
                  </a:lnTo>
                  <a:lnTo>
                    <a:pt x="991463" y="210908"/>
                  </a:lnTo>
                  <a:lnTo>
                    <a:pt x="862228" y="81559"/>
                  </a:lnTo>
                  <a:lnTo>
                    <a:pt x="828535" y="47840"/>
                  </a:lnTo>
                  <a:lnTo>
                    <a:pt x="787666" y="6934"/>
                  </a:lnTo>
                  <a:lnTo>
                    <a:pt x="783120" y="2628"/>
                  </a:lnTo>
                  <a:lnTo>
                    <a:pt x="776897" y="0"/>
                  </a:lnTo>
                  <a:lnTo>
                    <a:pt x="119595" y="0"/>
                  </a:lnTo>
                  <a:lnTo>
                    <a:pt x="73063" y="9398"/>
                  </a:lnTo>
                  <a:lnTo>
                    <a:pt x="35039" y="35039"/>
                  </a:lnTo>
                  <a:lnTo>
                    <a:pt x="9410" y="73050"/>
                  </a:lnTo>
                  <a:lnTo>
                    <a:pt x="0" y="119595"/>
                  </a:lnTo>
                  <a:lnTo>
                    <a:pt x="0" y="1267726"/>
                  </a:lnTo>
                  <a:lnTo>
                    <a:pt x="9410" y="1314259"/>
                  </a:lnTo>
                  <a:lnTo>
                    <a:pt x="35039" y="1352270"/>
                  </a:lnTo>
                  <a:lnTo>
                    <a:pt x="73063" y="1377911"/>
                  </a:lnTo>
                  <a:lnTo>
                    <a:pt x="119595" y="1387322"/>
                  </a:lnTo>
                  <a:lnTo>
                    <a:pt x="953668" y="1387322"/>
                  </a:lnTo>
                  <a:lnTo>
                    <a:pt x="1000201" y="1377911"/>
                  </a:lnTo>
                  <a:lnTo>
                    <a:pt x="1038225" y="1352270"/>
                  </a:lnTo>
                  <a:lnTo>
                    <a:pt x="1063853" y="1314259"/>
                  </a:lnTo>
                  <a:lnTo>
                    <a:pt x="1073264" y="1267726"/>
                  </a:lnTo>
                  <a:lnTo>
                    <a:pt x="1073264" y="1215821"/>
                  </a:lnTo>
                  <a:lnTo>
                    <a:pt x="1189507" y="1354785"/>
                  </a:lnTo>
                  <a:lnTo>
                    <a:pt x="1220177" y="1380832"/>
                  </a:lnTo>
                  <a:lnTo>
                    <a:pt x="1252753" y="1393240"/>
                  </a:lnTo>
                  <a:lnTo>
                    <a:pt x="1285278" y="1393786"/>
                  </a:lnTo>
                  <a:lnTo>
                    <a:pt x="1315808" y="1384223"/>
                  </a:lnTo>
                  <a:lnTo>
                    <a:pt x="1342390" y="1366304"/>
                  </a:lnTo>
                  <a:lnTo>
                    <a:pt x="1359255" y="1346301"/>
                  </a:lnTo>
                  <a:lnTo>
                    <a:pt x="1363052" y="1341780"/>
                  </a:lnTo>
                  <a:lnTo>
                    <a:pt x="1375867" y="1312430"/>
                  </a:lnTo>
                  <a:lnTo>
                    <a:pt x="1378864" y="1280007"/>
                  </a:lnTo>
                  <a:close/>
                </a:path>
              </a:pathLst>
            </a:custGeom>
            <a:solidFill>
              <a:srgbClr val="2D3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27762" y="748664"/>
            <a:ext cx="16188055" cy="1384353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algn="just">
              <a:lnSpc>
                <a:spcPts val="3379"/>
              </a:lnSpc>
              <a:spcBef>
                <a:spcPts val="595"/>
              </a:spcBef>
            </a:pPr>
            <a:r>
              <a:rPr sz="3200" dirty="0">
                <a:latin typeface="Times New Roman" pitchFamily="18" charset="0"/>
                <a:cs typeface="Times New Roman" pitchFamily="18" charset="0"/>
              </a:rPr>
              <a:t>В целом классификация является открытой, так как предоставляет возможность увеличивать  число элементов на уровнях и наращивать число уровней за счет дальнейшего дробления и уточнения  элементов последнего уровня.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0237" y="3242629"/>
            <a:ext cx="4780915" cy="2558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40600"/>
              </a:lnSpc>
              <a:spcBef>
                <a:spcPts val="100"/>
              </a:spcBef>
            </a:pP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НА ПЕРВОМ УРОВНЕ ВСЕ МЕТОДЫ  ДЕЛЯТСЯ НА ТРИ КЛАССА ПО  ПРИЗНАКУ «ИНФОРМАЦИОННОЕ  ОСНОВАНИЕ МЕТОДА»: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61508" y="2576383"/>
            <a:ext cx="8243570" cy="5525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b="1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Фактографические методы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базируются на  фактически имеющемся информационном материале  об объекте прогнозирования и его прошлом  развитии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12700" marR="75565">
              <a:lnSpc>
                <a:spcPct val="114599"/>
              </a:lnSpc>
            </a:pPr>
            <a:r>
              <a:rPr sz="2400" b="1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Экспертные методы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базируются на информации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которую поставляют специалисты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эксперты в  процессе систематизированных процедур выявления  и обобщения этого мнения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12700" marR="196850">
              <a:lnSpc>
                <a:spcPct val="114599"/>
              </a:lnSpc>
            </a:pPr>
            <a:r>
              <a:rPr sz="2400" b="1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Комбинированные методы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выделены в отдельный  класс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чтобы можно было относить к нему методы со  смешанной информационной основой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 которых в  качестве первичной информации используются  фактографическая и экспертная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07806" y="0"/>
            <a:ext cx="6879590" cy="10287000"/>
            <a:chOff x="11407806" y="0"/>
            <a:chExt cx="687959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07806" y="0"/>
              <a:ext cx="6877050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388258" y="0"/>
              <a:ext cx="3898900" cy="1949450"/>
            </a:xfrm>
            <a:custGeom>
              <a:avLst/>
              <a:gdLst/>
              <a:ahLst/>
              <a:cxnLst/>
              <a:rect l="l" t="t" r="r" b="b"/>
              <a:pathLst>
                <a:path w="3898900" h="1949450">
                  <a:moveTo>
                    <a:pt x="1949273" y="1949273"/>
                  </a:moveTo>
                  <a:lnTo>
                    <a:pt x="0" y="0"/>
                  </a:lnTo>
                  <a:lnTo>
                    <a:pt x="3898546" y="0"/>
                  </a:lnTo>
                  <a:lnTo>
                    <a:pt x="1949273" y="1949273"/>
                  </a:lnTo>
                  <a:close/>
                </a:path>
              </a:pathLst>
            </a:custGeom>
            <a:solidFill>
              <a:srgbClr val="615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144499" y="0"/>
              <a:ext cx="5142865" cy="5142865"/>
            </a:xfrm>
            <a:custGeom>
              <a:avLst/>
              <a:gdLst/>
              <a:ahLst/>
              <a:cxnLst/>
              <a:rect l="l" t="t" r="r" b="b"/>
              <a:pathLst>
                <a:path w="5142865" h="5142865">
                  <a:moveTo>
                    <a:pt x="5142305" y="5142305"/>
                  </a:moveTo>
                  <a:lnTo>
                    <a:pt x="0" y="0"/>
                  </a:lnTo>
                  <a:lnTo>
                    <a:pt x="1243759" y="0"/>
                  </a:lnTo>
                  <a:lnTo>
                    <a:pt x="5142305" y="3898546"/>
                  </a:lnTo>
                  <a:lnTo>
                    <a:pt x="5142305" y="5142305"/>
                  </a:lnTo>
                  <a:close/>
                </a:path>
              </a:pathLst>
            </a:custGeom>
            <a:solidFill>
              <a:srgbClr val="828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88258" y="0"/>
              <a:ext cx="2244090" cy="1950085"/>
            </a:xfrm>
            <a:custGeom>
              <a:avLst/>
              <a:gdLst/>
              <a:ahLst/>
              <a:cxnLst/>
              <a:rect l="l" t="t" r="r" b="b"/>
              <a:pathLst>
                <a:path w="2244090" h="1950085">
                  <a:moveTo>
                    <a:pt x="1949273" y="1949870"/>
                  </a:moveTo>
                  <a:lnTo>
                    <a:pt x="0" y="0"/>
                  </a:lnTo>
                  <a:lnTo>
                    <a:pt x="2243784" y="1654761"/>
                  </a:lnTo>
                  <a:lnTo>
                    <a:pt x="1949273" y="1949870"/>
                  </a:lnTo>
                  <a:close/>
                </a:path>
              </a:pathLst>
            </a:custGeom>
            <a:solidFill>
              <a:srgbClr val="2D3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922776" y="4758148"/>
            <a:ext cx="3518535" cy="213995"/>
          </a:xfrm>
          <a:custGeom>
            <a:avLst/>
            <a:gdLst/>
            <a:ahLst/>
            <a:cxnLst/>
            <a:rect l="l" t="t" r="r" b="b"/>
            <a:pathLst>
              <a:path w="3518534" h="213995">
                <a:moveTo>
                  <a:pt x="106780" y="213561"/>
                </a:moveTo>
                <a:lnTo>
                  <a:pt x="0" y="106780"/>
                </a:lnTo>
                <a:lnTo>
                  <a:pt x="106780" y="0"/>
                </a:lnTo>
                <a:lnTo>
                  <a:pt x="1366205" y="95078"/>
                </a:lnTo>
                <a:lnTo>
                  <a:pt x="3504742" y="95078"/>
                </a:lnTo>
                <a:lnTo>
                  <a:pt x="3512056" y="95078"/>
                </a:lnTo>
                <a:lnTo>
                  <a:pt x="3517906" y="99466"/>
                </a:lnTo>
                <a:lnTo>
                  <a:pt x="3517906" y="114094"/>
                </a:lnTo>
                <a:lnTo>
                  <a:pt x="3512055" y="118482"/>
                </a:lnTo>
                <a:lnTo>
                  <a:pt x="1366205" y="118482"/>
                </a:lnTo>
                <a:lnTo>
                  <a:pt x="106780" y="213561"/>
                </a:lnTo>
                <a:close/>
              </a:path>
            </a:pathLst>
          </a:custGeom>
          <a:solidFill>
            <a:srgbClr val="615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25484" y="4758148"/>
            <a:ext cx="3516629" cy="213995"/>
          </a:xfrm>
          <a:custGeom>
            <a:avLst/>
            <a:gdLst/>
            <a:ahLst/>
            <a:cxnLst/>
            <a:rect l="l" t="t" r="r" b="b"/>
            <a:pathLst>
              <a:path w="3516629" h="213995">
                <a:moveTo>
                  <a:pt x="3409664" y="213561"/>
                </a:moveTo>
                <a:lnTo>
                  <a:pt x="2150238" y="118482"/>
                </a:lnTo>
                <a:lnTo>
                  <a:pt x="4388" y="118482"/>
                </a:lnTo>
                <a:lnTo>
                  <a:pt x="0" y="112631"/>
                </a:lnTo>
                <a:lnTo>
                  <a:pt x="0" y="100929"/>
                </a:lnTo>
                <a:lnTo>
                  <a:pt x="4388" y="95078"/>
                </a:lnTo>
                <a:lnTo>
                  <a:pt x="2150238" y="95078"/>
                </a:lnTo>
                <a:lnTo>
                  <a:pt x="3409664" y="0"/>
                </a:lnTo>
                <a:lnTo>
                  <a:pt x="3516444" y="106780"/>
                </a:lnTo>
                <a:lnTo>
                  <a:pt x="3409664" y="213561"/>
                </a:lnTo>
                <a:close/>
              </a:path>
            </a:pathLst>
          </a:custGeom>
          <a:solidFill>
            <a:srgbClr val="615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91662" y="4774239"/>
            <a:ext cx="181380" cy="18138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55769" y="1027410"/>
            <a:ext cx="10064115" cy="78107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2800" i="1" dirty="0">
                <a:latin typeface="Times New Roman" pitchFamily="18" charset="0"/>
                <a:cs typeface="Times New Roman" pitchFamily="18" charset="0"/>
              </a:rPr>
              <a:t>Не следует относить к комбинированным методам те  методы прогнозирования, которые к экспертной исходной  информации применяют математические методы  обработки или исходную фактографическую информацию  оценивают экспертным путем. В большинстве случаев они  достаточно хорошо укладываются в первый или второй из  перечисленных выше классов.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12700" marR="162560">
              <a:lnSpc>
                <a:spcPct val="115700"/>
              </a:lnSpc>
              <a:spcBef>
                <a:spcPts val="3204"/>
              </a:spcBef>
            </a:pPr>
            <a:r>
              <a:rPr sz="2800" i="1" dirty="0">
                <a:latin typeface="Times New Roman" pitchFamily="18" charset="0"/>
                <a:cs typeface="Times New Roman" pitchFamily="18" charset="0"/>
              </a:rPr>
              <a:t>Эти классы разделяются далее на подклассы по принципам  обработки информации. Статистические методы  объединяют совокупность методов обработки  количественной информации об объекте прогнозирования  по принципу выявления содержащихся в ней  математических закономерностей развития и  математических взаимосвязей характеристик с целью  получения прогнозных моделей.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4621" y="6421650"/>
            <a:ext cx="9162369" cy="386534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924" y="5800625"/>
            <a:ext cx="5673090" cy="4482465"/>
            <a:chOff x="13924" y="5800625"/>
            <a:chExt cx="5673090" cy="4482465"/>
          </a:xfrm>
        </p:grpSpPr>
        <p:sp>
          <p:nvSpPr>
            <p:cNvPr id="4" name="object 4"/>
            <p:cNvSpPr/>
            <p:nvPr/>
          </p:nvSpPr>
          <p:spPr>
            <a:xfrm>
              <a:off x="13924" y="6926292"/>
              <a:ext cx="4982210" cy="3357245"/>
            </a:xfrm>
            <a:custGeom>
              <a:avLst/>
              <a:gdLst/>
              <a:ahLst/>
              <a:cxnLst/>
              <a:rect l="l" t="t" r="r" b="b"/>
              <a:pathLst>
                <a:path w="4982210" h="3357245">
                  <a:moveTo>
                    <a:pt x="1906211" y="0"/>
                  </a:moveTo>
                  <a:lnTo>
                    <a:pt x="0" y="2080309"/>
                  </a:lnTo>
                  <a:lnTo>
                    <a:pt x="0" y="3356737"/>
                  </a:lnTo>
                  <a:lnTo>
                    <a:pt x="4981821" y="3356737"/>
                  </a:lnTo>
                  <a:lnTo>
                    <a:pt x="1906211" y="0"/>
                  </a:lnTo>
                  <a:close/>
                </a:path>
              </a:pathLst>
            </a:custGeom>
            <a:solidFill>
              <a:srgbClr val="9D9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924" y="6933294"/>
              <a:ext cx="2832735" cy="3350260"/>
            </a:xfrm>
            <a:custGeom>
              <a:avLst/>
              <a:gdLst/>
              <a:ahLst/>
              <a:cxnLst/>
              <a:rect l="l" t="t" r="r" b="b"/>
              <a:pathLst>
                <a:path w="2832735" h="3350259">
                  <a:moveTo>
                    <a:pt x="1900143" y="0"/>
                  </a:moveTo>
                  <a:lnTo>
                    <a:pt x="0" y="2073307"/>
                  </a:lnTo>
                  <a:lnTo>
                    <a:pt x="0" y="3349736"/>
                  </a:lnTo>
                  <a:lnTo>
                    <a:pt x="742334" y="3349736"/>
                  </a:lnTo>
                  <a:lnTo>
                    <a:pt x="2832245" y="1017517"/>
                  </a:lnTo>
                  <a:lnTo>
                    <a:pt x="1900143" y="0"/>
                  </a:lnTo>
                  <a:close/>
                </a:path>
              </a:pathLst>
            </a:custGeom>
            <a:solidFill>
              <a:srgbClr val="615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924" y="5800625"/>
              <a:ext cx="5673090" cy="4482465"/>
            </a:xfrm>
            <a:custGeom>
              <a:avLst/>
              <a:gdLst/>
              <a:ahLst/>
              <a:cxnLst/>
              <a:rect l="l" t="t" r="r" b="b"/>
              <a:pathLst>
                <a:path w="5673090" h="4482465">
                  <a:moveTo>
                    <a:pt x="2265665" y="763469"/>
                  </a:moveTo>
                  <a:lnTo>
                    <a:pt x="1561748" y="763469"/>
                  </a:lnTo>
                  <a:lnTo>
                    <a:pt x="4981342" y="4482405"/>
                  </a:lnTo>
                  <a:lnTo>
                    <a:pt x="5673080" y="4482405"/>
                  </a:lnTo>
                  <a:lnTo>
                    <a:pt x="2265665" y="763469"/>
                  </a:lnTo>
                  <a:close/>
                </a:path>
                <a:path w="5673090" h="4482465">
                  <a:moveTo>
                    <a:pt x="1566149" y="0"/>
                  </a:moveTo>
                  <a:lnTo>
                    <a:pt x="1557347" y="0"/>
                  </a:lnTo>
                  <a:lnTo>
                    <a:pt x="0" y="1699304"/>
                  </a:lnTo>
                  <a:lnTo>
                    <a:pt x="0" y="2467577"/>
                  </a:lnTo>
                  <a:lnTo>
                    <a:pt x="1561748" y="763469"/>
                  </a:lnTo>
                  <a:lnTo>
                    <a:pt x="2265665" y="763469"/>
                  </a:lnTo>
                  <a:lnTo>
                    <a:pt x="1566149" y="0"/>
                  </a:lnTo>
                  <a:close/>
                </a:path>
              </a:pathLst>
            </a:custGeom>
            <a:solidFill>
              <a:srgbClr val="828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4614520" y="6483049"/>
            <a:ext cx="3648075" cy="3800475"/>
            <a:chOff x="14614520" y="6483049"/>
            <a:chExt cx="3648075" cy="3800475"/>
          </a:xfrm>
        </p:grpSpPr>
        <p:sp>
          <p:nvSpPr>
            <p:cNvPr id="8" name="object 8"/>
            <p:cNvSpPr/>
            <p:nvPr/>
          </p:nvSpPr>
          <p:spPr>
            <a:xfrm>
              <a:off x="14614520" y="6507151"/>
              <a:ext cx="3648075" cy="3776979"/>
            </a:xfrm>
            <a:custGeom>
              <a:avLst/>
              <a:gdLst/>
              <a:ahLst/>
              <a:cxnLst/>
              <a:rect l="l" t="t" r="r" b="b"/>
              <a:pathLst>
                <a:path w="3648075" h="3776979">
                  <a:moveTo>
                    <a:pt x="3647759" y="3776373"/>
                  </a:moveTo>
                  <a:lnTo>
                    <a:pt x="3005124" y="3776373"/>
                  </a:lnTo>
                  <a:lnTo>
                    <a:pt x="0" y="762875"/>
                  </a:lnTo>
                  <a:lnTo>
                    <a:pt x="0" y="0"/>
                  </a:lnTo>
                  <a:lnTo>
                    <a:pt x="1047" y="0"/>
                  </a:lnTo>
                  <a:lnTo>
                    <a:pt x="3647759" y="3645664"/>
                  </a:lnTo>
                  <a:lnTo>
                    <a:pt x="3647759" y="3776373"/>
                  </a:lnTo>
                  <a:close/>
                </a:path>
              </a:pathLst>
            </a:custGeom>
            <a:solidFill>
              <a:srgbClr val="828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931737" y="6483049"/>
              <a:ext cx="2331085" cy="3670300"/>
            </a:xfrm>
            <a:custGeom>
              <a:avLst/>
              <a:gdLst/>
              <a:ahLst/>
              <a:cxnLst/>
              <a:rect l="l" t="t" r="r" b="b"/>
              <a:pathLst>
                <a:path w="2331084" h="3670300">
                  <a:moveTo>
                    <a:pt x="2330542" y="3669765"/>
                  </a:moveTo>
                  <a:lnTo>
                    <a:pt x="0" y="1339223"/>
                  </a:lnTo>
                  <a:lnTo>
                    <a:pt x="2330542" y="0"/>
                  </a:lnTo>
                  <a:lnTo>
                    <a:pt x="2330542" y="3669765"/>
                  </a:lnTo>
                  <a:close/>
                </a:path>
              </a:pathLst>
            </a:custGeom>
            <a:solidFill>
              <a:srgbClr val="615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21336" y="789868"/>
            <a:ext cx="15045690" cy="6311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2405">
              <a:lnSpc>
                <a:spcPct val="114599"/>
              </a:lnSpc>
              <a:spcBef>
                <a:spcPts val="100"/>
              </a:spcBef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Третий уровень классификации разделяет методы прогнозирования на виды по  классификационному признаку «аппарат методов»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Каждый вид объединяет в своем составе  методы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имеющие в качестве основы одинаковый аппарат их реализации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статистические  методы по видам делятся на методы экстраполяции и интерполяции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использующие  аппарат регрессионного и корреляционного анализа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использующие факторный анализ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23215" marR="5080" indent="301625" algn="r">
              <a:lnSpc>
                <a:spcPct val="114599"/>
              </a:lnSpc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Класс методов аналогий подразделяется на методы математических и исторических аналогий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Первые в качестве аналога для объекта прогнозирования используют объекты другой  физической природы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другой области науки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отрасли техники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однако имеющие математическое  описание процесса развития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совпадающее с объектом прогнозирования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Вторые в качестве  аналога используют процессы одинаковой физической природы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опережающие во времени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R="86995" algn="r">
              <a:lnSpc>
                <a:spcPct val="100000"/>
              </a:lnSpc>
              <a:spcBef>
                <a:spcPts val="420"/>
              </a:spcBef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развитие объекта прогнозирования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4421" y="453033"/>
            <a:ext cx="1201420" cy="1151890"/>
          </a:xfrm>
          <a:custGeom>
            <a:avLst/>
            <a:gdLst/>
            <a:ahLst/>
            <a:cxnLst/>
            <a:rect l="l" t="t" r="r" b="b"/>
            <a:pathLst>
              <a:path w="1201420" h="1151890">
                <a:moveTo>
                  <a:pt x="499999" y="886917"/>
                </a:moveTo>
                <a:lnTo>
                  <a:pt x="312064" y="699338"/>
                </a:lnTo>
                <a:lnTo>
                  <a:pt x="271957" y="926909"/>
                </a:lnTo>
                <a:lnTo>
                  <a:pt x="499999" y="886917"/>
                </a:lnTo>
                <a:close/>
              </a:path>
              <a:path w="1201420" h="1151890">
                <a:moveTo>
                  <a:pt x="954557" y="503072"/>
                </a:moveTo>
                <a:lnTo>
                  <a:pt x="831570" y="625843"/>
                </a:lnTo>
                <a:lnTo>
                  <a:pt x="831570" y="1028331"/>
                </a:lnTo>
                <a:lnTo>
                  <a:pt x="123012" y="1028331"/>
                </a:lnTo>
                <a:lnTo>
                  <a:pt x="123012" y="319773"/>
                </a:lnTo>
                <a:lnTo>
                  <a:pt x="623062" y="319773"/>
                </a:lnTo>
                <a:lnTo>
                  <a:pt x="746290" y="196786"/>
                </a:lnTo>
                <a:lnTo>
                  <a:pt x="79552" y="196786"/>
                </a:lnTo>
                <a:lnTo>
                  <a:pt x="48653" y="203060"/>
                </a:lnTo>
                <a:lnTo>
                  <a:pt x="23368" y="220154"/>
                </a:lnTo>
                <a:lnTo>
                  <a:pt x="6273" y="245440"/>
                </a:lnTo>
                <a:lnTo>
                  <a:pt x="0" y="276339"/>
                </a:lnTo>
                <a:lnTo>
                  <a:pt x="0" y="1071791"/>
                </a:lnTo>
                <a:lnTo>
                  <a:pt x="6273" y="1102690"/>
                </a:lnTo>
                <a:lnTo>
                  <a:pt x="23368" y="1127975"/>
                </a:lnTo>
                <a:lnTo>
                  <a:pt x="48653" y="1145070"/>
                </a:lnTo>
                <a:lnTo>
                  <a:pt x="79552" y="1151343"/>
                </a:lnTo>
                <a:lnTo>
                  <a:pt x="875004" y="1151343"/>
                </a:lnTo>
                <a:lnTo>
                  <a:pt x="905903" y="1145070"/>
                </a:lnTo>
                <a:lnTo>
                  <a:pt x="931189" y="1127975"/>
                </a:lnTo>
                <a:lnTo>
                  <a:pt x="948283" y="1102690"/>
                </a:lnTo>
                <a:lnTo>
                  <a:pt x="954557" y="1071791"/>
                </a:lnTo>
                <a:lnTo>
                  <a:pt x="954557" y="503072"/>
                </a:lnTo>
                <a:close/>
              </a:path>
              <a:path w="1201420" h="1151890">
                <a:moveTo>
                  <a:pt x="1058214" y="330111"/>
                </a:moveTo>
                <a:lnTo>
                  <a:pt x="870292" y="142494"/>
                </a:lnTo>
                <a:lnTo>
                  <a:pt x="352628" y="659193"/>
                </a:lnTo>
                <a:lnTo>
                  <a:pt x="540562" y="846797"/>
                </a:lnTo>
                <a:lnTo>
                  <a:pt x="1058214" y="330111"/>
                </a:lnTo>
                <a:close/>
              </a:path>
              <a:path w="1201420" h="1151890">
                <a:moveTo>
                  <a:pt x="1201026" y="164071"/>
                </a:moveTo>
                <a:lnTo>
                  <a:pt x="1184376" y="123952"/>
                </a:lnTo>
                <a:lnTo>
                  <a:pt x="1076934" y="16662"/>
                </a:lnTo>
                <a:lnTo>
                  <a:pt x="1036688" y="0"/>
                </a:lnTo>
                <a:lnTo>
                  <a:pt x="1025817" y="1041"/>
                </a:lnTo>
                <a:lnTo>
                  <a:pt x="1015276" y="4165"/>
                </a:lnTo>
                <a:lnTo>
                  <a:pt x="1005382" y="9359"/>
                </a:lnTo>
                <a:lnTo>
                  <a:pt x="996467" y="16637"/>
                </a:lnTo>
                <a:lnTo>
                  <a:pt x="910526" y="102336"/>
                </a:lnTo>
                <a:lnTo>
                  <a:pt x="1098435" y="289915"/>
                </a:lnTo>
                <a:lnTo>
                  <a:pt x="1184376" y="204241"/>
                </a:lnTo>
                <a:lnTo>
                  <a:pt x="1196873" y="185445"/>
                </a:lnTo>
                <a:lnTo>
                  <a:pt x="1201026" y="164071"/>
                </a:lnTo>
                <a:close/>
              </a:path>
            </a:pathLst>
          </a:custGeom>
          <a:solidFill>
            <a:srgbClr val="828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805771" y="3390734"/>
            <a:ext cx="1201420" cy="1151890"/>
          </a:xfrm>
          <a:custGeom>
            <a:avLst/>
            <a:gdLst/>
            <a:ahLst/>
            <a:cxnLst/>
            <a:rect l="l" t="t" r="r" b="b"/>
            <a:pathLst>
              <a:path w="1201419" h="1151889">
                <a:moveTo>
                  <a:pt x="499999" y="886904"/>
                </a:moveTo>
                <a:lnTo>
                  <a:pt x="312064" y="699325"/>
                </a:lnTo>
                <a:lnTo>
                  <a:pt x="271945" y="926909"/>
                </a:lnTo>
                <a:lnTo>
                  <a:pt x="499999" y="886904"/>
                </a:lnTo>
                <a:close/>
              </a:path>
              <a:path w="1201419" h="1151889">
                <a:moveTo>
                  <a:pt x="954557" y="503059"/>
                </a:moveTo>
                <a:lnTo>
                  <a:pt x="831570" y="625830"/>
                </a:lnTo>
                <a:lnTo>
                  <a:pt x="831570" y="1028319"/>
                </a:lnTo>
                <a:lnTo>
                  <a:pt x="123012" y="1028319"/>
                </a:lnTo>
                <a:lnTo>
                  <a:pt x="123012" y="319760"/>
                </a:lnTo>
                <a:lnTo>
                  <a:pt x="623062" y="319760"/>
                </a:lnTo>
                <a:lnTo>
                  <a:pt x="746290" y="196773"/>
                </a:lnTo>
                <a:lnTo>
                  <a:pt x="79552" y="196773"/>
                </a:lnTo>
                <a:lnTo>
                  <a:pt x="48653" y="203047"/>
                </a:lnTo>
                <a:lnTo>
                  <a:pt x="23368" y="220141"/>
                </a:lnTo>
                <a:lnTo>
                  <a:pt x="6273" y="245427"/>
                </a:lnTo>
                <a:lnTo>
                  <a:pt x="0" y="276326"/>
                </a:lnTo>
                <a:lnTo>
                  <a:pt x="0" y="1071778"/>
                </a:lnTo>
                <a:lnTo>
                  <a:pt x="6273" y="1102677"/>
                </a:lnTo>
                <a:lnTo>
                  <a:pt x="23368" y="1127963"/>
                </a:lnTo>
                <a:lnTo>
                  <a:pt x="48653" y="1145057"/>
                </a:lnTo>
                <a:lnTo>
                  <a:pt x="79552" y="1151331"/>
                </a:lnTo>
                <a:lnTo>
                  <a:pt x="875004" y="1151331"/>
                </a:lnTo>
                <a:lnTo>
                  <a:pt x="905903" y="1145057"/>
                </a:lnTo>
                <a:lnTo>
                  <a:pt x="931189" y="1127963"/>
                </a:lnTo>
                <a:lnTo>
                  <a:pt x="948283" y="1102677"/>
                </a:lnTo>
                <a:lnTo>
                  <a:pt x="954557" y="1071778"/>
                </a:lnTo>
                <a:lnTo>
                  <a:pt x="954557" y="503059"/>
                </a:lnTo>
                <a:close/>
              </a:path>
              <a:path w="1201419" h="1151889">
                <a:moveTo>
                  <a:pt x="1058214" y="330098"/>
                </a:moveTo>
                <a:lnTo>
                  <a:pt x="870280" y="142481"/>
                </a:lnTo>
                <a:lnTo>
                  <a:pt x="352628" y="659180"/>
                </a:lnTo>
                <a:lnTo>
                  <a:pt x="540550" y="846785"/>
                </a:lnTo>
                <a:lnTo>
                  <a:pt x="1058214" y="330098"/>
                </a:lnTo>
                <a:close/>
              </a:path>
              <a:path w="1201419" h="1151889">
                <a:moveTo>
                  <a:pt x="1201026" y="164058"/>
                </a:moveTo>
                <a:lnTo>
                  <a:pt x="1184376" y="123939"/>
                </a:lnTo>
                <a:lnTo>
                  <a:pt x="1076934" y="16649"/>
                </a:lnTo>
                <a:lnTo>
                  <a:pt x="1036688" y="0"/>
                </a:lnTo>
                <a:lnTo>
                  <a:pt x="1025817" y="1028"/>
                </a:lnTo>
                <a:lnTo>
                  <a:pt x="1015276" y="4152"/>
                </a:lnTo>
                <a:lnTo>
                  <a:pt x="1005382" y="9347"/>
                </a:lnTo>
                <a:lnTo>
                  <a:pt x="996467" y="16624"/>
                </a:lnTo>
                <a:lnTo>
                  <a:pt x="910526" y="102323"/>
                </a:lnTo>
                <a:lnTo>
                  <a:pt x="1098423" y="289902"/>
                </a:lnTo>
                <a:lnTo>
                  <a:pt x="1184376" y="204228"/>
                </a:lnTo>
                <a:lnTo>
                  <a:pt x="1196860" y="185432"/>
                </a:lnTo>
                <a:lnTo>
                  <a:pt x="1201026" y="164058"/>
                </a:lnTo>
                <a:close/>
              </a:path>
            </a:pathLst>
          </a:custGeom>
          <a:solidFill>
            <a:srgbClr val="8281D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8729" y="6722760"/>
            <a:ext cx="2638425" cy="1577975"/>
          </a:xfrm>
          <a:custGeom>
            <a:avLst/>
            <a:gdLst/>
            <a:ahLst/>
            <a:cxnLst/>
            <a:rect l="l" t="t" r="r" b="b"/>
            <a:pathLst>
              <a:path w="2638425" h="1577975">
                <a:moveTo>
                  <a:pt x="1495473" y="1577760"/>
                </a:moveTo>
                <a:lnTo>
                  <a:pt x="1497371" y="1173034"/>
                </a:lnTo>
                <a:lnTo>
                  <a:pt x="1479002" y="1169510"/>
                </a:lnTo>
                <a:lnTo>
                  <a:pt x="1426666" y="1164378"/>
                </a:lnTo>
                <a:lnTo>
                  <a:pt x="1374803" y="1157688"/>
                </a:lnTo>
                <a:lnTo>
                  <a:pt x="1323439" y="1149462"/>
                </a:lnTo>
                <a:lnTo>
                  <a:pt x="1272596" y="1139725"/>
                </a:lnTo>
                <a:lnTo>
                  <a:pt x="1222300" y="1128499"/>
                </a:lnTo>
                <a:lnTo>
                  <a:pt x="1172575" y="1115808"/>
                </a:lnTo>
                <a:lnTo>
                  <a:pt x="1123443" y="1101676"/>
                </a:lnTo>
                <a:lnTo>
                  <a:pt x="1074931" y="1086126"/>
                </a:lnTo>
                <a:lnTo>
                  <a:pt x="1027062" y="1069181"/>
                </a:lnTo>
                <a:lnTo>
                  <a:pt x="979860" y="1050864"/>
                </a:lnTo>
                <a:lnTo>
                  <a:pt x="933349" y="1031200"/>
                </a:lnTo>
                <a:lnTo>
                  <a:pt x="887553" y="1010212"/>
                </a:lnTo>
                <a:lnTo>
                  <a:pt x="842497" y="987923"/>
                </a:lnTo>
                <a:lnTo>
                  <a:pt x="798206" y="964357"/>
                </a:lnTo>
                <a:lnTo>
                  <a:pt x="754702" y="939537"/>
                </a:lnTo>
                <a:lnTo>
                  <a:pt x="712010" y="913486"/>
                </a:lnTo>
                <a:lnTo>
                  <a:pt x="670155" y="886228"/>
                </a:lnTo>
                <a:lnTo>
                  <a:pt x="629160" y="857787"/>
                </a:lnTo>
                <a:lnTo>
                  <a:pt x="589050" y="828185"/>
                </a:lnTo>
                <a:lnTo>
                  <a:pt x="549849" y="797447"/>
                </a:lnTo>
                <a:lnTo>
                  <a:pt x="511581" y="765596"/>
                </a:lnTo>
                <a:lnTo>
                  <a:pt x="474270" y="732655"/>
                </a:lnTo>
                <a:lnTo>
                  <a:pt x="438699" y="699376"/>
                </a:lnTo>
                <a:lnTo>
                  <a:pt x="404097" y="665102"/>
                </a:lnTo>
                <a:lnTo>
                  <a:pt x="370486" y="629854"/>
                </a:lnTo>
                <a:lnTo>
                  <a:pt x="337888" y="593656"/>
                </a:lnTo>
                <a:lnTo>
                  <a:pt x="306324" y="556531"/>
                </a:lnTo>
                <a:lnTo>
                  <a:pt x="275817" y="518501"/>
                </a:lnTo>
                <a:lnTo>
                  <a:pt x="246387" y="479591"/>
                </a:lnTo>
                <a:lnTo>
                  <a:pt x="218057" y="439822"/>
                </a:lnTo>
                <a:lnTo>
                  <a:pt x="190848" y="399218"/>
                </a:lnTo>
                <a:lnTo>
                  <a:pt x="164782" y="357802"/>
                </a:lnTo>
                <a:lnTo>
                  <a:pt x="139880" y="315597"/>
                </a:lnTo>
                <a:lnTo>
                  <a:pt x="116165" y="272626"/>
                </a:lnTo>
                <a:lnTo>
                  <a:pt x="93658" y="228912"/>
                </a:lnTo>
                <a:lnTo>
                  <a:pt x="72380" y="184477"/>
                </a:lnTo>
                <a:lnTo>
                  <a:pt x="52354" y="139346"/>
                </a:lnTo>
                <a:lnTo>
                  <a:pt x="33600" y="93541"/>
                </a:lnTo>
                <a:lnTo>
                  <a:pt x="16142" y="47084"/>
                </a:lnTo>
                <a:lnTo>
                  <a:pt x="0" y="0"/>
                </a:lnTo>
                <a:lnTo>
                  <a:pt x="12657" y="18915"/>
                </a:lnTo>
                <a:lnTo>
                  <a:pt x="20631" y="30298"/>
                </a:lnTo>
                <a:lnTo>
                  <a:pt x="70163" y="93028"/>
                </a:lnTo>
                <a:lnTo>
                  <a:pt x="101338" y="129852"/>
                </a:lnTo>
                <a:lnTo>
                  <a:pt x="133690" y="165617"/>
                </a:lnTo>
                <a:lnTo>
                  <a:pt x="167189" y="200293"/>
                </a:lnTo>
                <a:lnTo>
                  <a:pt x="201805" y="233852"/>
                </a:lnTo>
                <a:lnTo>
                  <a:pt x="237509" y="266263"/>
                </a:lnTo>
                <a:lnTo>
                  <a:pt x="274271" y="297497"/>
                </a:lnTo>
                <a:lnTo>
                  <a:pt x="312061" y="327525"/>
                </a:lnTo>
                <a:lnTo>
                  <a:pt x="350850" y="356316"/>
                </a:lnTo>
                <a:lnTo>
                  <a:pt x="390608" y="383841"/>
                </a:lnTo>
                <a:lnTo>
                  <a:pt x="431305" y="410072"/>
                </a:lnTo>
                <a:lnTo>
                  <a:pt x="472911" y="434978"/>
                </a:lnTo>
                <a:lnTo>
                  <a:pt x="515398" y="458529"/>
                </a:lnTo>
                <a:lnTo>
                  <a:pt x="558734" y="480697"/>
                </a:lnTo>
                <a:lnTo>
                  <a:pt x="602892" y="501452"/>
                </a:lnTo>
                <a:lnTo>
                  <a:pt x="647840" y="520764"/>
                </a:lnTo>
                <a:lnTo>
                  <a:pt x="693549" y="538603"/>
                </a:lnTo>
                <a:lnTo>
                  <a:pt x="739990" y="554941"/>
                </a:lnTo>
                <a:lnTo>
                  <a:pt x="787133" y="569747"/>
                </a:lnTo>
                <a:lnTo>
                  <a:pt x="834948" y="582992"/>
                </a:lnTo>
                <a:lnTo>
                  <a:pt x="883406" y="594647"/>
                </a:lnTo>
                <a:lnTo>
                  <a:pt x="932476" y="604682"/>
                </a:lnTo>
                <a:lnTo>
                  <a:pt x="985326" y="613585"/>
                </a:lnTo>
                <a:lnTo>
                  <a:pt x="1038771" y="620639"/>
                </a:lnTo>
                <a:lnTo>
                  <a:pt x="1092789" y="625770"/>
                </a:lnTo>
                <a:lnTo>
                  <a:pt x="1147357" y="628904"/>
                </a:lnTo>
                <a:lnTo>
                  <a:pt x="1202451" y="629965"/>
                </a:lnTo>
                <a:lnTo>
                  <a:pt x="1253109" y="629101"/>
                </a:lnTo>
                <a:lnTo>
                  <a:pt x="1303324" y="626528"/>
                </a:lnTo>
                <a:lnTo>
                  <a:pt x="1353071" y="622280"/>
                </a:lnTo>
                <a:lnTo>
                  <a:pt x="1402328" y="616389"/>
                </a:lnTo>
                <a:lnTo>
                  <a:pt x="1451068" y="608885"/>
                </a:lnTo>
                <a:lnTo>
                  <a:pt x="1499269" y="599802"/>
                </a:lnTo>
                <a:lnTo>
                  <a:pt x="1501167" y="178469"/>
                </a:lnTo>
                <a:lnTo>
                  <a:pt x="2637938" y="856425"/>
                </a:lnTo>
                <a:lnTo>
                  <a:pt x="1495473" y="1577760"/>
                </a:lnTo>
                <a:close/>
              </a:path>
            </a:pathLst>
          </a:custGeom>
          <a:solidFill>
            <a:srgbClr val="828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2611" y="4118307"/>
            <a:ext cx="16608425" cy="58155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705090" algn="ctr">
              <a:lnSpc>
                <a:spcPct val="115599"/>
              </a:lnSpc>
              <a:spcBef>
                <a:spcPts val="100"/>
              </a:spcBef>
            </a:pPr>
            <a:r>
              <a:rPr sz="20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а) в условиях отсутствия достаточно представительной и достоверной  статистики характеристики объекта (например, лазеры,  голографические запоминающие устройства, рациональное  использование водных ресурсов на предприятиях);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3947160" marR="6220460" algn="ctr">
              <a:lnSpc>
                <a:spcPct val="115599"/>
              </a:lnSpc>
              <a:spcBef>
                <a:spcPts val="1940"/>
              </a:spcBef>
            </a:pPr>
            <a:r>
              <a:rPr sz="20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б) в условиях большой неопределенности среды  функционирования объекта (например, прогнозов  человеко-машинной системы в космосе или учет  взаимовлияния областей науки и техники);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6057900" marR="1597660" algn="ctr">
              <a:lnSpc>
                <a:spcPct val="115599"/>
              </a:lnSpc>
              <a:spcBef>
                <a:spcPts val="1925"/>
              </a:spcBef>
            </a:pPr>
            <a:r>
              <a:rPr sz="20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в) при средне- и долгосрочном прогнозировании объектов новых  отраслей промышленности, подверженных сильному влиянию новых  открытий в фундаментальных науках (например, микробиологическая  промышленность, квантовая электроника, атомное машиностроение);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2617450" marR="5080" indent="-638810">
              <a:lnSpc>
                <a:spcPct val="115599"/>
              </a:lnSpc>
            </a:pPr>
            <a:r>
              <a:rPr sz="20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г) в условиях дефицита времени или  экстремальных ситуациях.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8660" y="322036"/>
            <a:ext cx="16231235" cy="3217035"/>
          </a:xfrm>
          <a:prstGeom prst="rect">
            <a:avLst/>
          </a:prstGeom>
          <a:solidFill>
            <a:srgbClr val="ECECF2"/>
          </a:solidFill>
        </p:spPr>
        <p:txBody>
          <a:bodyPr vert="horz" wrap="square" lIns="0" tIns="331470" rIns="0" bIns="0" rtlCol="0">
            <a:spAutoFit/>
          </a:bodyPr>
          <a:lstStyle/>
          <a:p>
            <a:pPr marL="1657985" algn="ctr">
              <a:lnSpc>
                <a:spcPct val="100000"/>
              </a:lnSpc>
              <a:spcBef>
                <a:spcPts val="2610"/>
              </a:spcBef>
            </a:pPr>
            <a:r>
              <a:rPr sz="5000" b="1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1.3 Методы экспертных оценок, область применения</a:t>
            </a:r>
            <a:endParaRPr sz="5000">
              <a:latin typeface="Times New Roman" pitchFamily="18" charset="0"/>
              <a:cs typeface="Times New Roman" pitchFamily="18" charset="0"/>
            </a:endParaRPr>
          </a:p>
          <a:p>
            <a:pPr marL="3312160" marR="1017269" indent="-2288540" algn="ctr">
              <a:lnSpc>
                <a:spcPct val="115399"/>
              </a:lnSpc>
              <a:spcBef>
                <a:spcPts val="3340"/>
              </a:spcBef>
            </a:pPr>
            <a:r>
              <a:rPr sz="26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Методы экспертных оценок в прогнозировании и перспективном планировании научно-  технического прогресса применяются в следующих случаях:</a:t>
            </a:r>
            <a:endParaRPr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430048" y="4770049"/>
            <a:ext cx="2638425" cy="1577975"/>
          </a:xfrm>
          <a:custGeom>
            <a:avLst/>
            <a:gdLst/>
            <a:ahLst/>
            <a:cxnLst/>
            <a:rect l="l" t="t" r="r" b="b"/>
            <a:pathLst>
              <a:path w="2638425" h="1577975">
                <a:moveTo>
                  <a:pt x="1142464" y="0"/>
                </a:moveTo>
                <a:lnTo>
                  <a:pt x="1140566" y="404726"/>
                </a:lnTo>
                <a:lnTo>
                  <a:pt x="1158935" y="408250"/>
                </a:lnTo>
                <a:lnTo>
                  <a:pt x="1211272" y="413382"/>
                </a:lnTo>
                <a:lnTo>
                  <a:pt x="1263134" y="420072"/>
                </a:lnTo>
                <a:lnTo>
                  <a:pt x="1314498" y="428298"/>
                </a:lnTo>
                <a:lnTo>
                  <a:pt x="1365341" y="438035"/>
                </a:lnTo>
                <a:lnTo>
                  <a:pt x="1415637" y="449261"/>
                </a:lnTo>
                <a:lnTo>
                  <a:pt x="1465363" y="461952"/>
                </a:lnTo>
                <a:lnTo>
                  <a:pt x="1514494" y="476084"/>
                </a:lnTo>
                <a:lnTo>
                  <a:pt x="1563006" y="491634"/>
                </a:lnTo>
                <a:lnTo>
                  <a:pt x="1610876" y="508579"/>
                </a:lnTo>
                <a:lnTo>
                  <a:pt x="1658078" y="526896"/>
                </a:lnTo>
                <a:lnTo>
                  <a:pt x="1704589" y="546559"/>
                </a:lnTo>
                <a:lnTo>
                  <a:pt x="1750384" y="567548"/>
                </a:lnTo>
                <a:lnTo>
                  <a:pt x="1795440" y="589837"/>
                </a:lnTo>
                <a:lnTo>
                  <a:pt x="1839732" y="613403"/>
                </a:lnTo>
                <a:lnTo>
                  <a:pt x="1883236" y="638223"/>
                </a:lnTo>
                <a:lnTo>
                  <a:pt x="1925927" y="664274"/>
                </a:lnTo>
                <a:lnTo>
                  <a:pt x="1967783" y="691532"/>
                </a:lnTo>
                <a:lnTo>
                  <a:pt x="2008777" y="719973"/>
                </a:lnTo>
                <a:lnTo>
                  <a:pt x="2048887" y="749575"/>
                </a:lnTo>
                <a:lnTo>
                  <a:pt x="2088089" y="780313"/>
                </a:lnTo>
                <a:lnTo>
                  <a:pt x="2126357" y="812164"/>
                </a:lnTo>
                <a:lnTo>
                  <a:pt x="2163667" y="845105"/>
                </a:lnTo>
                <a:lnTo>
                  <a:pt x="2199239" y="878383"/>
                </a:lnTo>
                <a:lnTo>
                  <a:pt x="2233841" y="912658"/>
                </a:lnTo>
                <a:lnTo>
                  <a:pt x="2267451" y="947906"/>
                </a:lnTo>
                <a:lnTo>
                  <a:pt x="2300049" y="984104"/>
                </a:lnTo>
                <a:lnTo>
                  <a:pt x="2331613" y="1021229"/>
                </a:lnTo>
                <a:lnTo>
                  <a:pt x="2362121" y="1059258"/>
                </a:lnTo>
                <a:lnTo>
                  <a:pt x="2391550" y="1098169"/>
                </a:lnTo>
                <a:lnTo>
                  <a:pt x="2419880" y="1137938"/>
                </a:lnTo>
                <a:lnTo>
                  <a:pt x="2447089" y="1178542"/>
                </a:lnTo>
                <a:lnTo>
                  <a:pt x="2473155" y="1219958"/>
                </a:lnTo>
                <a:lnTo>
                  <a:pt x="2498057" y="1262163"/>
                </a:lnTo>
                <a:lnTo>
                  <a:pt x="2521772" y="1305134"/>
                </a:lnTo>
                <a:lnTo>
                  <a:pt x="2544279" y="1348848"/>
                </a:lnTo>
                <a:lnTo>
                  <a:pt x="2565557" y="1393282"/>
                </a:lnTo>
                <a:lnTo>
                  <a:pt x="2585583" y="1438414"/>
                </a:lnTo>
                <a:lnTo>
                  <a:pt x="2604337" y="1484219"/>
                </a:lnTo>
                <a:lnTo>
                  <a:pt x="2621795" y="1530676"/>
                </a:lnTo>
                <a:lnTo>
                  <a:pt x="2637938" y="1577760"/>
                </a:lnTo>
                <a:lnTo>
                  <a:pt x="2625281" y="1558845"/>
                </a:lnTo>
                <a:lnTo>
                  <a:pt x="2617307" y="1547462"/>
                </a:lnTo>
                <a:lnTo>
                  <a:pt x="2567774" y="1484732"/>
                </a:lnTo>
                <a:lnTo>
                  <a:pt x="2536599" y="1447908"/>
                </a:lnTo>
                <a:lnTo>
                  <a:pt x="2504247" y="1412143"/>
                </a:lnTo>
                <a:lnTo>
                  <a:pt x="2470748" y="1377466"/>
                </a:lnTo>
                <a:lnTo>
                  <a:pt x="2436132" y="1343908"/>
                </a:lnTo>
                <a:lnTo>
                  <a:pt x="2400428" y="1311497"/>
                </a:lnTo>
                <a:lnTo>
                  <a:pt x="2363666" y="1280263"/>
                </a:lnTo>
                <a:lnTo>
                  <a:pt x="2325876" y="1250235"/>
                </a:lnTo>
                <a:lnTo>
                  <a:pt x="2287087" y="1221444"/>
                </a:lnTo>
                <a:lnTo>
                  <a:pt x="2247330" y="1193918"/>
                </a:lnTo>
                <a:lnTo>
                  <a:pt x="2206633" y="1167688"/>
                </a:lnTo>
                <a:lnTo>
                  <a:pt x="2165026" y="1142782"/>
                </a:lnTo>
                <a:lnTo>
                  <a:pt x="2122540" y="1119231"/>
                </a:lnTo>
                <a:lnTo>
                  <a:pt x="2079203" y="1097063"/>
                </a:lnTo>
                <a:lnTo>
                  <a:pt x="2035046" y="1076308"/>
                </a:lnTo>
                <a:lnTo>
                  <a:pt x="1990097" y="1056996"/>
                </a:lnTo>
                <a:lnTo>
                  <a:pt x="1944388" y="1039157"/>
                </a:lnTo>
                <a:lnTo>
                  <a:pt x="1897947" y="1022819"/>
                </a:lnTo>
                <a:lnTo>
                  <a:pt x="1850804" y="1008013"/>
                </a:lnTo>
                <a:lnTo>
                  <a:pt x="1802989" y="994768"/>
                </a:lnTo>
                <a:lnTo>
                  <a:pt x="1754532" y="983113"/>
                </a:lnTo>
                <a:lnTo>
                  <a:pt x="1705461" y="973077"/>
                </a:lnTo>
                <a:lnTo>
                  <a:pt x="1652612" y="964175"/>
                </a:lnTo>
                <a:lnTo>
                  <a:pt x="1599166" y="957121"/>
                </a:lnTo>
                <a:lnTo>
                  <a:pt x="1545148" y="951990"/>
                </a:lnTo>
                <a:lnTo>
                  <a:pt x="1490581" y="948856"/>
                </a:lnTo>
                <a:lnTo>
                  <a:pt x="1435486" y="947795"/>
                </a:lnTo>
                <a:lnTo>
                  <a:pt x="1384829" y="948659"/>
                </a:lnTo>
                <a:lnTo>
                  <a:pt x="1334614" y="951232"/>
                </a:lnTo>
                <a:lnTo>
                  <a:pt x="1284866" y="955480"/>
                </a:lnTo>
                <a:lnTo>
                  <a:pt x="1235609" y="961371"/>
                </a:lnTo>
                <a:lnTo>
                  <a:pt x="1186869" y="968875"/>
                </a:lnTo>
                <a:lnTo>
                  <a:pt x="1138669" y="977958"/>
                </a:lnTo>
                <a:lnTo>
                  <a:pt x="1136771" y="1399290"/>
                </a:lnTo>
                <a:lnTo>
                  <a:pt x="0" y="721335"/>
                </a:lnTo>
                <a:lnTo>
                  <a:pt x="1142464" y="0"/>
                </a:lnTo>
                <a:close/>
              </a:path>
            </a:pathLst>
          </a:custGeom>
          <a:solidFill>
            <a:srgbClr val="8281D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63511" y="0"/>
            <a:ext cx="6823709" cy="10287000"/>
            <a:chOff x="11463511" y="0"/>
            <a:chExt cx="6823709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63511" y="0"/>
              <a:ext cx="6819899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388258" y="0"/>
              <a:ext cx="3898900" cy="1949450"/>
            </a:xfrm>
            <a:custGeom>
              <a:avLst/>
              <a:gdLst/>
              <a:ahLst/>
              <a:cxnLst/>
              <a:rect l="l" t="t" r="r" b="b"/>
              <a:pathLst>
                <a:path w="3898900" h="1949450">
                  <a:moveTo>
                    <a:pt x="1949273" y="1949273"/>
                  </a:moveTo>
                  <a:lnTo>
                    <a:pt x="0" y="0"/>
                  </a:lnTo>
                  <a:lnTo>
                    <a:pt x="3898546" y="0"/>
                  </a:lnTo>
                  <a:lnTo>
                    <a:pt x="1949273" y="1949273"/>
                  </a:lnTo>
                  <a:close/>
                </a:path>
              </a:pathLst>
            </a:custGeom>
            <a:solidFill>
              <a:srgbClr val="615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144499" y="0"/>
              <a:ext cx="5142865" cy="5142865"/>
            </a:xfrm>
            <a:custGeom>
              <a:avLst/>
              <a:gdLst/>
              <a:ahLst/>
              <a:cxnLst/>
              <a:rect l="l" t="t" r="r" b="b"/>
              <a:pathLst>
                <a:path w="5142865" h="5142865">
                  <a:moveTo>
                    <a:pt x="5142305" y="5142305"/>
                  </a:moveTo>
                  <a:lnTo>
                    <a:pt x="0" y="0"/>
                  </a:lnTo>
                  <a:lnTo>
                    <a:pt x="1243759" y="0"/>
                  </a:lnTo>
                  <a:lnTo>
                    <a:pt x="5142305" y="3898546"/>
                  </a:lnTo>
                  <a:lnTo>
                    <a:pt x="5142305" y="5142305"/>
                  </a:lnTo>
                  <a:close/>
                </a:path>
              </a:pathLst>
            </a:custGeom>
            <a:solidFill>
              <a:srgbClr val="828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88258" y="0"/>
              <a:ext cx="2244090" cy="1950085"/>
            </a:xfrm>
            <a:custGeom>
              <a:avLst/>
              <a:gdLst/>
              <a:ahLst/>
              <a:cxnLst/>
              <a:rect l="l" t="t" r="r" b="b"/>
              <a:pathLst>
                <a:path w="2244090" h="1950085">
                  <a:moveTo>
                    <a:pt x="1949273" y="1949870"/>
                  </a:moveTo>
                  <a:lnTo>
                    <a:pt x="0" y="0"/>
                  </a:lnTo>
                  <a:lnTo>
                    <a:pt x="2243784" y="1654761"/>
                  </a:lnTo>
                  <a:lnTo>
                    <a:pt x="1949273" y="1949870"/>
                  </a:lnTo>
                  <a:close/>
                </a:path>
              </a:pathLst>
            </a:custGeom>
            <a:solidFill>
              <a:srgbClr val="2D3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00475" y="317171"/>
            <a:ext cx="600075" cy="835660"/>
            <a:chOff x="400475" y="317171"/>
            <a:chExt cx="600075" cy="835660"/>
          </a:xfrm>
        </p:grpSpPr>
        <p:sp>
          <p:nvSpPr>
            <p:cNvPr id="8" name="object 8"/>
            <p:cNvSpPr/>
            <p:nvPr/>
          </p:nvSpPr>
          <p:spPr>
            <a:xfrm>
              <a:off x="446608" y="317181"/>
              <a:ext cx="553720" cy="835660"/>
            </a:xfrm>
            <a:custGeom>
              <a:avLst/>
              <a:gdLst/>
              <a:ahLst/>
              <a:cxnLst/>
              <a:rect l="l" t="t" r="r" b="b"/>
              <a:pathLst>
                <a:path w="553719" h="835660">
                  <a:moveTo>
                    <a:pt x="553440" y="293065"/>
                  </a:moveTo>
                  <a:lnTo>
                    <a:pt x="545185" y="265036"/>
                  </a:lnTo>
                  <a:lnTo>
                    <a:pt x="525132" y="243878"/>
                  </a:lnTo>
                  <a:lnTo>
                    <a:pt x="495325" y="231114"/>
                  </a:lnTo>
                  <a:lnTo>
                    <a:pt x="457479" y="226593"/>
                  </a:lnTo>
                  <a:lnTo>
                    <a:pt x="413296" y="230174"/>
                  </a:lnTo>
                  <a:lnTo>
                    <a:pt x="379018" y="238290"/>
                  </a:lnTo>
                  <a:lnTo>
                    <a:pt x="342773" y="175285"/>
                  </a:lnTo>
                  <a:lnTo>
                    <a:pt x="330365" y="138125"/>
                  </a:lnTo>
                  <a:lnTo>
                    <a:pt x="327990" y="99669"/>
                  </a:lnTo>
                  <a:lnTo>
                    <a:pt x="325285" y="60655"/>
                  </a:lnTo>
                  <a:lnTo>
                    <a:pt x="311912" y="21805"/>
                  </a:lnTo>
                  <a:lnTo>
                    <a:pt x="284607" y="2387"/>
                  </a:lnTo>
                  <a:lnTo>
                    <a:pt x="239242" y="0"/>
                  </a:lnTo>
                  <a:lnTo>
                    <a:pt x="182003" y="13919"/>
                  </a:lnTo>
                  <a:lnTo>
                    <a:pt x="119100" y="43472"/>
                  </a:lnTo>
                  <a:lnTo>
                    <a:pt x="72517" y="75272"/>
                  </a:lnTo>
                  <a:lnTo>
                    <a:pt x="35890" y="109524"/>
                  </a:lnTo>
                  <a:lnTo>
                    <a:pt x="11087" y="143637"/>
                  </a:lnTo>
                  <a:lnTo>
                    <a:pt x="0" y="175018"/>
                  </a:lnTo>
                  <a:lnTo>
                    <a:pt x="4521" y="201079"/>
                  </a:lnTo>
                  <a:lnTo>
                    <a:pt x="30365" y="230378"/>
                  </a:lnTo>
                  <a:lnTo>
                    <a:pt x="62331" y="251587"/>
                  </a:lnTo>
                  <a:lnTo>
                    <a:pt x="94627" y="273367"/>
                  </a:lnTo>
                  <a:lnTo>
                    <a:pt x="121450" y="304368"/>
                  </a:lnTo>
                  <a:lnTo>
                    <a:pt x="157683" y="367372"/>
                  </a:lnTo>
                  <a:lnTo>
                    <a:pt x="133642" y="393268"/>
                  </a:lnTo>
                  <a:lnTo>
                    <a:pt x="108585" y="430060"/>
                  </a:lnTo>
                  <a:lnTo>
                    <a:pt x="93649" y="465366"/>
                  </a:lnTo>
                  <a:lnTo>
                    <a:pt x="89814" y="497751"/>
                  </a:lnTo>
                  <a:lnTo>
                    <a:pt x="98069" y="525780"/>
                  </a:lnTo>
                  <a:lnTo>
                    <a:pt x="118122" y="546925"/>
                  </a:lnTo>
                  <a:lnTo>
                    <a:pt x="147929" y="559701"/>
                  </a:lnTo>
                  <a:lnTo>
                    <a:pt x="185775" y="564222"/>
                  </a:lnTo>
                  <a:lnTo>
                    <a:pt x="229946" y="560628"/>
                  </a:lnTo>
                  <a:lnTo>
                    <a:pt x="278739" y="549084"/>
                  </a:lnTo>
                  <a:lnTo>
                    <a:pt x="330441" y="529717"/>
                  </a:lnTo>
                  <a:lnTo>
                    <a:pt x="331038" y="529412"/>
                  </a:lnTo>
                  <a:lnTo>
                    <a:pt x="371030" y="593521"/>
                  </a:lnTo>
                  <a:lnTo>
                    <a:pt x="443699" y="710653"/>
                  </a:lnTo>
                  <a:lnTo>
                    <a:pt x="496214" y="796544"/>
                  </a:lnTo>
                  <a:lnTo>
                    <a:pt x="524002" y="832586"/>
                  </a:lnTo>
                  <a:lnTo>
                    <a:pt x="540867" y="835482"/>
                  </a:lnTo>
                  <a:lnTo>
                    <a:pt x="545947" y="813092"/>
                  </a:lnTo>
                  <a:lnTo>
                    <a:pt x="538441" y="773290"/>
                  </a:lnTo>
                  <a:lnTo>
                    <a:pt x="509206" y="685380"/>
                  </a:lnTo>
                  <a:lnTo>
                    <a:pt x="463232" y="551637"/>
                  </a:lnTo>
                  <a:lnTo>
                    <a:pt x="434428" y="468706"/>
                  </a:lnTo>
                  <a:lnTo>
                    <a:pt x="475386" y="434416"/>
                  </a:lnTo>
                  <a:lnTo>
                    <a:pt x="509612" y="397548"/>
                  </a:lnTo>
                  <a:lnTo>
                    <a:pt x="534682" y="360743"/>
                  </a:lnTo>
                  <a:lnTo>
                    <a:pt x="549605" y="325450"/>
                  </a:lnTo>
                  <a:lnTo>
                    <a:pt x="553440" y="293065"/>
                  </a:lnTo>
                  <a:close/>
                </a:path>
              </a:pathLst>
            </a:custGeom>
            <a:solidFill>
              <a:srgbClr val="0D3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2956" y="410487"/>
              <a:ext cx="288925" cy="109855"/>
            </a:xfrm>
            <a:custGeom>
              <a:avLst/>
              <a:gdLst/>
              <a:ahLst/>
              <a:cxnLst/>
              <a:rect l="l" t="t" r="r" b="b"/>
              <a:pathLst>
                <a:path w="288925" h="109854">
                  <a:moveTo>
                    <a:pt x="0" y="107811"/>
                  </a:moveTo>
                  <a:lnTo>
                    <a:pt x="18931" y="109635"/>
                  </a:lnTo>
                  <a:lnTo>
                    <a:pt x="74538" y="103691"/>
                  </a:lnTo>
                  <a:lnTo>
                    <a:pt x="165043" y="72854"/>
                  </a:lnTo>
                  <a:lnTo>
                    <a:pt x="288666" y="0"/>
                  </a:lnTo>
                </a:path>
              </a:pathLst>
            </a:custGeom>
            <a:ln w="249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291" y="509015"/>
              <a:ext cx="172908" cy="21543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07122" y="690630"/>
              <a:ext cx="420370" cy="161290"/>
            </a:xfrm>
            <a:custGeom>
              <a:avLst/>
              <a:gdLst/>
              <a:ahLst/>
              <a:cxnLst/>
              <a:rect l="l" t="t" r="r" b="b"/>
              <a:pathLst>
                <a:path w="420369" h="161290">
                  <a:moveTo>
                    <a:pt x="0" y="147992"/>
                  </a:moveTo>
                  <a:lnTo>
                    <a:pt x="41135" y="157788"/>
                  </a:lnTo>
                  <a:lnTo>
                    <a:pt x="86038" y="160678"/>
                  </a:lnTo>
                  <a:lnTo>
                    <a:pt x="133365" y="157202"/>
                  </a:lnTo>
                  <a:lnTo>
                    <a:pt x="181776" y="147901"/>
                  </a:lnTo>
                  <a:lnTo>
                    <a:pt x="229927" y="133314"/>
                  </a:lnTo>
                  <a:lnTo>
                    <a:pt x="276476" y="113982"/>
                  </a:lnTo>
                  <a:lnTo>
                    <a:pt x="320081" y="90445"/>
                  </a:lnTo>
                  <a:lnTo>
                    <a:pt x="359401" y="63242"/>
                  </a:lnTo>
                  <a:lnTo>
                    <a:pt x="393093" y="32913"/>
                  </a:lnTo>
                  <a:lnTo>
                    <a:pt x="419815" y="0"/>
                  </a:lnTo>
                </a:path>
              </a:pathLst>
            </a:custGeom>
            <a:ln w="249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00475" y="6857166"/>
            <a:ext cx="600075" cy="835660"/>
            <a:chOff x="400475" y="6857166"/>
            <a:chExt cx="600075" cy="835660"/>
          </a:xfrm>
        </p:grpSpPr>
        <p:sp>
          <p:nvSpPr>
            <p:cNvPr id="13" name="object 13"/>
            <p:cNvSpPr/>
            <p:nvPr/>
          </p:nvSpPr>
          <p:spPr>
            <a:xfrm>
              <a:off x="446608" y="6857174"/>
              <a:ext cx="553720" cy="835660"/>
            </a:xfrm>
            <a:custGeom>
              <a:avLst/>
              <a:gdLst/>
              <a:ahLst/>
              <a:cxnLst/>
              <a:rect l="l" t="t" r="r" b="b"/>
              <a:pathLst>
                <a:path w="553719" h="835659">
                  <a:moveTo>
                    <a:pt x="553440" y="293065"/>
                  </a:moveTo>
                  <a:lnTo>
                    <a:pt x="545185" y="265036"/>
                  </a:lnTo>
                  <a:lnTo>
                    <a:pt x="525132" y="243890"/>
                  </a:lnTo>
                  <a:lnTo>
                    <a:pt x="495325" y="231114"/>
                  </a:lnTo>
                  <a:lnTo>
                    <a:pt x="457479" y="226593"/>
                  </a:lnTo>
                  <a:lnTo>
                    <a:pt x="413296" y="230174"/>
                  </a:lnTo>
                  <a:lnTo>
                    <a:pt x="379018" y="238290"/>
                  </a:lnTo>
                  <a:lnTo>
                    <a:pt x="342773" y="175285"/>
                  </a:lnTo>
                  <a:lnTo>
                    <a:pt x="330365" y="138137"/>
                  </a:lnTo>
                  <a:lnTo>
                    <a:pt x="327990" y="99669"/>
                  </a:lnTo>
                  <a:lnTo>
                    <a:pt x="325285" y="60655"/>
                  </a:lnTo>
                  <a:lnTo>
                    <a:pt x="311912" y="21805"/>
                  </a:lnTo>
                  <a:lnTo>
                    <a:pt x="284607" y="2387"/>
                  </a:lnTo>
                  <a:lnTo>
                    <a:pt x="239242" y="0"/>
                  </a:lnTo>
                  <a:lnTo>
                    <a:pt x="182003" y="13919"/>
                  </a:lnTo>
                  <a:lnTo>
                    <a:pt x="119100" y="43472"/>
                  </a:lnTo>
                  <a:lnTo>
                    <a:pt x="72517" y="75272"/>
                  </a:lnTo>
                  <a:lnTo>
                    <a:pt x="35890" y="109524"/>
                  </a:lnTo>
                  <a:lnTo>
                    <a:pt x="11087" y="143637"/>
                  </a:lnTo>
                  <a:lnTo>
                    <a:pt x="0" y="175031"/>
                  </a:lnTo>
                  <a:lnTo>
                    <a:pt x="4521" y="201079"/>
                  </a:lnTo>
                  <a:lnTo>
                    <a:pt x="30365" y="230378"/>
                  </a:lnTo>
                  <a:lnTo>
                    <a:pt x="62331" y="251587"/>
                  </a:lnTo>
                  <a:lnTo>
                    <a:pt x="94627" y="273367"/>
                  </a:lnTo>
                  <a:lnTo>
                    <a:pt x="121450" y="304380"/>
                  </a:lnTo>
                  <a:lnTo>
                    <a:pt x="157683" y="367372"/>
                  </a:lnTo>
                  <a:lnTo>
                    <a:pt x="133642" y="393268"/>
                  </a:lnTo>
                  <a:lnTo>
                    <a:pt x="108585" y="430072"/>
                  </a:lnTo>
                  <a:lnTo>
                    <a:pt x="93649" y="465366"/>
                  </a:lnTo>
                  <a:lnTo>
                    <a:pt x="89814" y="497751"/>
                  </a:lnTo>
                  <a:lnTo>
                    <a:pt x="98069" y="525792"/>
                  </a:lnTo>
                  <a:lnTo>
                    <a:pt x="118122" y="546938"/>
                  </a:lnTo>
                  <a:lnTo>
                    <a:pt x="147929" y="559701"/>
                  </a:lnTo>
                  <a:lnTo>
                    <a:pt x="185775" y="564222"/>
                  </a:lnTo>
                  <a:lnTo>
                    <a:pt x="229946" y="560641"/>
                  </a:lnTo>
                  <a:lnTo>
                    <a:pt x="278739" y="549084"/>
                  </a:lnTo>
                  <a:lnTo>
                    <a:pt x="330441" y="529717"/>
                  </a:lnTo>
                  <a:lnTo>
                    <a:pt x="331038" y="529412"/>
                  </a:lnTo>
                  <a:lnTo>
                    <a:pt x="371030" y="593521"/>
                  </a:lnTo>
                  <a:lnTo>
                    <a:pt x="443699" y="710653"/>
                  </a:lnTo>
                  <a:lnTo>
                    <a:pt x="496214" y="796544"/>
                  </a:lnTo>
                  <a:lnTo>
                    <a:pt x="524002" y="832599"/>
                  </a:lnTo>
                  <a:lnTo>
                    <a:pt x="540867" y="835494"/>
                  </a:lnTo>
                  <a:lnTo>
                    <a:pt x="545947" y="813104"/>
                  </a:lnTo>
                  <a:lnTo>
                    <a:pt x="538441" y="773290"/>
                  </a:lnTo>
                  <a:lnTo>
                    <a:pt x="509206" y="685380"/>
                  </a:lnTo>
                  <a:lnTo>
                    <a:pt x="463232" y="551637"/>
                  </a:lnTo>
                  <a:lnTo>
                    <a:pt x="434428" y="468706"/>
                  </a:lnTo>
                  <a:lnTo>
                    <a:pt x="475386" y="434416"/>
                  </a:lnTo>
                  <a:lnTo>
                    <a:pt x="509612" y="397548"/>
                  </a:lnTo>
                  <a:lnTo>
                    <a:pt x="534682" y="360756"/>
                  </a:lnTo>
                  <a:lnTo>
                    <a:pt x="549605" y="325450"/>
                  </a:lnTo>
                  <a:lnTo>
                    <a:pt x="553440" y="293065"/>
                  </a:lnTo>
                  <a:close/>
                </a:path>
              </a:pathLst>
            </a:custGeom>
            <a:solidFill>
              <a:srgbClr val="0D3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2956" y="6950482"/>
              <a:ext cx="288925" cy="109855"/>
            </a:xfrm>
            <a:custGeom>
              <a:avLst/>
              <a:gdLst/>
              <a:ahLst/>
              <a:cxnLst/>
              <a:rect l="l" t="t" r="r" b="b"/>
              <a:pathLst>
                <a:path w="288925" h="109854">
                  <a:moveTo>
                    <a:pt x="0" y="107811"/>
                  </a:moveTo>
                  <a:lnTo>
                    <a:pt x="18931" y="109635"/>
                  </a:lnTo>
                  <a:lnTo>
                    <a:pt x="74538" y="103691"/>
                  </a:lnTo>
                  <a:lnTo>
                    <a:pt x="165043" y="72854"/>
                  </a:lnTo>
                  <a:lnTo>
                    <a:pt x="288666" y="0"/>
                  </a:lnTo>
                </a:path>
              </a:pathLst>
            </a:custGeom>
            <a:ln w="249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291" y="7049010"/>
              <a:ext cx="172908" cy="21543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07122" y="7230625"/>
              <a:ext cx="420370" cy="161290"/>
            </a:xfrm>
            <a:custGeom>
              <a:avLst/>
              <a:gdLst/>
              <a:ahLst/>
              <a:cxnLst/>
              <a:rect l="l" t="t" r="r" b="b"/>
              <a:pathLst>
                <a:path w="420369" h="161290">
                  <a:moveTo>
                    <a:pt x="0" y="147992"/>
                  </a:moveTo>
                  <a:lnTo>
                    <a:pt x="41135" y="157788"/>
                  </a:lnTo>
                  <a:lnTo>
                    <a:pt x="86038" y="160678"/>
                  </a:lnTo>
                  <a:lnTo>
                    <a:pt x="133365" y="157202"/>
                  </a:lnTo>
                  <a:lnTo>
                    <a:pt x="181776" y="147901"/>
                  </a:lnTo>
                  <a:lnTo>
                    <a:pt x="229927" y="133314"/>
                  </a:lnTo>
                  <a:lnTo>
                    <a:pt x="276476" y="113982"/>
                  </a:lnTo>
                  <a:lnTo>
                    <a:pt x="320081" y="90445"/>
                  </a:lnTo>
                  <a:lnTo>
                    <a:pt x="359401" y="63242"/>
                  </a:lnTo>
                  <a:lnTo>
                    <a:pt x="393093" y="32913"/>
                  </a:lnTo>
                  <a:lnTo>
                    <a:pt x="419815" y="0"/>
                  </a:lnTo>
                </a:path>
              </a:pathLst>
            </a:custGeom>
            <a:ln w="249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260692" y="350202"/>
            <a:ext cx="9572625" cy="92143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4305">
              <a:lnSpc>
                <a:spcPct val="139900"/>
              </a:lnSpc>
              <a:spcBef>
                <a:spcPts val="100"/>
              </a:spcBef>
            </a:pPr>
            <a:r>
              <a:rPr sz="22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Экспертная оценка необходима</a:t>
            </a:r>
            <a:r>
              <a:rPr sz="22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2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когда нет надлежащей теоретической  основы развития объекта</a:t>
            </a:r>
            <a:r>
              <a:rPr sz="22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2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Степень достоверности экспертизы  устанавливается по абсолютной частоте</a:t>
            </a:r>
            <a:r>
              <a:rPr sz="22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2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с которой оценка эксперта в  конечном итоге подтверждается </a:t>
            </a:r>
            <a:r>
              <a:rPr sz="220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последующими </a:t>
            </a:r>
            <a:r>
              <a:rPr sz="2200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событиями</a:t>
            </a:r>
            <a:r>
              <a:rPr sz="2200" i="1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22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sz="22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две категории экспертов </a:t>
            </a:r>
            <a:r>
              <a:rPr sz="22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sz="22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это узкие специалисты и  специалисты широкого профиля</a:t>
            </a:r>
            <a:r>
              <a:rPr sz="22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2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обеспечивающие формулирование  крупных проблем и построение моделей</a:t>
            </a:r>
            <a:r>
              <a:rPr sz="22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2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Выбор экспертов для  прогноза производится на основе их репутации среди определенной  категории специалистов</a:t>
            </a:r>
            <a:r>
              <a:rPr sz="22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2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Однако не следует забывать и того  обстоятельства</a:t>
            </a:r>
            <a:r>
              <a:rPr sz="22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2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что первоклассный специалист не всегда может  достаточно квалифицированно рассмотреть и понять общие</a:t>
            </a:r>
            <a:r>
              <a:rPr sz="22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sz="22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глобальные</a:t>
            </a:r>
            <a:r>
              <a:rPr sz="22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2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sz="22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2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Для этой цели нужно привлекать экспертов хотя  и недостаточно узко информированных</a:t>
            </a:r>
            <a:r>
              <a:rPr sz="22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2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но обладающих способностью  к дерзанию и воображению</a:t>
            </a:r>
            <a:r>
              <a:rPr sz="22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 pitchFamily="18" charset="0"/>
              <a:cs typeface="Times New Roman" pitchFamily="18" charset="0"/>
            </a:endParaRPr>
          </a:p>
          <a:p>
            <a:pPr marR="5080" algn="r">
              <a:lnSpc>
                <a:spcPct val="100000"/>
              </a:lnSpc>
            </a:pPr>
            <a:r>
              <a:rPr sz="2200" b="1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«Эксперт» </a:t>
            </a:r>
            <a:r>
              <a:rPr sz="22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 дословном переводе с латинского языка означает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marL="257810" marR="5080" indent="-5715" algn="r">
              <a:lnSpc>
                <a:spcPct val="139900"/>
              </a:lnSpc>
            </a:pPr>
            <a:r>
              <a:rPr sz="2200" b="1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«опытный»</a:t>
            </a:r>
            <a:r>
              <a:rPr sz="22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2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Поэтому и в формализованном</a:t>
            </a:r>
            <a:r>
              <a:rPr sz="22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2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 в неформализованном  способах определения эксперта значительное место занимают  профессиональный опыт и развитая на его основе интуиция</a:t>
            </a:r>
            <a:r>
              <a:rPr sz="22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2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Условия  необходимости и достаточности отнесения специалиста к категории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marR="5080" algn="r">
              <a:lnSpc>
                <a:spcPct val="100000"/>
              </a:lnSpc>
              <a:spcBef>
                <a:spcPts val="1005"/>
              </a:spcBef>
            </a:pPr>
            <a:r>
              <a:rPr sz="22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экспертов вводятся следующим образом</a:t>
            </a:r>
            <a:r>
              <a:rPr sz="22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9037" y="297097"/>
            <a:ext cx="17110075" cy="9693275"/>
            <a:chOff x="589037" y="297097"/>
            <a:chExt cx="17110075" cy="9693275"/>
          </a:xfrm>
        </p:grpSpPr>
        <p:sp>
          <p:nvSpPr>
            <p:cNvPr id="3" name="object 3"/>
            <p:cNvSpPr/>
            <p:nvPr/>
          </p:nvSpPr>
          <p:spPr>
            <a:xfrm>
              <a:off x="589037" y="297097"/>
              <a:ext cx="17110075" cy="9693275"/>
            </a:xfrm>
            <a:custGeom>
              <a:avLst/>
              <a:gdLst/>
              <a:ahLst/>
              <a:cxnLst/>
              <a:rect l="l" t="t" r="r" b="b"/>
              <a:pathLst>
                <a:path w="17110075" h="9693275">
                  <a:moveTo>
                    <a:pt x="0" y="0"/>
                  </a:moveTo>
                  <a:lnTo>
                    <a:pt x="17109925" y="0"/>
                  </a:lnTo>
                  <a:lnTo>
                    <a:pt x="17109925" y="9692803"/>
                  </a:lnTo>
                  <a:lnTo>
                    <a:pt x="0" y="96928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C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787" y="3106972"/>
              <a:ext cx="95250" cy="952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787" y="3907072"/>
              <a:ext cx="95250" cy="952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787" y="5107221"/>
              <a:ext cx="95250" cy="952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787" y="5907321"/>
              <a:ext cx="95250" cy="952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787" y="6707421"/>
              <a:ext cx="95250" cy="952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787" y="7507521"/>
              <a:ext cx="95250" cy="952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787" y="8307621"/>
              <a:ext cx="95250" cy="9524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14437" y="885729"/>
            <a:ext cx="17059275" cy="7637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100"/>
              </a:lnSpc>
              <a:spcBef>
                <a:spcPts val="100"/>
              </a:spcBef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Организация форм работы эксперта может быть программированной или не программированной, а деятельность  эксперта может осуществляться в устной (интервью) либо в письменной форме (ответ на вопросы специальных  таблиц экспертных оценок или свободное изложение по заданной теме). Программирование формы работы  эксперта предполагает: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422909" algn="ctr">
              <a:lnSpc>
                <a:spcPct val="100000"/>
              </a:lnSpc>
            </a:pPr>
            <a:endParaRPr lang="kk-K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22909" algn="ctr">
              <a:lnSpc>
                <a:spcPct val="100000"/>
              </a:lnSpc>
            </a:pPr>
            <a:r>
              <a:rPr sz="2400" b="1" i="1" smtClean="0">
                <a:latin typeface="Times New Roman" pitchFamily="18" charset="0"/>
                <a:cs typeface="Times New Roman" pitchFamily="18" charset="0"/>
              </a:rPr>
              <a:t>построение </a:t>
            </a:r>
            <a:r>
              <a:rPr sz="2400" b="1" i="1" dirty="0">
                <a:latin typeface="Times New Roman" pitchFamily="18" charset="0"/>
                <a:cs typeface="Times New Roman" pitchFamily="18" charset="0"/>
              </a:rPr>
              <a:t>граф-модели объекта на базе ретроспективного анализа;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891540" marR="387350" algn="ctr">
              <a:lnSpc>
                <a:spcPct val="114100"/>
              </a:lnSpc>
            </a:pPr>
            <a:r>
              <a:rPr sz="2400" b="1" i="1" dirty="0">
                <a:latin typeface="Times New Roman" pitchFamily="18" charset="0"/>
                <a:cs typeface="Times New Roman" pitchFamily="18" charset="0"/>
              </a:rPr>
              <a:t>определение структуры таблиц экспертных оценок (ТЭО) или программы интервью на базе граф-модели  объекта и целей экспертизы;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4286885" marR="3855720" algn="ctr">
              <a:lnSpc>
                <a:spcPts val="6300"/>
              </a:lnSpc>
              <a:spcBef>
                <a:spcPts val="800"/>
              </a:spcBef>
            </a:pPr>
            <a:r>
              <a:rPr sz="2400" b="1" i="1" dirty="0">
                <a:latin typeface="Times New Roman" pitchFamily="18" charset="0"/>
                <a:cs typeface="Times New Roman" pitchFamily="18" charset="0"/>
              </a:rPr>
              <a:t>определение типа и формы вопросов в ТЭО или в интервью;  определение типа шкалы для вопросов в ТЭО;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969644" marR="539115" algn="ctr">
              <a:lnSpc>
                <a:spcPts val="6300"/>
              </a:lnSpc>
            </a:pPr>
            <a:r>
              <a:rPr sz="2400" b="1" i="1" dirty="0">
                <a:latin typeface="Times New Roman" pitchFamily="18" charset="0"/>
                <a:cs typeface="Times New Roman" pitchFamily="18" charset="0"/>
              </a:rPr>
              <a:t>учет психологических особенностей экспертизы при определении последовательности вопросов в ТЭО;  учет верифицирующих вопросов;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911225" marR="407034" algn="ctr">
              <a:lnSpc>
                <a:spcPct val="114100"/>
              </a:lnSpc>
              <a:spcBef>
                <a:spcPts val="2355"/>
              </a:spcBef>
            </a:pPr>
            <a:r>
              <a:rPr sz="2400" b="1" i="1" dirty="0">
                <a:latin typeface="Times New Roman" pitchFamily="18" charset="0"/>
                <a:cs typeface="Times New Roman" pitchFamily="18" charset="0"/>
              </a:rPr>
              <a:t>разработка логических приемов для последующего синтеза прогнозных оценок в комплексных прогнозах  объекта.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36290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28700" y="4025987"/>
            <a:ext cx="16228694" cy="5232400"/>
          </a:xfrm>
          <a:custGeom>
            <a:avLst/>
            <a:gdLst/>
            <a:ahLst/>
            <a:cxnLst/>
            <a:rect l="l" t="t" r="r" b="b"/>
            <a:pathLst>
              <a:path w="16228694" h="5232400">
                <a:moveTo>
                  <a:pt x="16228342" y="5232312"/>
                </a:moveTo>
                <a:lnTo>
                  <a:pt x="0" y="5232312"/>
                </a:lnTo>
                <a:lnTo>
                  <a:pt x="0" y="0"/>
                </a:lnTo>
                <a:lnTo>
                  <a:pt x="16228342" y="0"/>
                </a:lnTo>
                <a:lnTo>
                  <a:pt x="16228342" y="5232312"/>
                </a:lnTo>
                <a:close/>
              </a:path>
            </a:pathLst>
          </a:custGeom>
          <a:solidFill>
            <a:srgbClr val="ECEC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81200" y="4381500"/>
            <a:ext cx="14325600" cy="386964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ts val="4880"/>
              </a:lnSpc>
              <a:spcBef>
                <a:spcPts val="270"/>
              </a:spcBef>
              <a:buFont typeface="Trebuchet MS"/>
              <a:buAutoNum type="arabicPeriod"/>
              <a:tabLst>
                <a:tab pos="530225" algn="l"/>
                <a:tab pos="530860" algn="l"/>
                <a:tab pos="7705090" algn="l"/>
              </a:tabLst>
            </a:pPr>
            <a:r>
              <a:rPr lang="kk-KZ" sz="2800" dirty="0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МЕТОДЫ ПРОГНОЗИРОВАНИЯ,</a:t>
            </a:r>
            <a:r>
              <a:rPr lang="kk-KZ" sz="2800" dirty="0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sz="28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sz="280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800" dirty="0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ХАРАКТЕРИСТИКА,</a:t>
            </a:r>
            <a:r>
              <a:rPr lang="kk-KZ" sz="2800" dirty="0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ОБЛАСТЬ </a:t>
            </a:r>
            <a:r>
              <a:rPr sz="28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ПРИМЕНЕНИЯ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506095" lvl="1" indent="-494030">
              <a:lnSpc>
                <a:spcPct val="100000"/>
              </a:lnSpc>
              <a:spcBef>
                <a:spcPts val="395"/>
              </a:spcBef>
              <a:tabLst>
                <a:tab pos="506730" algn="l"/>
              </a:tabLst>
            </a:pPr>
            <a:r>
              <a:rPr lang="kk-KZ" sz="2800" dirty="0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sz="2800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kk-KZ" sz="2800" dirty="0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2800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kk-KZ" sz="2800" dirty="0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прогнозирования </a:t>
            </a:r>
            <a:r>
              <a:rPr sz="2800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нововведений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652145" lvl="1" indent="-640080">
              <a:lnSpc>
                <a:spcPct val="100000"/>
              </a:lnSpc>
              <a:spcBef>
                <a:spcPts val="675"/>
              </a:spcBef>
              <a:tabLst>
                <a:tab pos="652780" algn="l"/>
              </a:tabLst>
            </a:pPr>
            <a:r>
              <a:rPr lang="kk-KZ" sz="2800" dirty="0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sz="2800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sz="28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прогнозирования, их классификация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609600" lvl="1" indent="-597535">
              <a:lnSpc>
                <a:spcPct val="100000"/>
              </a:lnSpc>
              <a:spcBef>
                <a:spcPts val="675"/>
              </a:spcBef>
              <a:tabLst>
                <a:tab pos="610235" algn="l"/>
              </a:tabLst>
            </a:pPr>
            <a:r>
              <a:rPr lang="kk-KZ" sz="2800" dirty="0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sz="2800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sz="28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экспертных оценок, область применения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647700" lvl="1" indent="-635635">
              <a:lnSpc>
                <a:spcPct val="100000"/>
              </a:lnSpc>
              <a:spcBef>
                <a:spcPts val="675"/>
              </a:spcBef>
              <a:tabLst>
                <a:tab pos="648335" algn="l"/>
              </a:tabLst>
            </a:pPr>
            <a:r>
              <a:rPr lang="kk-KZ" sz="2800" dirty="0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sz="2800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sz="28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моделирования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707" y="3507778"/>
            <a:ext cx="1270000" cy="904240"/>
          </a:xfrm>
          <a:custGeom>
            <a:avLst/>
            <a:gdLst/>
            <a:ahLst/>
            <a:cxnLst/>
            <a:rect l="l" t="t" r="r" b="b"/>
            <a:pathLst>
              <a:path w="1270000" h="904239">
                <a:moveTo>
                  <a:pt x="838469" y="237490"/>
                </a:moveTo>
                <a:lnTo>
                  <a:pt x="798199" y="237490"/>
                </a:lnTo>
                <a:lnTo>
                  <a:pt x="798494" y="229870"/>
                </a:lnTo>
                <a:lnTo>
                  <a:pt x="799148" y="199390"/>
                </a:lnTo>
                <a:lnTo>
                  <a:pt x="799422" y="172720"/>
                </a:lnTo>
                <a:lnTo>
                  <a:pt x="799527" y="110490"/>
                </a:lnTo>
                <a:lnTo>
                  <a:pt x="800068" y="107950"/>
                </a:lnTo>
                <a:lnTo>
                  <a:pt x="801129" y="105410"/>
                </a:lnTo>
                <a:lnTo>
                  <a:pt x="799944" y="105410"/>
                </a:lnTo>
                <a:lnTo>
                  <a:pt x="798874" y="104140"/>
                </a:lnTo>
                <a:lnTo>
                  <a:pt x="795139" y="100330"/>
                </a:lnTo>
                <a:lnTo>
                  <a:pt x="793896" y="96520"/>
                </a:lnTo>
                <a:lnTo>
                  <a:pt x="794353" y="92710"/>
                </a:lnTo>
                <a:lnTo>
                  <a:pt x="820968" y="60960"/>
                </a:lnTo>
                <a:lnTo>
                  <a:pt x="888764" y="13970"/>
                </a:lnTo>
                <a:lnTo>
                  <a:pt x="903607" y="5080"/>
                </a:lnTo>
                <a:lnTo>
                  <a:pt x="908628" y="0"/>
                </a:lnTo>
                <a:lnTo>
                  <a:pt x="920329" y="0"/>
                </a:lnTo>
                <a:lnTo>
                  <a:pt x="924972" y="1270"/>
                </a:lnTo>
                <a:lnTo>
                  <a:pt x="928612" y="3810"/>
                </a:lnTo>
                <a:lnTo>
                  <a:pt x="967584" y="34290"/>
                </a:lnTo>
                <a:lnTo>
                  <a:pt x="977180" y="41910"/>
                </a:lnTo>
                <a:lnTo>
                  <a:pt x="915769" y="41910"/>
                </a:lnTo>
                <a:lnTo>
                  <a:pt x="905013" y="49530"/>
                </a:lnTo>
                <a:lnTo>
                  <a:pt x="894092" y="55880"/>
                </a:lnTo>
                <a:lnTo>
                  <a:pt x="883122" y="63500"/>
                </a:lnTo>
                <a:lnTo>
                  <a:pt x="862434" y="76200"/>
                </a:lnTo>
                <a:lnTo>
                  <a:pt x="857566" y="78740"/>
                </a:lnTo>
                <a:lnTo>
                  <a:pt x="855270" y="80010"/>
                </a:lnTo>
                <a:lnTo>
                  <a:pt x="829837" y="92710"/>
                </a:lnTo>
                <a:lnTo>
                  <a:pt x="839244" y="93980"/>
                </a:lnTo>
                <a:lnTo>
                  <a:pt x="858543" y="99060"/>
                </a:lnTo>
                <a:lnTo>
                  <a:pt x="868381" y="102870"/>
                </a:lnTo>
                <a:lnTo>
                  <a:pt x="909118" y="102870"/>
                </a:lnTo>
                <a:lnTo>
                  <a:pt x="892946" y="111760"/>
                </a:lnTo>
                <a:lnTo>
                  <a:pt x="901849" y="115570"/>
                </a:lnTo>
                <a:lnTo>
                  <a:pt x="910890" y="120650"/>
                </a:lnTo>
                <a:lnTo>
                  <a:pt x="920107" y="124460"/>
                </a:lnTo>
                <a:lnTo>
                  <a:pt x="929532" y="129540"/>
                </a:lnTo>
                <a:lnTo>
                  <a:pt x="1018430" y="129540"/>
                </a:lnTo>
                <a:lnTo>
                  <a:pt x="1006588" y="135890"/>
                </a:lnTo>
                <a:lnTo>
                  <a:pt x="991772" y="140970"/>
                </a:lnTo>
                <a:lnTo>
                  <a:pt x="842488" y="140970"/>
                </a:lnTo>
                <a:lnTo>
                  <a:pt x="841837" y="160020"/>
                </a:lnTo>
                <a:lnTo>
                  <a:pt x="841360" y="172720"/>
                </a:lnTo>
                <a:lnTo>
                  <a:pt x="838469" y="237490"/>
                </a:lnTo>
                <a:close/>
              </a:path>
              <a:path w="1270000" h="904239">
                <a:moveTo>
                  <a:pt x="909118" y="102870"/>
                </a:moveTo>
                <a:lnTo>
                  <a:pt x="868381" y="102870"/>
                </a:lnTo>
                <a:lnTo>
                  <a:pt x="885995" y="88900"/>
                </a:lnTo>
                <a:lnTo>
                  <a:pt x="904341" y="77470"/>
                </a:lnTo>
                <a:lnTo>
                  <a:pt x="923114" y="68580"/>
                </a:lnTo>
                <a:lnTo>
                  <a:pt x="942007" y="63500"/>
                </a:lnTo>
                <a:lnTo>
                  <a:pt x="915769" y="41910"/>
                </a:lnTo>
                <a:lnTo>
                  <a:pt x="977180" y="41910"/>
                </a:lnTo>
                <a:lnTo>
                  <a:pt x="1025146" y="80010"/>
                </a:lnTo>
                <a:lnTo>
                  <a:pt x="962380" y="80010"/>
                </a:lnTo>
                <a:lnTo>
                  <a:pt x="943626" y="86360"/>
                </a:lnTo>
                <a:lnTo>
                  <a:pt x="925942" y="95250"/>
                </a:lnTo>
                <a:lnTo>
                  <a:pt x="909118" y="102870"/>
                </a:lnTo>
                <a:close/>
              </a:path>
              <a:path w="1270000" h="904239">
                <a:moveTo>
                  <a:pt x="1018430" y="129540"/>
                </a:moveTo>
                <a:lnTo>
                  <a:pt x="929532" y="129540"/>
                </a:lnTo>
                <a:lnTo>
                  <a:pt x="936765" y="127000"/>
                </a:lnTo>
                <a:lnTo>
                  <a:pt x="961865" y="116840"/>
                </a:lnTo>
                <a:lnTo>
                  <a:pt x="993989" y="105410"/>
                </a:lnTo>
                <a:lnTo>
                  <a:pt x="986273" y="99060"/>
                </a:lnTo>
                <a:lnTo>
                  <a:pt x="978422" y="92710"/>
                </a:lnTo>
                <a:lnTo>
                  <a:pt x="970453" y="86360"/>
                </a:lnTo>
                <a:lnTo>
                  <a:pt x="962380" y="80010"/>
                </a:lnTo>
                <a:lnTo>
                  <a:pt x="1025146" y="80010"/>
                </a:lnTo>
                <a:lnTo>
                  <a:pt x="1053906" y="102870"/>
                </a:lnTo>
                <a:lnTo>
                  <a:pt x="1084240" y="128270"/>
                </a:lnTo>
                <a:lnTo>
                  <a:pt x="1020798" y="128270"/>
                </a:lnTo>
                <a:lnTo>
                  <a:pt x="1018430" y="129540"/>
                </a:lnTo>
                <a:close/>
              </a:path>
              <a:path w="1270000" h="904239">
                <a:moveTo>
                  <a:pt x="1115586" y="156210"/>
                </a:moveTo>
                <a:lnTo>
                  <a:pt x="973554" y="156210"/>
                </a:lnTo>
                <a:lnTo>
                  <a:pt x="985154" y="152400"/>
                </a:lnTo>
                <a:lnTo>
                  <a:pt x="996276" y="149860"/>
                </a:lnTo>
                <a:lnTo>
                  <a:pt x="1006637" y="146050"/>
                </a:lnTo>
                <a:lnTo>
                  <a:pt x="1019216" y="142240"/>
                </a:lnTo>
                <a:lnTo>
                  <a:pt x="1022452" y="140970"/>
                </a:lnTo>
                <a:lnTo>
                  <a:pt x="1031163" y="137160"/>
                </a:lnTo>
                <a:lnTo>
                  <a:pt x="1024266" y="132080"/>
                </a:lnTo>
                <a:lnTo>
                  <a:pt x="1020798" y="128270"/>
                </a:lnTo>
                <a:lnTo>
                  <a:pt x="1084240" y="128270"/>
                </a:lnTo>
                <a:lnTo>
                  <a:pt x="1096374" y="138430"/>
                </a:lnTo>
                <a:lnTo>
                  <a:pt x="1115586" y="156210"/>
                </a:lnTo>
                <a:close/>
              </a:path>
              <a:path w="1270000" h="904239">
                <a:moveTo>
                  <a:pt x="943047" y="806450"/>
                </a:moveTo>
                <a:lnTo>
                  <a:pt x="887416" y="806450"/>
                </a:lnTo>
                <a:lnTo>
                  <a:pt x="918473" y="763270"/>
                </a:lnTo>
                <a:lnTo>
                  <a:pt x="950570" y="722630"/>
                </a:lnTo>
                <a:lnTo>
                  <a:pt x="983430" y="681990"/>
                </a:lnTo>
                <a:lnTo>
                  <a:pt x="1016773" y="641350"/>
                </a:lnTo>
                <a:lnTo>
                  <a:pt x="1050321" y="601980"/>
                </a:lnTo>
                <a:lnTo>
                  <a:pt x="1114807" y="527050"/>
                </a:lnTo>
                <a:lnTo>
                  <a:pt x="1145981" y="490220"/>
                </a:lnTo>
                <a:lnTo>
                  <a:pt x="1176976" y="452120"/>
                </a:lnTo>
                <a:lnTo>
                  <a:pt x="1207447" y="415290"/>
                </a:lnTo>
                <a:lnTo>
                  <a:pt x="1174097" y="375920"/>
                </a:lnTo>
                <a:lnTo>
                  <a:pt x="1138003" y="340360"/>
                </a:lnTo>
                <a:lnTo>
                  <a:pt x="1100728" y="307340"/>
                </a:lnTo>
                <a:lnTo>
                  <a:pt x="1063836" y="276860"/>
                </a:lnTo>
                <a:lnTo>
                  <a:pt x="1028889" y="250190"/>
                </a:lnTo>
                <a:lnTo>
                  <a:pt x="984693" y="217170"/>
                </a:lnTo>
                <a:lnTo>
                  <a:pt x="939416" y="186690"/>
                </a:lnTo>
                <a:lnTo>
                  <a:pt x="891936" y="160020"/>
                </a:lnTo>
                <a:lnTo>
                  <a:pt x="842488" y="140970"/>
                </a:lnTo>
                <a:lnTo>
                  <a:pt x="991772" y="140970"/>
                </a:lnTo>
                <a:lnTo>
                  <a:pt x="962126" y="148590"/>
                </a:lnTo>
                <a:lnTo>
                  <a:pt x="965842" y="151130"/>
                </a:lnTo>
                <a:lnTo>
                  <a:pt x="969636" y="153670"/>
                </a:lnTo>
                <a:lnTo>
                  <a:pt x="973554" y="156210"/>
                </a:lnTo>
                <a:lnTo>
                  <a:pt x="1115586" y="156210"/>
                </a:lnTo>
                <a:lnTo>
                  <a:pt x="1118331" y="158750"/>
                </a:lnTo>
                <a:lnTo>
                  <a:pt x="1055108" y="158750"/>
                </a:lnTo>
                <a:lnTo>
                  <a:pt x="1043286" y="165100"/>
                </a:lnTo>
                <a:lnTo>
                  <a:pt x="1030557" y="168910"/>
                </a:lnTo>
                <a:lnTo>
                  <a:pt x="1003456" y="176530"/>
                </a:lnTo>
                <a:lnTo>
                  <a:pt x="1008852" y="180340"/>
                </a:lnTo>
                <a:lnTo>
                  <a:pt x="1014525" y="184150"/>
                </a:lnTo>
                <a:lnTo>
                  <a:pt x="1020687" y="189230"/>
                </a:lnTo>
                <a:lnTo>
                  <a:pt x="1149807" y="189230"/>
                </a:lnTo>
                <a:lnTo>
                  <a:pt x="1157166" y="196850"/>
                </a:lnTo>
                <a:lnTo>
                  <a:pt x="1096519" y="196850"/>
                </a:lnTo>
                <a:lnTo>
                  <a:pt x="1085740" y="201930"/>
                </a:lnTo>
                <a:lnTo>
                  <a:pt x="1074232" y="205740"/>
                </a:lnTo>
                <a:lnTo>
                  <a:pt x="1050322" y="210820"/>
                </a:lnTo>
                <a:lnTo>
                  <a:pt x="1052181" y="212090"/>
                </a:lnTo>
                <a:lnTo>
                  <a:pt x="1171882" y="212090"/>
                </a:lnTo>
                <a:lnTo>
                  <a:pt x="1176788" y="217170"/>
                </a:lnTo>
                <a:lnTo>
                  <a:pt x="1186323" y="227330"/>
                </a:lnTo>
                <a:lnTo>
                  <a:pt x="1126206" y="227330"/>
                </a:lnTo>
                <a:lnTo>
                  <a:pt x="1125299" y="228600"/>
                </a:lnTo>
                <a:lnTo>
                  <a:pt x="1124258" y="229870"/>
                </a:lnTo>
                <a:lnTo>
                  <a:pt x="1117723" y="232410"/>
                </a:lnTo>
                <a:lnTo>
                  <a:pt x="1110793" y="234950"/>
                </a:lnTo>
                <a:lnTo>
                  <a:pt x="1103750" y="236220"/>
                </a:lnTo>
                <a:lnTo>
                  <a:pt x="1092428" y="236220"/>
                </a:lnTo>
                <a:lnTo>
                  <a:pt x="1084990" y="237490"/>
                </a:lnTo>
                <a:lnTo>
                  <a:pt x="1090592" y="242570"/>
                </a:lnTo>
                <a:lnTo>
                  <a:pt x="1112077" y="242570"/>
                </a:lnTo>
                <a:lnTo>
                  <a:pt x="1124197" y="245110"/>
                </a:lnTo>
                <a:lnTo>
                  <a:pt x="1127074" y="248920"/>
                </a:lnTo>
                <a:lnTo>
                  <a:pt x="1127064" y="257810"/>
                </a:lnTo>
                <a:lnTo>
                  <a:pt x="1124379" y="261620"/>
                </a:lnTo>
                <a:lnTo>
                  <a:pt x="1119075" y="262890"/>
                </a:lnTo>
                <a:lnTo>
                  <a:pt x="1116331" y="262890"/>
                </a:lnTo>
                <a:lnTo>
                  <a:pt x="1118758" y="265430"/>
                </a:lnTo>
                <a:lnTo>
                  <a:pt x="1123596" y="269240"/>
                </a:lnTo>
                <a:lnTo>
                  <a:pt x="1221956" y="269240"/>
                </a:lnTo>
                <a:lnTo>
                  <a:pt x="1228937" y="278130"/>
                </a:lnTo>
                <a:lnTo>
                  <a:pt x="1230527" y="280670"/>
                </a:lnTo>
                <a:lnTo>
                  <a:pt x="1175075" y="280670"/>
                </a:lnTo>
                <a:lnTo>
                  <a:pt x="1175176" y="289560"/>
                </a:lnTo>
                <a:lnTo>
                  <a:pt x="1169373" y="295910"/>
                </a:lnTo>
                <a:lnTo>
                  <a:pt x="1159211" y="297180"/>
                </a:lnTo>
                <a:lnTo>
                  <a:pt x="1155498" y="297180"/>
                </a:lnTo>
                <a:lnTo>
                  <a:pt x="1174946" y="314960"/>
                </a:lnTo>
                <a:lnTo>
                  <a:pt x="1193076" y="332740"/>
                </a:lnTo>
                <a:lnTo>
                  <a:pt x="1209951" y="350520"/>
                </a:lnTo>
                <a:lnTo>
                  <a:pt x="1225637" y="368300"/>
                </a:lnTo>
                <a:lnTo>
                  <a:pt x="1268705" y="368300"/>
                </a:lnTo>
                <a:lnTo>
                  <a:pt x="1269768" y="375920"/>
                </a:lnTo>
                <a:lnTo>
                  <a:pt x="1267351" y="402590"/>
                </a:lnTo>
                <a:lnTo>
                  <a:pt x="1258061" y="427990"/>
                </a:lnTo>
                <a:lnTo>
                  <a:pt x="1240807" y="444500"/>
                </a:lnTo>
                <a:lnTo>
                  <a:pt x="1210715" y="481330"/>
                </a:lnTo>
                <a:lnTo>
                  <a:pt x="1149289" y="554990"/>
                </a:lnTo>
                <a:lnTo>
                  <a:pt x="1056321" y="664210"/>
                </a:lnTo>
                <a:lnTo>
                  <a:pt x="1025307" y="701040"/>
                </a:lnTo>
                <a:lnTo>
                  <a:pt x="994688" y="739140"/>
                </a:lnTo>
                <a:lnTo>
                  <a:pt x="964686" y="777240"/>
                </a:lnTo>
                <a:lnTo>
                  <a:pt x="943047" y="806450"/>
                </a:lnTo>
                <a:close/>
              </a:path>
              <a:path w="1270000" h="904239">
                <a:moveTo>
                  <a:pt x="1149807" y="189230"/>
                </a:moveTo>
                <a:lnTo>
                  <a:pt x="1020687" y="189230"/>
                </a:lnTo>
                <a:lnTo>
                  <a:pt x="1051212" y="181610"/>
                </a:lnTo>
                <a:lnTo>
                  <a:pt x="1060902" y="177800"/>
                </a:lnTo>
                <a:lnTo>
                  <a:pt x="1063515" y="177800"/>
                </a:lnTo>
                <a:lnTo>
                  <a:pt x="1071250" y="175260"/>
                </a:lnTo>
                <a:lnTo>
                  <a:pt x="1072535" y="175260"/>
                </a:lnTo>
                <a:lnTo>
                  <a:pt x="1066761" y="168910"/>
                </a:lnTo>
                <a:lnTo>
                  <a:pt x="1055108" y="158750"/>
                </a:lnTo>
                <a:lnTo>
                  <a:pt x="1118331" y="158750"/>
                </a:lnTo>
                <a:lnTo>
                  <a:pt x="1137543" y="176530"/>
                </a:lnTo>
                <a:lnTo>
                  <a:pt x="1149807" y="189230"/>
                </a:lnTo>
                <a:close/>
              </a:path>
              <a:path w="1270000" h="904239">
                <a:moveTo>
                  <a:pt x="1171882" y="212090"/>
                </a:moveTo>
                <a:lnTo>
                  <a:pt x="1054220" y="212090"/>
                </a:lnTo>
                <a:lnTo>
                  <a:pt x="1064124" y="210820"/>
                </a:lnTo>
                <a:lnTo>
                  <a:pt x="1100496" y="205740"/>
                </a:lnTo>
                <a:lnTo>
                  <a:pt x="1104975" y="205740"/>
                </a:lnTo>
                <a:lnTo>
                  <a:pt x="1102170" y="203200"/>
                </a:lnTo>
                <a:lnTo>
                  <a:pt x="1096519" y="196850"/>
                </a:lnTo>
                <a:lnTo>
                  <a:pt x="1157166" y="196850"/>
                </a:lnTo>
                <a:lnTo>
                  <a:pt x="1171882" y="212090"/>
                </a:lnTo>
                <a:close/>
              </a:path>
              <a:path w="1270000" h="904239">
                <a:moveTo>
                  <a:pt x="18535" y="351790"/>
                </a:moveTo>
                <a:lnTo>
                  <a:pt x="9642" y="351790"/>
                </a:lnTo>
                <a:lnTo>
                  <a:pt x="4360" y="347980"/>
                </a:lnTo>
                <a:lnTo>
                  <a:pt x="0" y="336550"/>
                </a:lnTo>
                <a:lnTo>
                  <a:pt x="1098" y="331470"/>
                </a:lnTo>
                <a:lnTo>
                  <a:pt x="49737" y="294640"/>
                </a:lnTo>
                <a:lnTo>
                  <a:pt x="116170" y="262890"/>
                </a:lnTo>
                <a:lnTo>
                  <a:pt x="132786" y="254000"/>
                </a:lnTo>
                <a:lnTo>
                  <a:pt x="148963" y="246380"/>
                </a:lnTo>
                <a:lnTo>
                  <a:pt x="164339" y="236220"/>
                </a:lnTo>
                <a:lnTo>
                  <a:pt x="173203" y="231140"/>
                </a:lnTo>
                <a:lnTo>
                  <a:pt x="183490" y="228600"/>
                </a:lnTo>
                <a:lnTo>
                  <a:pt x="195396" y="226060"/>
                </a:lnTo>
                <a:lnTo>
                  <a:pt x="224396" y="226060"/>
                </a:lnTo>
                <a:lnTo>
                  <a:pt x="231984" y="227330"/>
                </a:lnTo>
                <a:lnTo>
                  <a:pt x="254806" y="228600"/>
                </a:lnTo>
                <a:lnTo>
                  <a:pt x="277848" y="228600"/>
                </a:lnTo>
                <a:lnTo>
                  <a:pt x="294166" y="229870"/>
                </a:lnTo>
                <a:lnTo>
                  <a:pt x="364148" y="231140"/>
                </a:lnTo>
                <a:lnTo>
                  <a:pt x="448473" y="233680"/>
                </a:lnTo>
                <a:lnTo>
                  <a:pt x="494114" y="233680"/>
                </a:lnTo>
                <a:lnTo>
                  <a:pt x="590889" y="236220"/>
                </a:lnTo>
                <a:lnTo>
                  <a:pt x="641436" y="236220"/>
                </a:lnTo>
                <a:lnTo>
                  <a:pt x="693033" y="237490"/>
                </a:lnTo>
                <a:lnTo>
                  <a:pt x="838469" y="237490"/>
                </a:lnTo>
                <a:lnTo>
                  <a:pt x="838202" y="245110"/>
                </a:lnTo>
                <a:lnTo>
                  <a:pt x="838093" y="248920"/>
                </a:lnTo>
                <a:lnTo>
                  <a:pt x="837879" y="261620"/>
                </a:lnTo>
                <a:lnTo>
                  <a:pt x="837806" y="267970"/>
                </a:lnTo>
                <a:lnTo>
                  <a:pt x="201551" y="267970"/>
                </a:lnTo>
                <a:lnTo>
                  <a:pt x="192315" y="269240"/>
                </a:lnTo>
                <a:lnTo>
                  <a:pt x="184241" y="271780"/>
                </a:lnTo>
                <a:lnTo>
                  <a:pt x="177176" y="274320"/>
                </a:lnTo>
                <a:lnTo>
                  <a:pt x="135408" y="297180"/>
                </a:lnTo>
                <a:lnTo>
                  <a:pt x="115061" y="307340"/>
                </a:lnTo>
                <a:lnTo>
                  <a:pt x="95130" y="317500"/>
                </a:lnTo>
                <a:lnTo>
                  <a:pt x="104412" y="317500"/>
                </a:lnTo>
                <a:lnTo>
                  <a:pt x="124178" y="318770"/>
                </a:lnTo>
                <a:lnTo>
                  <a:pt x="134770" y="320040"/>
                </a:lnTo>
                <a:lnTo>
                  <a:pt x="201871" y="320040"/>
                </a:lnTo>
                <a:lnTo>
                  <a:pt x="192059" y="325120"/>
                </a:lnTo>
                <a:lnTo>
                  <a:pt x="191870" y="325120"/>
                </a:lnTo>
                <a:lnTo>
                  <a:pt x="226584" y="327660"/>
                </a:lnTo>
                <a:lnTo>
                  <a:pt x="306229" y="327660"/>
                </a:lnTo>
                <a:lnTo>
                  <a:pt x="294276" y="332740"/>
                </a:lnTo>
                <a:lnTo>
                  <a:pt x="329254" y="336550"/>
                </a:lnTo>
                <a:lnTo>
                  <a:pt x="406986" y="336550"/>
                </a:lnTo>
                <a:lnTo>
                  <a:pt x="400079" y="340360"/>
                </a:lnTo>
                <a:lnTo>
                  <a:pt x="404982" y="340360"/>
                </a:lnTo>
                <a:lnTo>
                  <a:pt x="407435" y="341630"/>
                </a:lnTo>
                <a:lnTo>
                  <a:pt x="414671" y="341630"/>
                </a:lnTo>
                <a:lnTo>
                  <a:pt x="436838" y="342900"/>
                </a:lnTo>
                <a:lnTo>
                  <a:pt x="506629" y="342900"/>
                </a:lnTo>
                <a:lnTo>
                  <a:pt x="504673" y="344170"/>
                </a:lnTo>
                <a:lnTo>
                  <a:pt x="36797" y="344170"/>
                </a:lnTo>
                <a:lnTo>
                  <a:pt x="31225" y="345440"/>
                </a:lnTo>
                <a:lnTo>
                  <a:pt x="20107" y="350520"/>
                </a:lnTo>
                <a:lnTo>
                  <a:pt x="18535" y="351790"/>
                </a:lnTo>
                <a:close/>
              </a:path>
              <a:path w="1270000" h="904239">
                <a:moveTo>
                  <a:pt x="1219962" y="266700"/>
                </a:moveTo>
                <a:lnTo>
                  <a:pt x="1163833" y="266700"/>
                </a:lnTo>
                <a:lnTo>
                  <a:pt x="1154835" y="256540"/>
                </a:lnTo>
                <a:lnTo>
                  <a:pt x="1145656" y="246380"/>
                </a:lnTo>
                <a:lnTo>
                  <a:pt x="1136344" y="236220"/>
                </a:lnTo>
                <a:lnTo>
                  <a:pt x="1126950" y="227330"/>
                </a:lnTo>
                <a:lnTo>
                  <a:pt x="1186323" y="227330"/>
                </a:lnTo>
                <a:lnTo>
                  <a:pt x="1203009" y="245110"/>
                </a:lnTo>
                <a:lnTo>
                  <a:pt x="1219962" y="266700"/>
                </a:lnTo>
                <a:close/>
              </a:path>
              <a:path w="1270000" h="904239">
                <a:moveTo>
                  <a:pt x="1221956" y="269240"/>
                </a:moveTo>
                <a:lnTo>
                  <a:pt x="1123596" y="269240"/>
                </a:lnTo>
                <a:lnTo>
                  <a:pt x="1124983" y="267970"/>
                </a:lnTo>
                <a:lnTo>
                  <a:pt x="1126493" y="267970"/>
                </a:lnTo>
                <a:lnTo>
                  <a:pt x="1145793" y="265430"/>
                </a:lnTo>
                <a:lnTo>
                  <a:pt x="1161465" y="265430"/>
                </a:lnTo>
                <a:lnTo>
                  <a:pt x="1162688" y="266700"/>
                </a:lnTo>
                <a:lnTo>
                  <a:pt x="1219962" y="266700"/>
                </a:lnTo>
                <a:lnTo>
                  <a:pt x="1221956" y="269240"/>
                </a:lnTo>
                <a:close/>
              </a:path>
              <a:path w="1270000" h="904239">
                <a:moveTo>
                  <a:pt x="201871" y="320040"/>
                </a:moveTo>
                <a:lnTo>
                  <a:pt x="134770" y="320040"/>
                </a:lnTo>
                <a:lnTo>
                  <a:pt x="159768" y="303530"/>
                </a:lnTo>
                <a:lnTo>
                  <a:pt x="188925" y="289560"/>
                </a:lnTo>
                <a:lnTo>
                  <a:pt x="221224" y="278130"/>
                </a:lnTo>
                <a:lnTo>
                  <a:pt x="255651" y="270510"/>
                </a:lnTo>
                <a:lnTo>
                  <a:pt x="250973" y="270510"/>
                </a:lnTo>
                <a:lnTo>
                  <a:pt x="233914" y="267970"/>
                </a:lnTo>
                <a:lnTo>
                  <a:pt x="837806" y="267970"/>
                </a:lnTo>
                <a:lnTo>
                  <a:pt x="837780" y="271780"/>
                </a:lnTo>
                <a:lnTo>
                  <a:pt x="288884" y="271780"/>
                </a:lnTo>
                <a:lnTo>
                  <a:pt x="290701" y="274320"/>
                </a:lnTo>
                <a:lnTo>
                  <a:pt x="291859" y="276860"/>
                </a:lnTo>
                <a:lnTo>
                  <a:pt x="292600" y="287020"/>
                </a:lnTo>
                <a:lnTo>
                  <a:pt x="287240" y="294640"/>
                </a:lnTo>
                <a:lnTo>
                  <a:pt x="279612" y="294640"/>
                </a:lnTo>
                <a:lnTo>
                  <a:pt x="257797" y="299720"/>
                </a:lnTo>
                <a:lnTo>
                  <a:pt x="235946" y="306070"/>
                </a:lnTo>
                <a:lnTo>
                  <a:pt x="214135" y="313690"/>
                </a:lnTo>
                <a:lnTo>
                  <a:pt x="201871" y="320040"/>
                </a:lnTo>
                <a:close/>
              </a:path>
              <a:path w="1270000" h="904239">
                <a:moveTo>
                  <a:pt x="467392" y="303530"/>
                </a:moveTo>
                <a:lnTo>
                  <a:pt x="402529" y="303530"/>
                </a:lnTo>
                <a:lnTo>
                  <a:pt x="404652" y="301048"/>
                </a:lnTo>
                <a:lnTo>
                  <a:pt x="447307" y="280670"/>
                </a:lnTo>
                <a:lnTo>
                  <a:pt x="461426" y="275590"/>
                </a:lnTo>
                <a:lnTo>
                  <a:pt x="417751" y="274320"/>
                </a:lnTo>
                <a:lnTo>
                  <a:pt x="397006" y="274320"/>
                </a:lnTo>
                <a:lnTo>
                  <a:pt x="320568" y="273050"/>
                </a:lnTo>
                <a:lnTo>
                  <a:pt x="288884" y="271780"/>
                </a:lnTo>
                <a:lnTo>
                  <a:pt x="837780" y="271780"/>
                </a:lnTo>
                <a:lnTo>
                  <a:pt x="837745" y="276860"/>
                </a:lnTo>
                <a:lnTo>
                  <a:pt x="547189" y="276860"/>
                </a:lnTo>
                <a:lnTo>
                  <a:pt x="547120" y="278130"/>
                </a:lnTo>
                <a:lnTo>
                  <a:pt x="545603" y="284480"/>
                </a:lnTo>
                <a:lnTo>
                  <a:pt x="541418" y="287020"/>
                </a:lnTo>
                <a:lnTo>
                  <a:pt x="535294" y="287020"/>
                </a:lnTo>
                <a:lnTo>
                  <a:pt x="502072" y="292100"/>
                </a:lnTo>
                <a:lnTo>
                  <a:pt x="469780" y="302260"/>
                </a:lnTo>
                <a:lnTo>
                  <a:pt x="467392" y="303530"/>
                </a:lnTo>
                <a:close/>
              </a:path>
              <a:path w="1270000" h="904239">
                <a:moveTo>
                  <a:pt x="506629" y="342900"/>
                </a:moveTo>
                <a:lnTo>
                  <a:pt x="436838" y="342900"/>
                </a:lnTo>
                <a:lnTo>
                  <a:pt x="451688" y="334010"/>
                </a:lnTo>
                <a:lnTo>
                  <a:pt x="467022" y="325120"/>
                </a:lnTo>
                <a:lnTo>
                  <a:pt x="482593" y="317500"/>
                </a:lnTo>
                <a:lnTo>
                  <a:pt x="503092" y="308610"/>
                </a:lnTo>
                <a:lnTo>
                  <a:pt x="507953" y="306070"/>
                </a:lnTo>
                <a:lnTo>
                  <a:pt x="557710" y="284480"/>
                </a:lnTo>
                <a:lnTo>
                  <a:pt x="573656" y="278130"/>
                </a:lnTo>
                <a:lnTo>
                  <a:pt x="547189" y="276860"/>
                </a:lnTo>
                <a:lnTo>
                  <a:pt x="837745" y="276860"/>
                </a:lnTo>
                <a:lnTo>
                  <a:pt x="837719" y="279400"/>
                </a:lnTo>
                <a:lnTo>
                  <a:pt x="720501" y="279400"/>
                </a:lnTo>
                <a:lnTo>
                  <a:pt x="690991" y="288290"/>
                </a:lnTo>
                <a:lnTo>
                  <a:pt x="665420" y="299720"/>
                </a:lnTo>
                <a:lnTo>
                  <a:pt x="595428" y="299720"/>
                </a:lnTo>
                <a:lnTo>
                  <a:pt x="578028" y="307340"/>
                </a:lnTo>
                <a:lnTo>
                  <a:pt x="560679" y="316230"/>
                </a:lnTo>
                <a:lnTo>
                  <a:pt x="543397" y="323850"/>
                </a:lnTo>
                <a:lnTo>
                  <a:pt x="526199" y="332740"/>
                </a:lnTo>
                <a:lnTo>
                  <a:pt x="520345" y="335280"/>
                </a:lnTo>
                <a:lnTo>
                  <a:pt x="514468" y="339090"/>
                </a:lnTo>
                <a:lnTo>
                  <a:pt x="508585" y="341630"/>
                </a:lnTo>
                <a:lnTo>
                  <a:pt x="506629" y="342900"/>
                </a:lnTo>
                <a:close/>
              </a:path>
              <a:path w="1270000" h="904239">
                <a:moveTo>
                  <a:pt x="834273" y="347980"/>
                </a:moveTo>
                <a:lnTo>
                  <a:pt x="592420" y="347980"/>
                </a:lnTo>
                <a:lnTo>
                  <a:pt x="601155" y="342900"/>
                </a:lnTo>
                <a:lnTo>
                  <a:pt x="610075" y="337820"/>
                </a:lnTo>
                <a:lnTo>
                  <a:pt x="619072" y="334010"/>
                </a:lnTo>
                <a:lnTo>
                  <a:pt x="636563" y="326390"/>
                </a:lnTo>
                <a:lnTo>
                  <a:pt x="644842" y="321310"/>
                </a:lnTo>
                <a:lnTo>
                  <a:pt x="652867" y="317500"/>
                </a:lnTo>
                <a:lnTo>
                  <a:pt x="660635" y="313690"/>
                </a:lnTo>
                <a:lnTo>
                  <a:pt x="682780" y="300990"/>
                </a:lnTo>
                <a:lnTo>
                  <a:pt x="691719" y="295910"/>
                </a:lnTo>
                <a:lnTo>
                  <a:pt x="707576" y="288290"/>
                </a:lnTo>
                <a:lnTo>
                  <a:pt x="723652" y="279400"/>
                </a:lnTo>
                <a:lnTo>
                  <a:pt x="837719" y="279400"/>
                </a:lnTo>
                <a:lnTo>
                  <a:pt x="837603" y="290830"/>
                </a:lnTo>
                <a:lnTo>
                  <a:pt x="837502" y="298450"/>
                </a:lnTo>
                <a:lnTo>
                  <a:pt x="837281" y="306070"/>
                </a:lnTo>
                <a:lnTo>
                  <a:pt x="795273" y="306070"/>
                </a:lnTo>
                <a:lnTo>
                  <a:pt x="787805" y="312420"/>
                </a:lnTo>
                <a:lnTo>
                  <a:pt x="774072" y="322580"/>
                </a:lnTo>
                <a:lnTo>
                  <a:pt x="765837" y="327660"/>
                </a:lnTo>
                <a:lnTo>
                  <a:pt x="757698" y="334010"/>
                </a:lnTo>
                <a:lnTo>
                  <a:pt x="749770" y="339090"/>
                </a:lnTo>
                <a:lnTo>
                  <a:pt x="745732" y="342900"/>
                </a:lnTo>
                <a:lnTo>
                  <a:pt x="752935" y="344170"/>
                </a:lnTo>
                <a:lnTo>
                  <a:pt x="834771" y="344170"/>
                </a:lnTo>
                <a:lnTo>
                  <a:pt x="834273" y="347980"/>
                </a:lnTo>
                <a:close/>
              </a:path>
              <a:path w="1270000" h="904239">
                <a:moveTo>
                  <a:pt x="1175176" y="280790"/>
                </a:moveTo>
                <a:close/>
              </a:path>
              <a:path w="1270000" h="904239">
                <a:moveTo>
                  <a:pt x="1268705" y="368300"/>
                </a:moveTo>
                <a:lnTo>
                  <a:pt x="1225637" y="368300"/>
                </a:lnTo>
                <a:lnTo>
                  <a:pt x="1223798" y="360680"/>
                </a:lnTo>
                <a:lnTo>
                  <a:pt x="1221237" y="353060"/>
                </a:lnTo>
                <a:lnTo>
                  <a:pt x="1217956" y="345440"/>
                </a:lnTo>
                <a:lnTo>
                  <a:pt x="1213955" y="337820"/>
                </a:lnTo>
                <a:lnTo>
                  <a:pt x="1205271" y="322580"/>
                </a:lnTo>
                <a:lnTo>
                  <a:pt x="1195830" y="308610"/>
                </a:lnTo>
                <a:lnTo>
                  <a:pt x="1185732" y="293370"/>
                </a:lnTo>
                <a:lnTo>
                  <a:pt x="1175176" y="280790"/>
                </a:lnTo>
                <a:lnTo>
                  <a:pt x="1230527" y="280670"/>
                </a:lnTo>
                <a:lnTo>
                  <a:pt x="1251194" y="313690"/>
                </a:lnTo>
                <a:lnTo>
                  <a:pt x="1266403" y="351790"/>
                </a:lnTo>
                <a:lnTo>
                  <a:pt x="1268705" y="368300"/>
                </a:lnTo>
                <a:close/>
              </a:path>
              <a:path w="1270000" h="904239">
                <a:moveTo>
                  <a:pt x="306229" y="327660"/>
                </a:moveTo>
                <a:lnTo>
                  <a:pt x="226584" y="327660"/>
                </a:lnTo>
                <a:lnTo>
                  <a:pt x="237310" y="322580"/>
                </a:lnTo>
                <a:lnTo>
                  <a:pt x="248114" y="318770"/>
                </a:lnTo>
                <a:lnTo>
                  <a:pt x="258756" y="313690"/>
                </a:lnTo>
                <a:lnTo>
                  <a:pt x="280043" y="306070"/>
                </a:lnTo>
                <a:lnTo>
                  <a:pt x="285158" y="303530"/>
                </a:lnTo>
                <a:lnTo>
                  <a:pt x="312872" y="293370"/>
                </a:lnTo>
                <a:lnTo>
                  <a:pt x="339382" y="287020"/>
                </a:lnTo>
                <a:lnTo>
                  <a:pt x="365436" y="283210"/>
                </a:lnTo>
                <a:lnTo>
                  <a:pt x="391783" y="281940"/>
                </a:lnTo>
                <a:lnTo>
                  <a:pt x="401850" y="281940"/>
                </a:lnTo>
                <a:lnTo>
                  <a:pt x="406538" y="285750"/>
                </a:lnTo>
                <a:lnTo>
                  <a:pt x="406874" y="298450"/>
                </a:lnTo>
                <a:lnTo>
                  <a:pt x="404652" y="301048"/>
                </a:lnTo>
                <a:lnTo>
                  <a:pt x="400023" y="303530"/>
                </a:lnTo>
                <a:lnTo>
                  <a:pt x="396611" y="303530"/>
                </a:lnTo>
                <a:lnTo>
                  <a:pt x="369740" y="307340"/>
                </a:lnTo>
                <a:lnTo>
                  <a:pt x="343467" y="313690"/>
                </a:lnTo>
                <a:lnTo>
                  <a:pt x="318182" y="322580"/>
                </a:lnTo>
                <a:lnTo>
                  <a:pt x="306229" y="327660"/>
                </a:lnTo>
                <a:close/>
              </a:path>
              <a:path w="1270000" h="904239">
                <a:moveTo>
                  <a:pt x="109742" y="763270"/>
                </a:moveTo>
                <a:lnTo>
                  <a:pt x="91135" y="762000"/>
                </a:lnTo>
                <a:lnTo>
                  <a:pt x="72877" y="762000"/>
                </a:lnTo>
                <a:lnTo>
                  <a:pt x="37658" y="759460"/>
                </a:lnTo>
                <a:lnTo>
                  <a:pt x="30598" y="759460"/>
                </a:lnTo>
                <a:lnTo>
                  <a:pt x="25111" y="754380"/>
                </a:lnTo>
                <a:lnTo>
                  <a:pt x="23235" y="742950"/>
                </a:lnTo>
                <a:lnTo>
                  <a:pt x="24837" y="737870"/>
                </a:lnTo>
                <a:lnTo>
                  <a:pt x="28129" y="735330"/>
                </a:lnTo>
                <a:lnTo>
                  <a:pt x="27668" y="702310"/>
                </a:lnTo>
                <a:lnTo>
                  <a:pt x="26893" y="670560"/>
                </a:lnTo>
                <a:lnTo>
                  <a:pt x="25871" y="636270"/>
                </a:lnTo>
                <a:lnTo>
                  <a:pt x="23946" y="579120"/>
                </a:lnTo>
                <a:lnTo>
                  <a:pt x="23097" y="552450"/>
                </a:lnTo>
                <a:lnTo>
                  <a:pt x="22364" y="525780"/>
                </a:lnTo>
                <a:lnTo>
                  <a:pt x="21790" y="496570"/>
                </a:lnTo>
                <a:lnTo>
                  <a:pt x="21441" y="488950"/>
                </a:lnTo>
                <a:lnTo>
                  <a:pt x="19785" y="433070"/>
                </a:lnTo>
                <a:lnTo>
                  <a:pt x="21139" y="392430"/>
                </a:lnTo>
                <a:lnTo>
                  <a:pt x="25587" y="364490"/>
                </a:lnTo>
                <a:lnTo>
                  <a:pt x="33208" y="347980"/>
                </a:lnTo>
                <a:lnTo>
                  <a:pt x="34869" y="346710"/>
                </a:lnTo>
                <a:lnTo>
                  <a:pt x="36588" y="345440"/>
                </a:lnTo>
                <a:lnTo>
                  <a:pt x="513333" y="345440"/>
                </a:lnTo>
                <a:lnTo>
                  <a:pt x="518060" y="342900"/>
                </a:lnTo>
                <a:lnTo>
                  <a:pt x="531295" y="336550"/>
                </a:lnTo>
                <a:lnTo>
                  <a:pt x="537457" y="334010"/>
                </a:lnTo>
                <a:lnTo>
                  <a:pt x="589497" y="303530"/>
                </a:lnTo>
                <a:lnTo>
                  <a:pt x="595428" y="299720"/>
                </a:lnTo>
                <a:lnTo>
                  <a:pt x="665420" y="299720"/>
                </a:lnTo>
                <a:lnTo>
                  <a:pt x="662474" y="301048"/>
                </a:lnTo>
                <a:lnTo>
                  <a:pt x="635048" y="316230"/>
                </a:lnTo>
                <a:lnTo>
                  <a:pt x="608180" y="332740"/>
                </a:lnTo>
                <a:lnTo>
                  <a:pt x="596019" y="340360"/>
                </a:lnTo>
                <a:lnTo>
                  <a:pt x="588101" y="345440"/>
                </a:lnTo>
                <a:lnTo>
                  <a:pt x="584235" y="347980"/>
                </a:lnTo>
                <a:lnTo>
                  <a:pt x="834273" y="347980"/>
                </a:lnTo>
                <a:lnTo>
                  <a:pt x="833942" y="350520"/>
                </a:lnTo>
                <a:lnTo>
                  <a:pt x="55477" y="350520"/>
                </a:lnTo>
                <a:lnTo>
                  <a:pt x="56188" y="351790"/>
                </a:lnTo>
                <a:lnTo>
                  <a:pt x="56791" y="351790"/>
                </a:lnTo>
                <a:lnTo>
                  <a:pt x="59095" y="358140"/>
                </a:lnTo>
                <a:lnTo>
                  <a:pt x="59029" y="363220"/>
                </a:lnTo>
                <a:lnTo>
                  <a:pt x="57170" y="367030"/>
                </a:lnTo>
                <a:lnTo>
                  <a:pt x="57294" y="387350"/>
                </a:lnTo>
                <a:lnTo>
                  <a:pt x="58520" y="447040"/>
                </a:lnTo>
                <a:lnTo>
                  <a:pt x="60219" y="496570"/>
                </a:lnTo>
                <a:lnTo>
                  <a:pt x="61669" y="534670"/>
                </a:lnTo>
                <a:lnTo>
                  <a:pt x="66245" y="637540"/>
                </a:lnTo>
                <a:lnTo>
                  <a:pt x="67501" y="666750"/>
                </a:lnTo>
                <a:lnTo>
                  <a:pt x="68602" y="697230"/>
                </a:lnTo>
                <a:lnTo>
                  <a:pt x="69534" y="728980"/>
                </a:lnTo>
                <a:lnTo>
                  <a:pt x="508162" y="728980"/>
                </a:lnTo>
                <a:lnTo>
                  <a:pt x="206591" y="759460"/>
                </a:lnTo>
                <a:lnTo>
                  <a:pt x="158083" y="762000"/>
                </a:lnTo>
                <a:lnTo>
                  <a:pt x="109742" y="763270"/>
                </a:lnTo>
                <a:close/>
              </a:path>
              <a:path w="1270000" h="904239">
                <a:moveTo>
                  <a:pt x="406986" y="336550"/>
                </a:moveTo>
                <a:lnTo>
                  <a:pt x="341557" y="336550"/>
                </a:lnTo>
                <a:lnTo>
                  <a:pt x="348847" y="332740"/>
                </a:lnTo>
                <a:lnTo>
                  <a:pt x="388243" y="311150"/>
                </a:lnTo>
                <a:lnTo>
                  <a:pt x="397655" y="304800"/>
                </a:lnTo>
                <a:lnTo>
                  <a:pt x="404652" y="301048"/>
                </a:lnTo>
                <a:lnTo>
                  <a:pt x="402529" y="303530"/>
                </a:lnTo>
                <a:lnTo>
                  <a:pt x="467392" y="303530"/>
                </a:lnTo>
                <a:lnTo>
                  <a:pt x="438743" y="318770"/>
                </a:lnTo>
                <a:lnTo>
                  <a:pt x="406986" y="336550"/>
                </a:lnTo>
                <a:close/>
              </a:path>
              <a:path w="1270000" h="904239">
                <a:moveTo>
                  <a:pt x="834771" y="344170"/>
                </a:moveTo>
                <a:lnTo>
                  <a:pt x="776180" y="344170"/>
                </a:lnTo>
                <a:lnTo>
                  <a:pt x="783398" y="342900"/>
                </a:lnTo>
                <a:lnTo>
                  <a:pt x="790159" y="342900"/>
                </a:lnTo>
                <a:lnTo>
                  <a:pt x="796496" y="341630"/>
                </a:lnTo>
                <a:lnTo>
                  <a:pt x="795832" y="332740"/>
                </a:lnTo>
                <a:lnTo>
                  <a:pt x="795490" y="325120"/>
                </a:lnTo>
                <a:lnTo>
                  <a:pt x="795384" y="321310"/>
                </a:lnTo>
                <a:lnTo>
                  <a:pt x="795273" y="306070"/>
                </a:lnTo>
                <a:lnTo>
                  <a:pt x="837281" y="306070"/>
                </a:lnTo>
                <a:lnTo>
                  <a:pt x="836950" y="317500"/>
                </a:lnTo>
                <a:lnTo>
                  <a:pt x="835600" y="337820"/>
                </a:lnTo>
                <a:lnTo>
                  <a:pt x="834771" y="344170"/>
                </a:lnTo>
                <a:close/>
              </a:path>
              <a:path w="1270000" h="904239">
                <a:moveTo>
                  <a:pt x="502717" y="345440"/>
                </a:moveTo>
                <a:lnTo>
                  <a:pt x="38216" y="345440"/>
                </a:lnTo>
                <a:lnTo>
                  <a:pt x="37710" y="344170"/>
                </a:lnTo>
                <a:lnTo>
                  <a:pt x="504673" y="344170"/>
                </a:lnTo>
                <a:lnTo>
                  <a:pt x="502717" y="345440"/>
                </a:lnTo>
                <a:close/>
              </a:path>
              <a:path w="1270000" h="904239">
                <a:moveTo>
                  <a:pt x="196359" y="377190"/>
                </a:moveTo>
                <a:lnTo>
                  <a:pt x="183998" y="377190"/>
                </a:lnTo>
                <a:lnTo>
                  <a:pt x="179447" y="374650"/>
                </a:lnTo>
                <a:lnTo>
                  <a:pt x="177183" y="368300"/>
                </a:lnTo>
                <a:lnTo>
                  <a:pt x="176929" y="367030"/>
                </a:lnTo>
                <a:lnTo>
                  <a:pt x="176791" y="367030"/>
                </a:lnTo>
                <a:lnTo>
                  <a:pt x="83630" y="355600"/>
                </a:lnTo>
                <a:lnTo>
                  <a:pt x="55477" y="350520"/>
                </a:lnTo>
                <a:lnTo>
                  <a:pt x="833942" y="350520"/>
                </a:lnTo>
                <a:lnTo>
                  <a:pt x="833112" y="356870"/>
                </a:lnTo>
                <a:lnTo>
                  <a:pt x="831876" y="364490"/>
                </a:lnTo>
                <a:lnTo>
                  <a:pt x="825612" y="370840"/>
                </a:lnTo>
                <a:lnTo>
                  <a:pt x="218999" y="370840"/>
                </a:lnTo>
                <a:lnTo>
                  <a:pt x="211061" y="373380"/>
                </a:lnTo>
                <a:lnTo>
                  <a:pt x="203530" y="374650"/>
                </a:lnTo>
                <a:lnTo>
                  <a:pt x="196359" y="377190"/>
                </a:lnTo>
                <a:close/>
              </a:path>
              <a:path w="1270000" h="904239">
                <a:moveTo>
                  <a:pt x="279250" y="394970"/>
                </a:moveTo>
                <a:lnTo>
                  <a:pt x="272804" y="394970"/>
                </a:lnTo>
                <a:lnTo>
                  <a:pt x="267728" y="391160"/>
                </a:lnTo>
                <a:lnTo>
                  <a:pt x="264906" y="381000"/>
                </a:lnTo>
                <a:lnTo>
                  <a:pt x="265712" y="377190"/>
                </a:lnTo>
                <a:lnTo>
                  <a:pt x="268096" y="374650"/>
                </a:lnTo>
                <a:lnTo>
                  <a:pt x="230887" y="370840"/>
                </a:lnTo>
                <a:lnTo>
                  <a:pt x="791303" y="370840"/>
                </a:lnTo>
                <a:lnTo>
                  <a:pt x="791172" y="375920"/>
                </a:lnTo>
                <a:lnTo>
                  <a:pt x="790328" y="378460"/>
                </a:lnTo>
                <a:lnTo>
                  <a:pt x="336895" y="378460"/>
                </a:lnTo>
                <a:lnTo>
                  <a:pt x="320836" y="386080"/>
                </a:lnTo>
                <a:lnTo>
                  <a:pt x="306037" y="391160"/>
                </a:lnTo>
                <a:lnTo>
                  <a:pt x="292256" y="393700"/>
                </a:lnTo>
                <a:lnTo>
                  <a:pt x="279250" y="394970"/>
                </a:lnTo>
                <a:close/>
              </a:path>
              <a:path w="1270000" h="904239">
                <a:moveTo>
                  <a:pt x="824359" y="372110"/>
                </a:moveTo>
                <a:lnTo>
                  <a:pt x="816073" y="372110"/>
                </a:lnTo>
                <a:lnTo>
                  <a:pt x="810260" y="370840"/>
                </a:lnTo>
                <a:lnTo>
                  <a:pt x="825612" y="370840"/>
                </a:lnTo>
                <a:lnTo>
                  <a:pt x="824359" y="372110"/>
                </a:lnTo>
                <a:close/>
              </a:path>
              <a:path w="1270000" h="904239">
                <a:moveTo>
                  <a:pt x="414994" y="387350"/>
                </a:moveTo>
                <a:lnTo>
                  <a:pt x="409820" y="387350"/>
                </a:lnTo>
                <a:lnTo>
                  <a:pt x="406806" y="386080"/>
                </a:lnTo>
                <a:lnTo>
                  <a:pt x="403968" y="383540"/>
                </a:lnTo>
                <a:lnTo>
                  <a:pt x="403416" y="382270"/>
                </a:lnTo>
                <a:lnTo>
                  <a:pt x="402953" y="382270"/>
                </a:lnTo>
                <a:lnTo>
                  <a:pt x="336895" y="378460"/>
                </a:lnTo>
                <a:lnTo>
                  <a:pt x="790328" y="378460"/>
                </a:lnTo>
                <a:lnTo>
                  <a:pt x="789906" y="379730"/>
                </a:lnTo>
                <a:lnTo>
                  <a:pt x="787091" y="383540"/>
                </a:lnTo>
                <a:lnTo>
                  <a:pt x="428069" y="383540"/>
                </a:lnTo>
                <a:lnTo>
                  <a:pt x="423535" y="384810"/>
                </a:lnTo>
                <a:lnTo>
                  <a:pt x="419676" y="386080"/>
                </a:lnTo>
                <a:lnTo>
                  <a:pt x="414994" y="387350"/>
                </a:lnTo>
                <a:close/>
              </a:path>
              <a:path w="1270000" h="904239">
                <a:moveTo>
                  <a:pt x="494558" y="388620"/>
                </a:moveTo>
                <a:lnTo>
                  <a:pt x="485672" y="388620"/>
                </a:lnTo>
                <a:lnTo>
                  <a:pt x="481587" y="387350"/>
                </a:lnTo>
                <a:lnTo>
                  <a:pt x="479532" y="387350"/>
                </a:lnTo>
                <a:lnTo>
                  <a:pt x="477855" y="386080"/>
                </a:lnTo>
                <a:lnTo>
                  <a:pt x="465410" y="384810"/>
                </a:lnTo>
                <a:lnTo>
                  <a:pt x="440519" y="383540"/>
                </a:lnTo>
                <a:lnTo>
                  <a:pt x="787091" y="383540"/>
                </a:lnTo>
                <a:lnTo>
                  <a:pt x="785214" y="386080"/>
                </a:lnTo>
                <a:lnTo>
                  <a:pt x="505549" y="386080"/>
                </a:lnTo>
                <a:lnTo>
                  <a:pt x="494558" y="388620"/>
                </a:lnTo>
                <a:close/>
              </a:path>
              <a:path w="1270000" h="904239">
                <a:moveTo>
                  <a:pt x="779154" y="391160"/>
                </a:moveTo>
                <a:lnTo>
                  <a:pt x="676262" y="391160"/>
                </a:lnTo>
                <a:lnTo>
                  <a:pt x="584545" y="388620"/>
                </a:lnTo>
                <a:lnTo>
                  <a:pt x="552820" y="388620"/>
                </a:lnTo>
                <a:lnTo>
                  <a:pt x="537058" y="387350"/>
                </a:lnTo>
                <a:lnTo>
                  <a:pt x="505549" y="386080"/>
                </a:lnTo>
                <a:lnTo>
                  <a:pt x="785214" y="386080"/>
                </a:lnTo>
                <a:lnTo>
                  <a:pt x="784276" y="387350"/>
                </a:lnTo>
                <a:lnTo>
                  <a:pt x="779154" y="391160"/>
                </a:lnTo>
                <a:close/>
              </a:path>
              <a:path w="1270000" h="904239">
                <a:moveTo>
                  <a:pt x="581237" y="389890"/>
                </a:moveTo>
                <a:lnTo>
                  <a:pt x="570589" y="389890"/>
                </a:lnTo>
                <a:lnTo>
                  <a:pt x="568586" y="388620"/>
                </a:lnTo>
                <a:lnTo>
                  <a:pt x="584545" y="388620"/>
                </a:lnTo>
                <a:lnTo>
                  <a:pt x="581237" y="389890"/>
                </a:lnTo>
                <a:close/>
              </a:path>
              <a:path w="1270000" h="904239">
                <a:moveTo>
                  <a:pt x="864179" y="685800"/>
                </a:moveTo>
                <a:lnTo>
                  <a:pt x="801360" y="685800"/>
                </a:lnTo>
                <a:lnTo>
                  <a:pt x="813685" y="684530"/>
                </a:lnTo>
                <a:lnTo>
                  <a:pt x="855975" y="684530"/>
                </a:lnTo>
                <a:lnTo>
                  <a:pt x="864179" y="685800"/>
                </a:lnTo>
                <a:close/>
              </a:path>
              <a:path w="1270000" h="904239">
                <a:moveTo>
                  <a:pt x="508162" y="728980"/>
                </a:moveTo>
                <a:lnTo>
                  <a:pt x="69534" y="728980"/>
                </a:lnTo>
                <a:lnTo>
                  <a:pt x="97769" y="726440"/>
                </a:lnTo>
                <a:lnTo>
                  <a:pt x="163295" y="721360"/>
                </a:lnTo>
                <a:lnTo>
                  <a:pt x="200975" y="718820"/>
                </a:lnTo>
                <a:lnTo>
                  <a:pt x="458830" y="692150"/>
                </a:lnTo>
                <a:lnTo>
                  <a:pt x="506032" y="689610"/>
                </a:lnTo>
                <a:lnTo>
                  <a:pt x="542227" y="687070"/>
                </a:lnTo>
                <a:lnTo>
                  <a:pt x="577723" y="685800"/>
                </a:lnTo>
                <a:lnTo>
                  <a:pt x="878520" y="685800"/>
                </a:lnTo>
                <a:lnTo>
                  <a:pt x="884010" y="688340"/>
                </a:lnTo>
                <a:lnTo>
                  <a:pt x="891915" y="697230"/>
                </a:lnTo>
                <a:lnTo>
                  <a:pt x="893905" y="703580"/>
                </a:lnTo>
                <a:lnTo>
                  <a:pt x="893151" y="709930"/>
                </a:lnTo>
                <a:lnTo>
                  <a:pt x="892783" y="716280"/>
                </a:lnTo>
                <a:lnTo>
                  <a:pt x="889703" y="721360"/>
                </a:lnTo>
                <a:lnTo>
                  <a:pt x="884826" y="725170"/>
                </a:lnTo>
                <a:lnTo>
                  <a:pt x="884984" y="726440"/>
                </a:lnTo>
                <a:lnTo>
                  <a:pt x="585926" y="726440"/>
                </a:lnTo>
                <a:lnTo>
                  <a:pt x="558501" y="727710"/>
                </a:lnTo>
                <a:lnTo>
                  <a:pt x="532736" y="727710"/>
                </a:lnTo>
                <a:lnTo>
                  <a:pt x="508162" y="728980"/>
                </a:lnTo>
                <a:close/>
              </a:path>
              <a:path w="1270000" h="904239">
                <a:moveTo>
                  <a:pt x="874682" y="904240"/>
                </a:moveTo>
                <a:lnTo>
                  <a:pt x="845953" y="904240"/>
                </a:lnTo>
                <a:lnTo>
                  <a:pt x="839620" y="897890"/>
                </a:lnTo>
                <a:lnTo>
                  <a:pt x="837630" y="892810"/>
                </a:lnTo>
                <a:lnTo>
                  <a:pt x="837702" y="886460"/>
                </a:lnTo>
                <a:lnTo>
                  <a:pt x="838039" y="873760"/>
                </a:lnTo>
                <a:lnTo>
                  <a:pt x="838699" y="859790"/>
                </a:lnTo>
                <a:lnTo>
                  <a:pt x="842367" y="806450"/>
                </a:lnTo>
                <a:lnTo>
                  <a:pt x="843219" y="784860"/>
                </a:lnTo>
                <a:lnTo>
                  <a:pt x="843271" y="777240"/>
                </a:lnTo>
                <a:lnTo>
                  <a:pt x="842687" y="754380"/>
                </a:lnTo>
                <a:lnTo>
                  <a:pt x="839467" y="728980"/>
                </a:lnTo>
                <a:lnTo>
                  <a:pt x="759523" y="728980"/>
                </a:lnTo>
                <a:lnTo>
                  <a:pt x="735424" y="727710"/>
                </a:lnTo>
                <a:lnTo>
                  <a:pt x="687770" y="727710"/>
                </a:lnTo>
                <a:lnTo>
                  <a:pt x="663715" y="726440"/>
                </a:lnTo>
                <a:lnTo>
                  <a:pt x="884984" y="726440"/>
                </a:lnTo>
                <a:lnTo>
                  <a:pt x="887203" y="744220"/>
                </a:lnTo>
                <a:lnTo>
                  <a:pt x="888172" y="763270"/>
                </a:lnTo>
                <a:lnTo>
                  <a:pt x="888212" y="784860"/>
                </a:lnTo>
                <a:lnTo>
                  <a:pt x="887416" y="806450"/>
                </a:lnTo>
                <a:lnTo>
                  <a:pt x="943047" y="806450"/>
                </a:lnTo>
                <a:lnTo>
                  <a:pt x="935521" y="816610"/>
                </a:lnTo>
                <a:lnTo>
                  <a:pt x="907413" y="855980"/>
                </a:lnTo>
                <a:lnTo>
                  <a:pt x="880582" y="896620"/>
                </a:lnTo>
                <a:lnTo>
                  <a:pt x="876103" y="902970"/>
                </a:lnTo>
                <a:lnTo>
                  <a:pt x="874682" y="904240"/>
                </a:lnTo>
                <a:close/>
              </a:path>
            </a:pathLst>
          </a:custGeom>
          <a:solidFill>
            <a:srgbClr val="828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2707" y="5249547"/>
            <a:ext cx="1270000" cy="904240"/>
          </a:xfrm>
          <a:custGeom>
            <a:avLst/>
            <a:gdLst/>
            <a:ahLst/>
            <a:cxnLst/>
            <a:rect l="l" t="t" r="r" b="b"/>
            <a:pathLst>
              <a:path w="1270000" h="904239">
                <a:moveTo>
                  <a:pt x="838469" y="237490"/>
                </a:moveTo>
                <a:lnTo>
                  <a:pt x="798199" y="237490"/>
                </a:lnTo>
                <a:lnTo>
                  <a:pt x="798494" y="229870"/>
                </a:lnTo>
                <a:lnTo>
                  <a:pt x="799148" y="199390"/>
                </a:lnTo>
                <a:lnTo>
                  <a:pt x="799422" y="172720"/>
                </a:lnTo>
                <a:lnTo>
                  <a:pt x="799527" y="110490"/>
                </a:lnTo>
                <a:lnTo>
                  <a:pt x="800068" y="107950"/>
                </a:lnTo>
                <a:lnTo>
                  <a:pt x="801129" y="105410"/>
                </a:lnTo>
                <a:lnTo>
                  <a:pt x="799944" y="105410"/>
                </a:lnTo>
                <a:lnTo>
                  <a:pt x="798874" y="104140"/>
                </a:lnTo>
                <a:lnTo>
                  <a:pt x="795139" y="100330"/>
                </a:lnTo>
                <a:lnTo>
                  <a:pt x="793896" y="96520"/>
                </a:lnTo>
                <a:lnTo>
                  <a:pt x="794353" y="92710"/>
                </a:lnTo>
                <a:lnTo>
                  <a:pt x="820968" y="60960"/>
                </a:lnTo>
                <a:lnTo>
                  <a:pt x="888764" y="13970"/>
                </a:lnTo>
                <a:lnTo>
                  <a:pt x="903607" y="5080"/>
                </a:lnTo>
                <a:lnTo>
                  <a:pt x="908628" y="0"/>
                </a:lnTo>
                <a:lnTo>
                  <a:pt x="920329" y="0"/>
                </a:lnTo>
                <a:lnTo>
                  <a:pt x="924972" y="1270"/>
                </a:lnTo>
                <a:lnTo>
                  <a:pt x="928612" y="3810"/>
                </a:lnTo>
                <a:lnTo>
                  <a:pt x="967584" y="34290"/>
                </a:lnTo>
                <a:lnTo>
                  <a:pt x="977180" y="41910"/>
                </a:lnTo>
                <a:lnTo>
                  <a:pt x="915769" y="41910"/>
                </a:lnTo>
                <a:lnTo>
                  <a:pt x="905013" y="49530"/>
                </a:lnTo>
                <a:lnTo>
                  <a:pt x="894092" y="55880"/>
                </a:lnTo>
                <a:lnTo>
                  <a:pt x="883122" y="63500"/>
                </a:lnTo>
                <a:lnTo>
                  <a:pt x="862434" y="76200"/>
                </a:lnTo>
                <a:lnTo>
                  <a:pt x="857566" y="78740"/>
                </a:lnTo>
                <a:lnTo>
                  <a:pt x="855270" y="80010"/>
                </a:lnTo>
                <a:lnTo>
                  <a:pt x="829837" y="92710"/>
                </a:lnTo>
                <a:lnTo>
                  <a:pt x="839244" y="93980"/>
                </a:lnTo>
                <a:lnTo>
                  <a:pt x="858543" y="99060"/>
                </a:lnTo>
                <a:lnTo>
                  <a:pt x="868381" y="102870"/>
                </a:lnTo>
                <a:lnTo>
                  <a:pt x="909118" y="102870"/>
                </a:lnTo>
                <a:lnTo>
                  <a:pt x="892946" y="111760"/>
                </a:lnTo>
                <a:lnTo>
                  <a:pt x="901849" y="115570"/>
                </a:lnTo>
                <a:lnTo>
                  <a:pt x="910890" y="120650"/>
                </a:lnTo>
                <a:lnTo>
                  <a:pt x="920107" y="124460"/>
                </a:lnTo>
                <a:lnTo>
                  <a:pt x="929532" y="129540"/>
                </a:lnTo>
                <a:lnTo>
                  <a:pt x="1018430" y="129540"/>
                </a:lnTo>
                <a:lnTo>
                  <a:pt x="1006588" y="135890"/>
                </a:lnTo>
                <a:lnTo>
                  <a:pt x="991772" y="140970"/>
                </a:lnTo>
                <a:lnTo>
                  <a:pt x="842488" y="140970"/>
                </a:lnTo>
                <a:lnTo>
                  <a:pt x="841837" y="160020"/>
                </a:lnTo>
                <a:lnTo>
                  <a:pt x="841360" y="172720"/>
                </a:lnTo>
                <a:lnTo>
                  <a:pt x="838469" y="237490"/>
                </a:lnTo>
                <a:close/>
              </a:path>
              <a:path w="1270000" h="904239">
                <a:moveTo>
                  <a:pt x="909118" y="102870"/>
                </a:moveTo>
                <a:lnTo>
                  <a:pt x="868381" y="102870"/>
                </a:lnTo>
                <a:lnTo>
                  <a:pt x="885995" y="88900"/>
                </a:lnTo>
                <a:lnTo>
                  <a:pt x="904341" y="77470"/>
                </a:lnTo>
                <a:lnTo>
                  <a:pt x="923114" y="68580"/>
                </a:lnTo>
                <a:lnTo>
                  <a:pt x="942007" y="63500"/>
                </a:lnTo>
                <a:lnTo>
                  <a:pt x="915769" y="41910"/>
                </a:lnTo>
                <a:lnTo>
                  <a:pt x="977180" y="41910"/>
                </a:lnTo>
                <a:lnTo>
                  <a:pt x="1025146" y="80010"/>
                </a:lnTo>
                <a:lnTo>
                  <a:pt x="962380" y="80010"/>
                </a:lnTo>
                <a:lnTo>
                  <a:pt x="943626" y="86360"/>
                </a:lnTo>
                <a:lnTo>
                  <a:pt x="925942" y="95250"/>
                </a:lnTo>
                <a:lnTo>
                  <a:pt x="909118" y="102870"/>
                </a:lnTo>
                <a:close/>
              </a:path>
              <a:path w="1270000" h="904239">
                <a:moveTo>
                  <a:pt x="1018430" y="129540"/>
                </a:moveTo>
                <a:lnTo>
                  <a:pt x="929532" y="129540"/>
                </a:lnTo>
                <a:lnTo>
                  <a:pt x="936765" y="127000"/>
                </a:lnTo>
                <a:lnTo>
                  <a:pt x="961865" y="116840"/>
                </a:lnTo>
                <a:lnTo>
                  <a:pt x="993989" y="105410"/>
                </a:lnTo>
                <a:lnTo>
                  <a:pt x="986273" y="99060"/>
                </a:lnTo>
                <a:lnTo>
                  <a:pt x="978422" y="92710"/>
                </a:lnTo>
                <a:lnTo>
                  <a:pt x="970453" y="86360"/>
                </a:lnTo>
                <a:lnTo>
                  <a:pt x="962380" y="80010"/>
                </a:lnTo>
                <a:lnTo>
                  <a:pt x="1025146" y="80010"/>
                </a:lnTo>
                <a:lnTo>
                  <a:pt x="1053906" y="102870"/>
                </a:lnTo>
                <a:lnTo>
                  <a:pt x="1084240" y="128270"/>
                </a:lnTo>
                <a:lnTo>
                  <a:pt x="1020798" y="128270"/>
                </a:lnTo>
                <a:lnTo>
                  <a:pt x="1018430" y="129540"/>
                </a:lnTo>
                <a:close/>
              </a:path>
              <a:path w="1270000" h="904239">
                <a:moveTo>
                  <a:pt x="1115586" y="156210"/>
                </a:moveTo>
                <a:lnTo>
                  <a:pt x="973554" y="156210"/>
                </a:lnTo>
                <a:lnTo>
                  <a:pt x="985154" y="152400"/>
                </a:lnTo>
                <a:lnTo>
                  <a:pt x="996276" y="149860"/>
                </a:lnTo>
                <a:lnTo>
                  <a:pt x="1006637" y="146050"/>
                </a:lnTo>
                <a:lnTo>
                  <a:pt x="1019216" y="142240"/>
                </a:lnTo>
                <a:lnTo>
                  <a:pt x="1022452" y="140970"/>
                </a:lnTo>
                <a:lnTo>
                  <a:pt x="1031163" y="137160"/>
                </a:lnTo>
                <a:lnTo>
                  <a:pt x="1024266" y="132080"/>
                </a:lnTo>
                <a:lnTo>
                  <a:pt x="1020798" y="128270"/>
                </a:lnTo>
                <a:lnTo>
                  <a:pt x="1084240" y="128270"/>
                </a:lnTo>
                <a:lnTo>
                  <a:pt x="1096374" y="138430"/>
                </a:lnTo>
                <a:lnTo>
                  <a:pt x="1115586" y="156210"/>
                </a:lnTo>
                <a:close/>
              </a:path>
              <a:path w="1270000" h="904239">
                <a:moveTo>
                  <a:pt x="943047" y="806450"/>
                </a:moveTo>
                <a:lnTo>
                  <a:pt x="887416" y="806450"/>
                </a:lnTo>
                <a:lnTo>
                  <a:pt x="918473" y="763270"/>
                </a:lnTo>
                <a:lnTo>
                  <a:pt x="950570" y="722630"/>
                </a:lnTo>
                <a:lnTo>
                  <a:pt x="983430" y="681990"/>
                </a:lnTo>
                <a:lnTo>
                  <a:pt x="1016773" y="641350"/>
                </a:lnTo>
                <a:lnTo>
                  <a:pt x="1050321" y="601980"/>
                </a:lnTo>
                <a:lnTo>
                  <a:pt x="1114807" y="527050"/>
                </a:lnTo>
                <a:lnTo>
                  <a:pt x="1145981" y="490220"/>
                </a:lnTo>
                <a:lnTo>
                  <a:pt x="1176976" y="452120"/>
                </a:lnTo>
                <a:lnTo>
                  <a:pt x="1207447" y="415290"/>
                </a:lnTo>
                <a:lnTo>
                  <a:pt x="1174097" y="375920"/>
                </a:lnTo>
                <a:lnTo>
                  <a:pt x="1138003" y="340360"/>
                </a:lnTo>
                <a:lnTo>
                  <a:pt x="1100728" y="307340"/>
                </a:lnTo>
                <a:lnTo>
                  <a:pt x="1063836" y="276860"/>
                </a:lnTo>
                <a:lnTo>
                  <a:pt x="1028889" y="250190"/>
                </a:lnTo>
                <a:lnTo>
                  <a:pt x="984693" y="217170"/>
                </a:lnTo>
                <a:lnTo>
                  <a:pt x="939416" y="186690"/>
                </a:lnTo>
                <a:lnTo>
                  <a:pt x="891936" y="160020"/>
                </a:lnTo>
                <a:lnTo>
                  <a:pt x="842488" y="140970"/>
                </a:lnTo>
                <a:lnTo>
                  <a:pt x="991772" y="140970"/>
                </a:lnTo>
                <a:lnTo>
                  <a:pt x="962126" y="148590"/>
                </a:lnTo>
                <a:lnTo>
                  <a:pt x="965842" y="151130"/>
                </a:lnTo>
                <a:lnTo>
                  <a:pt x="969636" y="153670"/>
                </a:lnTo>
                <a:lnTo>
                  <a:pt x="973554" y="156210"/>
                </a:lnTo>
                <a:lnTo>
                  <a:pt x="1115586" y="156210"/>
                </a:lnTo>
                <a:lnTo>
                  <a:pt x="1118331" y="158750"/>
                </a:lnTo>
                <a:lnTo>
                  <a:pt x="1055108" y="158750"/>
                </a:lnTo>
                <a:lnTo>
                  <a:pt x="1043286" y="165100"/>
                </a:lnTo>
                <a:lnTo>
                  <a:pt x="1030557" y="168910"/>
                </a:lnTo>
                <a:lnTo>
                  <a:pt x="1003456" y="176530"/>
                </a:lnTo>
                <a:lnTo>
                  <a:pt x="1008852" y="180340"/>
                </a:lnTo>
                <a:lnTo>
                  <a:pt x="1014525" y="184150"/>
                </a:lnTo>
                <a:lnTo>
                  <a:pt x="1020687" y="189230"/>
                </a:lnTo>
                <a:lnTo>
                  <a:pt x="1149807" y="189230"/>
                </a:lnTo>
                <a:lnTo>
                  <a:pt x="1157166" y="196850"/>
                </a:lnTo>
                <a:lnTo>
                  <a:pt x="1096519" y="196850"/>
                </a:lnTo>
                <a:lnTo>
                  <a:pt x="1085740" y="201930"/>
                </a:lnTo>
                <a:lnTo>
                  <a:pt x="1074232" y="205740"/>
                </a:lnTo>
                <a:lnTo>
                  <a:pt x="1050322" y="210820"/>
                </a:lnTo>
                <a:lnTo>
                  <a:pt x="1052181" y="212090"/>
                </a:lnTo>
                <a:lnTo>
                  <a:pt x="1171882" y="212090"/>
                </a:lnTo>
                <a:lnTo>
                  <a:pt x="1176788" y="217170"/>
                </a:lnTo>
                <a:lnTo>
                  <a:pt x="1186323" y="227330"/>
                </a:lnTo>
                <a:lnTo>
                  <a:pt x="1126206" y="227330"/>
                </a:lnTo>
                <a:lnTo>
                  <a:pt x="1125299" y="228600"/>
                </a:lnTo>
                <a:lnTo>
                  <a:pt x="1124258" y="229870"/>
                </a:lnTo>
                <a:lnTo>
                  <a:pt x="1117723" y="232410"/>
                </a:lnTo>
                <a:lnTo>
                  <a:pt x="1110793" y="234950"/>
                </a:lnTo>
                <a:lnTo>
                  <a:pt x="1103750" y="236220"/>
                </a:lnTo>
                <a:lnTo>
                  <a:pt x="1092428" y="236220"/>
                </a:lnTo>
                <a:lnTo>
                  <a:pt x="1084990" y="237490"/>
                </a:lnTo>
                <a:lnTo>
                  <a:pt x="1090592" y="242570"/>
                </a:lnTo>
                <a:lnTo>
                  <a:pt x="1112077" y="242570"/>
                </a:lnTo>
                <a:lnTo>
                  <a:pt x="1124197" y="245110"/>
                </a:lnTo>
                <a:lnTo>
                  <a:pt x="1127074" y="248920"/>
                </a:lnTo>
                <a:lnTo>
                  <a:pt x="1127064" y="257810"/>
                </a:lnTo>
                <a:lnTo>
                  <a:pt x="1124379" y="261620"/>
                </a:lnTo>
                <a:lnTo>
                  <a:pt x="1119075" y="262890"/>
                </a:lnTo>
                <a:lnTo>
                  <a:pt x="1116331" y="262890"/>
                </a:lnTo>
                <a:lnTo>
                  <a:pt x="1118758" y="265430"/>
                </a:lnTo>
                <a:lnTo>
                  <a:pt x="1123596" y="269240"/>
                </a:lnTo>
                <a:lnTo>
                  <a:pt x="1221956" y="269240"/>
                </a:lnTo>
                <a:lnTo>
                  <a:pt x="1228937" y="278130"/>
                </a:lnTo>
                <a:lnTo>
                  <a:pt x="1230527" y="280670"/>
                </a:lnTo>
                <a:lnTo>
                  <a:pt x="1175075" y="280670"/>
                </a:lnTo>
                <a:lnTo>
                  <a:pt x="1175176" y="289560"/>
                </a:lnTo>
                <a:lnTo>
                  <a:pt x="1169373" y="295910"/>
                </a:lnTo>
                <a:lnTo>
                  <a:pt x="1159211" y="297180"/>
                </a:lnTo>
                <a:lnTo>
                  <a:pt x="1155498" y="297180"/>
                </a:lnTo>
                <a:lnTo>
                  <a:pt x="1174946" y="314960"/>
                </a:lnTo>
                <a:lnTo>
                  <a:pt x="1193076" y="332740"/>
                </a:lnTo>
                <a:lnTo>
                  <a:pt x="1209951" y="350520"/>
                </a:lnTo>
                <a:lnTo>
                  <a:pt x="1225637" y="368300"/>
                </a:lnTo>
                <a:lnTo>
                  <a:pt x="1268705" y="368300"/>
                </a:lnTo>
                <a:lnTo>
                  <a:pt x="1269768" y="375920"/>
                </a:lnTo>
                <a:lnTo>
                  <a:pt x="1267351" y="402590"/>
                </a:lnTo>
                <a:lnTo>
                  <a:pt x="1258061" y="427990"/>
                </a:lnTo>
                <a:lnTo>
                  <a:pt x="1240807" y="444500"/>
                </a:lnTo>
                <a:lnTo>
                  <a:pt x="1210715" y="481330"/>
                </a:lnTo>
                <a:lnTo>
                  <a:pt x="1149289" y="554990"/>
                </a:lnTo>
                <a:lnTo>
                  <a:pt x="1056321" y="664210"/>
                </a:lnTo>
                <a:lnTo>
                  <a:pt x="1025307" y="701040"/>
                </a:lnTo>
                <a:lnTo>
                  <a:pt x="994688" y="739140"/>
                </a:lnTo>
                <a:lnTo>
                  <a:pt x="964686" y="777240"/>
                </a:lnTo>
                <a:lnTo>
                  <a:pt x="943047" y="806450"/>
                </a:lnTo>
                <a:close/>
              </a:path>
              <a:path w="1270000" h="904239">
                <a:moveTo>
                  <a:pt x="1149807" y="189230"/>
                </a:moveTo>
                <a:lnTo>
                  <a:pt x="1020687" y="189230"/>
                </a:lnTo>
                <a:lnTo>
                  <a:pt x="1051212" y="181610"/>
                </a:lnTo>
                <a:lnTo>
                  <a:pt x="1060902" y="177800"/>
                </a:lnTo>
                <a:lnTo>
                  <a:pt x="1063515" y="177800"/>
                </a:lnTo>
                <a:lnTo>
                  <a:pt x="1071250" y="175260"/>
                </a:lnTo>
                <a:lnTo>
                  <a:pt x="1072535" y="175260"/>
                </a:lnTo>
                <a:lnTo>
                  <a:pt x="1066761" y="168910"/>
                </a:lnTo>
                <a:lnTo>
                  <a:pt x="1055108" y="158750"/>
                </a:lnTo>
                <a:lnTo>
                  <a:pt x="1118331" y="158750"/>
                </a:lnTo>
                <a:lnTo>
                  <a:pt x="1137543" y="176530"/>
                </a:lnTo>
                <a:lnTo>
                  <a:pt x="1149807" y="189230"/>
                </a:lnTo>
                <a:close/>
              </a:path>
              <a:path w="1270000" h="904239">
                <a:moveTo>
                  <a:pt x="1171882" y="212090"/>
                </a:moveTo>
                <a:lnTo>
                  <a:pt x="1054220" y="212090"/>
                </a:lnTo>
                <a:lnTo>
                  <a:pt x="1064124" y="210820"/>
                </a:lnTo>
                <a:lnTo>
                  <a:pt x="1100496" y="205740"/>
                </a:lnTo>
                <a:lnTo>
                  <a:pt x="1104975" y="205740"/>
                </a:lnTo>
                <a:lnTo>
                  <a:pt x="1102170" y="203200"/>
                </a:lnTo>
                <a:lnTo>
                  <a:pt x="1096519" y="196850"/>
                </a:lnTo>
                <a:lnTo>
                  <a:pt x="1157166" y="196850"/>
                </a:lnTo>
                <a:lnTo>
                  <a:pt x="1171882" y="212090"/>
                </a:lnTo>
                <a:close/>
              </a:path>
              <a:path w="1270000" h="904239">
                <a:moveTo>
                  <a:pt x="18535" y="351790"/>
                </a:moveTo>
                <a:lnTo>
                  <a:pt x="9642" y="351790"/>
                </a:lnTo>
                <a:lnTo>
                  <a:pt x="4360" y="347980"/>
                </a:lnTo>
                <a:lnTo>
                  <a:pt x="0" y="336550"/>
                </a:lnTo>
                <a:lnTo>
                  <a:pt x="1098" y="331470"/>
                </a:lnTo>
                <a:lnTo>
                  <a:pt x="49737" y="294640"/>
                </a:lnTo>
                <a:lnTo>
                  <a:pt x="116170" y="262890"/>
                </a:lnTo>
                <a:lnTo>
                  <a:pt x="132786" y="254000"/>
                </a:lnTo>
                <a:lnTo>
                  <a:pt x="148963" y="246380"/>
                </a:lnTo>
                <a:lnTo>
                  <a:pt x="164339" y="236220"/>
                </a:lnTo>
                <a:lnTo>
                  <a:pt x="173203" y="231140"/>
                </a:lnTo>
                <a:lnTo>
                  <a:pt x="183490" y="228600"/>
                </a:lnTo>
                <a:lnTo>
                  <a:pt x="195396" y="226060"/>
                </a:lnTo>
                <a:lnTo>
                  <a:pt x="224396" y="226060"/>
                </a:lnTo>
                <a:lnTo>
                  <a:pt x="231984" y="227330"/>
                </a:lnTo>
                <a:lnTo>
                  <a:pt x="254806" y="228600"/>
                </a:lnTo>
                <a:lnTo>
                  <a:pt x="277848" y="228600"/>
                </a:lnTo>
                <a:lnTo>
                  <a:pt x="294166" y="229870"/>
                </a:lnTo>
                <a:lnTo>
                  <a:pt x="364148" y="231140"/>
                </a:lnTo>
                <a:lnTo>
                  <a:pt x="448473" y="233680"/>
                </a:lnTo>
                <a:lnTo>
                  <a:pt x="494114" y="233680"/>
                </a:lnTo>
                <a:lnTo>
                  <a:pt x="590889" y="236220"/>
                </a:lnTo>
                <a:lnTo>
                  <a:pt x="641436" y="236220"/>
                </a:lnTo>
                <a:lnTo>
                  <a:pt x="693033" y="237490"/>
                </a:lnTo>
                <a:lnTo>
                  <a:pt x="838469" y="237490"/>
                </a:lnTo>
                <a:lnTo>
                  <a:pt x="838202" y="245110"/>
                </a:lnTo>
                <a:lnTo>
                  <a:pt x="838093" y="248920"/>
                </a:lnTo>
                <a:lnTo>
                  <a:pt x="837879" y="261620"/>
                </a:lnTo>
                <a:lnTo>
                  <a:pt x="837806" y="267970"/>
                </a:lnTo>
                <a:lnTo>
                  <a:pt x="201551" y="267970"/>
                </a:lnTo>
                <a:lnTo>
                  <a:pt x="192315" y="269240"/>
                </a:lnTo>
                <a:lnTo>
                  <a:pt x="184241" y="271780"/>
                </a:lnTo>
                <a:lnTo>
                  <a:pt x="177176" y="274320"/>
                </a:lnTo>
                <a:lnTo>
                  <a:pt x="135408" y="297180"/>
                </a:lnTo>
                <a:lnTo>
                  <a:pt x="115061" y="307340"/>
                </a:lnTo>
                <a:lnTo>
                  <a:pt x="95130" y="317500"/>
                </a:lnTo>
                <a:lnTo>
                  <a:pt x="104412" y="317500"/>
                </a:lnTo>
                <a:lnTo>
                  <a:pt x="124178" y="318770"/>
                </a:lnTo>
                <a:lnTo>
                  <a:pt x="134770" y="320040"/>
                </a:lnTo>
                <a:lnTo>
                  <a:pt x="201871" y="320040"/>
                </a:lnTo>
                <a:lnTo>
                  <a:pt x="192059" y="325120"/>
                </a:lnTo>
                <a:lnTo>
                  <a:pt x="191870" y="325120"/>
                </a:lnTo>
                <a:lnTo>
                  <a:pt x="226584" y="327660"/>
                </a:lnTo>
                <a:lnTo>
                  <a:pt x="306229" y="327660"/>
                </a:lnTo>
                <a:lnTo>
                  <a:pt x="294276" y="332740"/>
                </a:lnTo>
                <a:lnTo>
                  <a:pt x="329254" y="336550"/>
                </a:lnTo>
                <a:lnTo>
                  <a:pt x="406986" y="336550"/>
                </a:lnTo>
                <a:lnTo>
                  <a:pt x="400079" y="340360"/>
                </a:lnTo>
                <a:lnTo>
                  <a:pt x="404982" y="340360"/>
                </a:lnTo>
                <a:lnTo>
                  <a:pt x="407435" y="341630"/>
                </a:lnTo>
                <a:lnTo>
                  <a:pt x="414671" y="341630"/>
                </a:lnTo>
                <a:lnTo>
                  <a:pt x="436838" y="342900"/>
                </a:lnTo>
                <a:lnTo>
                  <a:pt x="506629" y="342900"/>
                </a:lnTo>
                <a:lnTo>
                  <a:pt x="504673" y="344170"/>
                </a:lnTo>
                <a:lnTo>
                  <a:pt x="36797" y="344170"/>
                </a:lnTo>
                <a:lnTo>
                  <a:pt x="31225" y="345440"/>
                </a:lnTo>
                <a:lnTo>
                  <a:pt x="20107" y="350520"/>
                </a:lnTo>
                <a:lnTo>
                  <a:pt x="18535" y="351790"/>
                </a:lnTo>
                <a:close/>
              </a:path>
              <a:path w="1270000" h="904239">
                <a:moveTo>
                  <a:pt x="1219962" y="266700"/>
                </a:moveTo>
                <a:lnTo>
                  <a:pt x="1163833" y="266700"/>
                </a:lnTo>
                <a:lnTo>
                  <a:pt x="1154835" y="256540"/>
                </a:lnTo>
                <a:lnTo>
                  <a:pt x="1145656" y="246380"/>
                </a:lnTo>
                <a:lnTo>
                  <a:pt x="1136344" y="236220"/>
                </a:lnTo>
                <a:lnTo>
                  <a:pt x="1126950" y="227330"/>
                </a:lnTo>
                <a:lnTo>
                  <a:pt x="1186323" y="227330"/>
                </a:lnTo>
                <a:lnTo>
                  <a:pt x="1203009" y="245110"/>
                </a:lnTo>
                <a:lnTo>
                  <a:pt x="1219962" y="266700"/>
                </a:lnTo>
                <a:close/>
              </a:path>
              <a:path w="1270000" h="904239">
                <a:moveTo>
                  <a:pt x="1221956" y="269240"/>
                </a:moveTo>
                <a:lnTo>
                  <a:pt x="1123596" y="269240"/>
                </a:lnTo>
                <a:lnTo>
                  <a:pt x="1124983" y="267970"/>
                </a:lnTo>
                <a:lnTo>
                  <a:pt x="1126493" y="267970"/>
                </a:lnTo>
                <a:lnTo>
                  <a:pt x="1145793" y="265430"/>
                </a:lnTo>
                <a:lnTo>
                  <a:pt x="1161465" y="265430"/>
                </a:lnTo>
                <a:lnTo>
                  <a:pt x="1162688" y="266700"/>
                </a:lnTo>
                <a:lnTo>
                  <a:pt x="1219962" y="266700"/>
                </a:lnTo>
                <a:lnTo>
                  <a:pt x="1221956" y="269240"/>
                </a:lnTo>
                <a:close/>
              </a:path>
              <a:path w="1270000" h="904239">
                <a:moveTo>
                  <a:pt x="201871" y="320040"/>
                </a:moveTo>
                <a:lnTo>
                  <a:pt x="134770" y="320040"/>
                </a:lnTo>
                <a:lnTo>
                  <a:pt x="159768" y="303530"/>
                </a:lnTo>
                <a:lnTo>
                  <a:pt x="188925" y="289560"/>
                </a:lnTo>
                <a:lnTo>
                  <a:pt x="221224" y="278130"/>
                </a:lnTo>
                <a:lnTo>
                  <a:pt x="255651" y="270510"/>
                </a:lnTo>
                <a:lnTo>
                  <a:pt x="250973" y="270510"/>
                </a:lnTo>
                <a:lnTo>
                  <a:pt x="233914" y="267970"/>
                </a:lnTo>
                <a:lnTo>
                  <a:pt x="837806" y="267970"/>
                </a:lnTo>
                <a:lnTo>
                  <a:pt x="837780" y="271780"/>
                </a:lnTo>
                <a:lnTo>
                  <a:pt x="288884" y="271780"/>
                </a:lnTo>
                <a:lnTo>
                  <a:pt x="290701" y="274320"/>
                </a:lnTo>
                <a:lnTo>
                  <a:pt x="291859" y="276860"/>
                </a:lnTo>
                <a:lnTo>
                  <a:pt x="292600" y="287020"/>
                </a:lnTo>
                <a:lnTo>
                  <a:pt x="287240" y="294640"/>
                </a:lnTo>
                <a:lnTo>
                  <a:pt x="279612" y="294640"/>
                </a:lnTo>
                <a:lnTo>
                  <a:pt x="257797" y="299720"/>
                </a:lnTo>
                <a:lnTo>
                  <a:pt x="235946" y="306070"/>
                </a:lnTo>
                <a:lnTo>
                  <a:pt x="214135" y="313690"/>
                </a:lnTo>
                <a:lnTo>
                  <a:pt x="201871" y="320040"/>
                </a:lnTo>
                <a:close/>
              </a:path>
              <a:path w="1270000" h="904239">
                <a:moveTo>
                  <a:pt x="467392" y="303530"/>
                </a:moveTo>
                <a:lnTo>
                  <a:pt x="402529" y="303530"/>
                </a:lnTo>
                <a:lnTo>
                  <a:pt x="404652" y="301048"/>
                </a:lnTo>
                <a:lnTo>
                  <a:pt x="447307" y="280670"/>
                </a:lnTo>
                <a:lnTo>
                  <a:pt x="461426" y="275590"/>
                </a:lnTo>
                <a:lnTo>
                  <a:pt x="417751" y="274320"/>
                </a:lnTo>
                <a:lnTo>
                  <a:pt x="397006" y="274320"/>
                </a:lnTo>
                <a:lnTo>
                  <a:pt x="320568" y="273050"/>
                </a:lnTo>
                <a:lnTo>
                  <a:pt x="288884" y="271780"/>
                </a:lnTo>
                <a:lnTo>
                  <a:pt x="837780" y="271780"/>
                </a:lnTo>
                <a:lnTo>
                  <a:pt x="837745" y="276860"/>
                </a:lnTo>
                <a:lnTo>
                  <a:pt x="547189" y="276860"/>
                </a:lnTo>
                <a:lnTo>
                  <a:pt x="547120" y="278130"/>
                </a:lnTo>
                <a:lnTo>
                  <a:pt x="545603" y="284480"/>
                </a:lnTo>
                <a:lnTo>
                  <a:pt x="541418" y="287020"/>
                </a:lnTo>
                <a:lnTo>
                  <a:pt x="535294" y="287020"/>
                </a:lnTo>
                <a:lnTo>
                  <a:pt x="502072" y="292100"/>
                </a:lnTo>
                <a:lnTo>
                  <a:pt x="469780" y="302260"/>
                </a:lnTo>
                <a:lnTo>
                  <a:pt x="467392" y="303530"/>
                </a:lnTo>
                <a:close/>
              </a:path>
              <a:path w="1270000" h="904239">
                <a:moveTo>
                  <a:pt x="506629" y="342900"/>
                </a:moveTo>
                <a:lnTo>
                  <a:pt x="436838" y="342900"/>
                </a:lnTo>
                <a:lnTo>
                  <a:pt x="451688" y="334010"/>
                </a:lnTo>
                <a:lnTo>
                  <a:pt x="467022" y="325120"/>
                </a:lnTo>
                <a:lnTo>
                  <a:pt x="482593" y="317500"/>
                </a:lnTo>
                <a:lnTo>
                  <a:pt x="503092" y="308610"/>
                </a:lnTo>
                <a:lnTo>
                  <a:pt x="507953" y="306070"/>
                </a:lnTo>
                <a:lnTo>
                  <a:pt x="557710" y="284480"/>
                </a:lnTo>
                <a:lnTo>
                  <a:pt x="573656" y="278130"/>
                </a:lnTo>
                <a:lnTo>
                  <a:pt x="547189" y="276860"/>
                </a:lnTo>
                <a:lnTo>
                  <a:pt x="837745" y="276860"/>
                </a:lnTo>
                <a:lnTo>
                  <a:pt x="837719" y="279400"/>
                </a:lnTo>
                <a:lnTo>
                  <a:pt x="720501" y="279400"/>
                </a:lnTo>
                <a:lnTo>
                  <a:pt x="690991" y="288290"/>
                </a:lnTo>
                <a:lnTo>
                  <a:pt x="665420" y="299720"/>
                </a:lnTo>
                <a:lnTo>
                  <a:pt x="595428" y="299720"/>
                </a:lnTo>
                <a:lnTo>
                  <a:pt x="578028" y="307340"/>
                </a:lnTo>
                <a:lnTo>
                  <a:pt x="560679" y="316230"/>
                </a:lnTo>
                <a:lnTo>
                  <a:pt x="543397" y="323850"/>
                </a:lnTo>
                <a:lnTo>
                  <a:pt x="526199" y="332740"/>
                </a:lnTo>
                <a:lnTo>
                  <a:pt x="520345" y="335280"/>
                </a:lnTo>
                <a:lnTo>
                  <a:pt x="514468" y="339090"/>
                </a:lnTo>
                <a:lnTo>
                  <a:pt x="508585" y="341630"/>
                </a:lnTo>
                <a:lnTo>
                  <a:pt x="506629" y="342900"/>
                </a:lnTo>
                <a:close/>
              </a:path>
              <a:path w="1270000" h="904239">
                <a:moveTo>
                  <a:pt x="834273" y="347980"/>
                </a:moveTo>
                <a:lnTo>
                  <a:pt x="592420" y="347980"/>
                </a:lnTo>
                <a:lnTo>
                  <a:pt x="601155" y="342900"/>
                </a:lnTo>
                <a:lnTo>
                  <a:pt x="610075" y="337820"/>
                </a:lnTo>
                <a:lnTo>
                  <a:pt x="619072" y="334010"/>
                </a:lnTo>
                <a:lnTo>
                  <a:pt x="636563" y="326390"/>
                </a:lnTo>
                <a:lnTo>
                  <a:pt x="644842" y="321310"/>
                </a:lnTo>
                <a:lnTo>
                  <a:pt x="652867" y="317500"/>
                </a:lnTo>
                <a:lnTo>
                  <a:pt x="660635" y="313690"/>
                </a:lnTo>
                <a:lnTo>
                  <a:pt x="682780" y="300990"/>
                </a:lnTo>
                <a:lnTo>
                  <a:pt x="691719" y="295910"/>
                </a:lnTo>
                <a:lnTo>
                  <a:pt x="707576" y="288290"/>
                </a:lnTo>
                <a:lnTo>
                  <a:pt x="723652" y="279400"/>
                </a:lnTo>
                <a:lnTo>
                  <a:pt x="837719" y="279400"/>
                </a:lnTo>
                <a:lnTo>
                  <a:pt x="837603" y="290830"/>
                </a:lnTo>
                <a:lnTo>
                  <a:pt x="837502" y="298450"/>
                </a:lnTo>
                <a:lnTo>
                  <a:pt x="837281" y="306070"/>
                </a:lnTo>
                <a:lnTo>
                  <a:pt x="795273" y="306070"/>
                </a:lnTo>
                <a:lnTo>
                  <a:pt x="787805" y="312420"/>
                </a:lnTo>
                <a:lnTo>
                  <a:pt x="774072" y="322580"/>
                </a:lnTo>
                <a:lnTo>
                  <a:pt x="765837" y="327660"/>
                </a:lnTo>
                <a:lnTo>
                  <a:pt x="757698" y="334010"/>
                </a:lnTo>
                <a:lnTo>
                  <a:pt x="749770" y="339090"/>
                </a:lnTo>
                <a:lnTo>
                  <a:pt x="745732" y="342900"/>
                </a:lnTo>
                <a:lnTo>
                  <a:pt x="752935" y="344170"/>
                </a:lnTo>
                <a:lnTo>
                  <a:pt x="834771" y="344170"/>
                </a:lnTo>
                <a:lnTo>
                  <a:pt x="834273" y="347980"/>
                </a:lnTo>
                <a:close/>
              </a:path>
              <a:path w="1270000" h="904239">
                <a:moveTo>
                  <a:pt x="1175176" y="280790"/>
                </a:moveTo>
                <a:close/>
              </a:path>
              <a:path w="1270000" h="904239">
                <a:moveTo>
                  <a:pt x="1268705" y="368300"/>
                </a:moveTo>
                <a:lnTo>
                  <a:pt x="1225637" y="368300"/>
                </a:lnTo>
                <a:lnTo>
                  <a:pt x="1223798" y="360680"/>
                </a:lnTo>
                <a:lnTo>
                  <a:pt x="1221237" y="353060"/>
                </a:lnTo>
                <a:lnTo>
                  <a:pt x="1217956" y="345440"/>
                </a:lnTo>
                <a:lnTo>
                  <a:pt x="1213955" y="337820"/>
                </a:lnTo>
                <a:lnTo>
                  <a:pt x="1205271" y="322580"/>
                </a:lnTo>
                <a:lnTo>
                  <a:pt x="1195830" y="308610"/>
                </a:lnTo>
                <a:lnTo>
                  <a:pt x="1185732" y="293370"/>
                </a:lnTo>
                <a:lnTo>
                  <a:pt x="1175176" y="280790"/>
                </a:lnTo>
                <a:lnTo>
                  <a:pt x="1230527" y="280670"/>
                </a:lnTo>
                <a:lnTo>
                  <a:pt x="1251194" y="313690"/>
                </a:lnTo>
                <a:lnTo>
                  <a:pt x="1266403" y="351790"/>
                </a:lnTo>
                <a:lnTo>
                  <a:pt x="1268705" y="368300"/>
                </a:lnTo>
                <a:close/>
              </a:path>
              <a:path w="1270000" h="904239">
                <a:moveTo>
                  <a:pt x="306229" y="327660"/>
                </a:moveTo>
                <a:lnTo>
                  <a:pt x="226584" y="327660"/>
                </a:lnTo>
                <a:lnTo>
                  <a:pt x="237310" y="322580"/>
                </a:lnTo>
                <a:lnTo>
                  <a:pt x="248114" y="318770"/>
                </a:lnTo>
                <a:lnTo>
                  <a:pt x="258756" y="313690"/>
                </a:lnTo>
                <a:lnTo>
                  <a:pt x="280043" y="306070"/>
                </a:lnTo>
                <a:lnTo>
                  <a:pt x="285158" y="303530"/>
                </a:lnTo>
                <a:lnTo>
                  <a:pt x="312872" y="293370"/>
                </a:lnTo>
                <a:lnTo>
                  <a:pt x="339382" y="287020"/>
                </a:lnTo>
                <a:lnTo>
                  <a:pt x="365436" y="283210"/>
                </a:lnTo>
                <a:lnTo>
                  <a:pt x="391783" y="281940"/>
                </a:lnTo>
                <a:lnTo>
                  <a:pt x="401850" y="281940"/>
                </a:lnTo>
                <a:lnTo>
                  <a:pt x="406538" y="285750"/>
                </a:lnTo>
                <a:lnTo>
                  <a:pt x="406874" y="298450"/>
                </a:lnTo>
                <a:lnTo>
                  <a:pt x="404652" y="301048"/>
                </a:lnTo>
                <a:lnTo>
                  <a:pt x="400023" y="303530"/>
                </a:lnTo>
                <a:lnTo>
                  <a:pt x="396611" y="303530"/>
                </a:lnTo>
                <a:lnTo>
                  <a:pt x="369740" y="307340"/>
                </a:lnTo>
                <a:lnTo>
                  <a:pt x="343467" y="313690"/>
                </a:lnTo>
                <a:lnTo>
                  <a:pt x="318182" y="322580"/>
                </a:lnTo>
                <a:lnTo>
                  <a:pt x="306229" y="327660"/>
                </a:lnTo>
                <a:close/>
              </a:path>
              <a:path w="1270000" h="904239">
                <a:moveTo>
                  <a:pt x="109742" y="763270"/>
                </a:moveTo>
                <a:lnTo>
                  <a:pt x="91135" y="762000"/>
                </a:lnTo>
                <a:lnTo>
                  <a:pt x="72877" y="762000"/>
                </a:lnTo>
                <a:lnTo>
                  <a:pt x="37658" y="759460"/>
                </a:lnTo>
                <a:lnTo>
                  <a:pt x="30598" y="759460"/>
                </a:lnTo>
                <a:lnTo>
                  <a:pt x="25111" y="754380"/>
                </a:lnTo>
                <a:lnTo>
                  <a:pt x="23235" y="742950"/>
                </a:lnTo>
                <a:lnTo>
                  <a:pt x="24837" y="737870"/>
                </a:lnTo>
                <a:lnTo>
                  <a:pt x="28129" y="735330"/>
                </a:lnTo>
                <a:lnTo>
                  <a:pt x="27668" y="702310"/>
                </a:lnTo>
                <a:lnTo>
                  <a:pt x="26893" y="670560"/>
                </a:lnTo>
                <a:lnTo>
                  <a:pt x="25871" y="636270"/>
                </a:lnTo>
                <a:lnTo>
                  <a:pt x="23946" y="579120"/>
                </a:lnTo>
                <a:lnTo>
                  <a:pt x="23097" y="552450"/>
                </a:lnTo>
                <a:lnTo>
                  <a:pt x="22364" y="525780"/>
                </a:lnTo>
                <a:lnTo>
                  <a:pt x="21790" y="496570"/>
                </a:lnTo>
                <a:lnTo>
                  <a:pt x="21441" y="488950"/>
                </a:lnTo>
                <a:lnTo>
                  <a:pt x="19785" y="433070"/>
                </a:lnTo>
                <a:lnTo>
                  <a:pt x="21139" y="392430"/>
                </a:lnTo>
                <a:lnTo>
                  <a:pt x="25587" y="364490"/>
                </a:lnTo>
                <a:lnTo>
                  <a:pt x="33208" y="347980"/>
                </a:lnTo>
                <a:lnTo>
                  <a:pt x="34869" y="346710"/>
                </a:lnTo>
                <a:lnTo>
                  <a:pt x="36588" y="345440"/>
                </a:lnTo>
                <a:lnTo>
                  <a:pt x="513333" y="345440"/>
                </a:lnTo>
                <a:lnTo>
                  <a:pt x="518060" y="342900"/>
                </a:lnTo>
                <a:lnTo>
                  <a:pt x="531295" y="336550"/>
                </a:lnTo>
                <a:lnTo>
                  <a:pt x="537457" y="334010"/>
                </a:lnTo>
                <a:lnTo>
                  <a:pt x="589497" y="303530"/>
                </a:lnTo>
                <a:lnTo>
                  <a:pt x="595428" y="299720"/>
                </a:lnTo>
                <a:lnTo>
                  <a:pt x="665420" y="299720"/>
                </a:lnTo>
                <a:lnTo>
                  <a:pt x="662474" y="301048"/>
                </a:lnTo>
                <a:lnTo>
                  <a:pt x="635048" y="316230"/>
                </a:lnTo>
                <a:lnTo>
                  <a:pt x="608180" y="332740"/>
                </a:lnTo>
                <a:lnTo>
                  <a:pt x="596019" y="340360"/>
                </a:lnTo>
                <a:lnTo>
                  <a:pt x="588101" y="345440"/>
                </a:lnTo>
                <a:lnTo>
                  <a:pt x="584235" y="347980"/>
                </a:lnTo>
                <a:lnTo>
                  <a:pt x="834273" y="347980"/>
                </a:lnTo>
                <a:lnTo>
                  <a:pt x="833942" y="350520"/>
                </a:lnTo>
                <a:lnTo>
                  <a:pt x="55477" y="350520"/>
                </a:lnTo>
                <a:lnTo>
                  <a:pt x="56188" y="351790"/>
                </a:lnTo>
                <a:lnTo>
                  <a:pt x="56791" y="351790"/>
                </a:lnTo>
                <a:lnTo>
                  <a:pt x="59095" y="358140"/>
                </a:lnTo>
                <a:lnTo>
                  <a:pt x="59029" y="363220"/>
                </a:lnTo>
                <a:lnTo>
                  <a:pt x="57170" y="367030"/>
                </a:lnTo>
                <a:lnTo>
                  <a:pt x="57294" y="387350"/>
                </a:lnTo>
                <a:lnTo>
                  <a:pt x="58520" y="447040"/>
                </a:lnTo>
                <a:lnTo>
                  <a:pt x="60219" y="496570"/>
                </a:lnTo>
                <a:lnTo>
                  <a:pt x="61669" y="534670"/>
                </a:lnTo>
                <a:lnTo>
                  <a:pt x="66245" y="637540"/>
                </a:lnTo>
                <a:lnTo>
                  <a:pt x="67501" y="666750"/>
                </a:lnTo>
                <a:lnTo>
                  <a:pt x="68602" y="697230"/>
                </a:lnTo>
                <a:lnTo>
                  <a:pt x="69534" y="728980"/>
                </a:lnTo>
                <a:lnTo>
                  <a:pt x="508162" y="728980"/>
                </a:lnTo>
                <a:lnTo>
                  <a:pt x="206591" y="759460"/>
                </a:lnTo>
                <a:lnTo>
                  <a:pt x="158083" y="762000"/>
                </a:lnTo>
                <a:lnTo>
                  <a:pt x="109742" y="763270"/>
                </a:lnTo>
                <a:close/>
              </a:path>
              <a:path w="1270000" h="904239">
                <a:moveTo>
                  <a:pt x="406986" y="336550"/>
                </a:moveTo>
                <a:lnTo>
                  <a:pt x="341557" y="336550"/>
                </a:lnTo>
                <a:lnTo>
                  <a:pt x="348847" y="332740"/>
                </a:lnTo>
                <a:lnTo>
                  <a:pt x="388243" y="311150"/>
                </a:lnTo>
                <a:lnTo>
                  <a:pt x="397655" y="304800"/>
                </a:lnTo>
                <a:lnTo>
                  <a:pt x="404652" y="301048"/>
                </a:lnTo>
                <a:lnTo>
                  <a:pt x="402529" y="303530"/>
                </a:lnTo>
                <a:lnTo>
                  <a:pt x="467392" y="303530"/>
                </a:lnTo>
                <a:lnTo>
                  <a:pt x="438743" y="318770"/>
                </a:lnTo>
                <a:lnTo>
                  <a:pt x="406986" y="336550"/>
                </a:lnTo>
                <a:close/>
              </a:path>
              <a:path w="1270000" h="904239">
                <a:moveTo>
                  <a:pt x="834771" y="344170"/>
                </a:moveTo>
                <a:lnTo>
                  <a:pt x="776180" y="344170"/>
                </a:lnTo>
                <a:lnTo>
                  <a:pt x="783398" y="342900"/>
                </a:lnTo>
                <a:lnTo>
                  <a:pt x="790159" y="342900"/>
                </a:lnTo>
                <a:lnTo>
                  <a:pt x="796496" y="341630"/>
                </a:lnTo>
                <a:lnTo>
                  <a:pt x="795832" y="332740"/>
                </a:lnTo>
                <a:lnTo>
                  <a:pt x="795490" y="325120"/>
                </a:lnTo>
                <a:lnTo>
                  <a:pt x="795384" y="321310"/>
                </a:lnTo>
                <a:lnTo>
                  <a:pt x="795273" y="306070"/>
                </a:lnTo>
                <a:lnTo>
                  <a:pt x="837281" y="306070"/>
                </a:lnTo>
                <a:lnTo>
                  <a:pt x="836950" y="317500"/>
                </a:lnTo>
                <a:lnTo>
                  <a:pt x="835600" y="337820"/>
                </a:lnTo>
                <a:lnTo>
                  <a:pt x="834771" y="344170"/>
                </a:lnTo>
                <a:close/>
              </a:path>
              <a:path w="1270000" h="904239">
                <a:moveTo>
                  <a:pt x="502717" y="345440"/>
                </a:moveTo>
                <a:lnTo>
                  <a:pt x="38216" y="345440"/>
                </a:lnTo>
                <a:lnTo>
                  <a:pt x="37710" y="344170"/>
                </a:lnTo>
                <a:lnTo>
                  <a:pt x="504673" y="344170"/>
                </a:lnTo>
                <a:lnTo>
                  <a:pt x="502717" y="345440"/>
                </a:lnTo>
                <a:close/>
              </a:path>
              <a:path w="1270000" h="904239">
                <a:moveTo>
                  <a:pt x="196359" y="377190"/>
                </a:moveTo>
                <a:lnTo>
                  <a:pt x="183998" y="377190"/>
                </a:lnTo>
                <a:lnTo>
                  <a:pt x="179447" y="374650"/>
                </a:lnTo>
                <a:lnTo>
                  <a:pt x="177183" y="368300"/>
                </a:lnTo>
                <a:lnTo>
                  <a:pt x="176929" y="367030"/>
                </a:lnTo>
                <a:lnTo>
                  <a:pt x="176791" y="367030"/>
                </a:lnTo>
                <a:lnTo>
                  <a:pt x="83630" y="355600"/>
                </a:lnTo>
                <a:lnTo>
                  <a:pt x="55477" y="350520"/>
                </a:lnTo>
                <a:lnTo>
                  <a:pt x="833942" y="350520"/>
                </a:lnTo>
                <a:lnTo>
                  <a:pt x="833112" y="356870"/>
                </a:lnTo>
                <a:lnTo>
                  <a:pt x="831876" y="364490"/>
                </a:lnTo>
                <a:lnTo>
                  <a:pt x="825612" y="370840"/>
                </a:lnTo>
                <a:lnTo>
                  <a:pt x="218999" y="370840"/>
                </a:lnTo>
                <a:lnTo>
                  <a:pt x="211061" y="373380"/>
                </a:lnTo>
                <a:lnTo>
                  <a:pt x="203530" y="374650"/>
                </a:lnTo>
                <a:lnTo>
                  <a:pt x="196359" y="377190"/>
                </a:lnTo>
                <a:close/>
              </a:path>
              <a:path w="1270000" h="904239">
                <a:moveTo>
                  <a:pt x="279250" y="394970"/>
                </a:moveTo>
                <a:lnTo>
                  <a:pt x="272804" y="394970"/>
                </a:lnTo>
                <a:lnTo>
                  <a:pt x="267728" y="391160"/>
                </a:lnTo>
                <a:lnTo>
                  <a:pt x="264906" y="381000"/>
                </a:lnTo>
                <a:lnTo>
                  <a:pt x="265712" y="377190"/>
                </a:lnTo>
                <a:lnTo>
                  <a:pt x="268096" y="374650"/>
                </a:lnTo>
                <a:lnTo>
                  <a:pt x="230887" y="370840"/>
                </a:lnTo>
                <a:lnTo>
                  <a:pt x="791303" y="370840"/>
                </a:lnTo>
                <a:lnTo>
                  <a:pt x="791172" y="375920"/>
                </a:lnTo>
                <a:lnTo>
                  <a:pt x="790328" y="378460"/>
                </a:lnTo>
                <a:lnTo>
                  <a:pt x="336895" y="378460"/>
                </a:lnTo>
                <a:lnTo>
                  <a:pt x="320836" y="386080"/>
                </a:lnTo>
                <a:lnTo>
                  <a:pt x="306037" y="391160"/>
                </a:lnTo>
                <a:lnTo>
                  <a:pt x="292256" y="393700"/>
                </a:lnTo>
                <a:lnTo>
                  <a:pt x="279250" y="394970"/>
                </a:lnTo>
                <a:close/>
              </a:path>
              <a:path w="1270000" h="904239">
                <a:moveTo>
                  <a:pt x="824359" y="372110"/>
                </a:moveTo>
                <a:lnTo>
                  <a:pt x="816073" y="372110"/>
                </a:lnTo>
                <a:lnTo>
                  <a:pt x="810260" y="370840"/>
                </a:lnTo>
                <a:lnTo>
                  <a:pt x="825612" y="370840"/>
                </a:lnTo>
                <a:lnTo>
                  <a:pt x="824359" y="372110"/>
                </a:lnTo>
                <a:close/>
              </a:path>
              <a:path w="1270000" h="904239">
                <a:moveTo>
                  <a:pt x="414994" y="387350"/>
                </a:moveTo>
                <a:lnTo>
                  <a:pt x="409820" y="387350"/>
                </a:lnTo>
                <a:lnTo>
                  <a:pt x="406806" y="386080"/>
                </a:lnTo>
                <a:lnTo>
                  <a:pt x="403968" y="383540"/>
                </a:lnTo>
                <a:lnTo>
                  <a:pt x="403416" y="382270"/>
                </a:lnTo>
                <a:lnTo>
                  <a:pt x="402953" y="382270"/>
                </a:lnTo>
                <a:lnTo>
                  <a:pt x="336895" y="378460"/>
                </a:lnTo>
                <a:lnTo>
                  <a:pt x="790328" y="378460"/>
                </a:lnTo>
                <a:lnTo>
                  <a:pt x="789906" y="379730"/>
                </a:lnTo>
                <a:lnTo>
                  <a:pt x="787091" y="383540"/>
                </a:lnTo>
                <a:lnTo>
                  <a:pt x="428069" y="383540"/>
                </a:lnTo>
                <a:lnTo>
                  <a:pt x="423535" y="384810"/>
                </a:lnTo>
                <a:lnTo>
                  <a:pt x="419676" y="386080"/>
                </a:lnTo>
                <a:lnTo>
                  <a:pt x="414994" y="387350"/>
                </a:lnTo>
                <a:close/>
              </a:path>
              <a:path w="1270000" h="904239">
                <a:moveTo>
                  <a:pt x="494558" y="388620"/>
                </a:moveTo>
                <a:lnTo>
                  <a:pt x="485672" y="388620"/>
                </a:lnTo>
                <a:lnTo>
                  <a:pt x="481587" y="387350"/>
                </a:lnTo>
                <a:lnTo>
                  <a:pt x="479532" y="387350"/>
                </a:lnTo>
                <a:lnTo>
                  <a:pt x="477855" y="386080"/>
                </a:lnTo>
                <a:lnTo>
                  <a:pt x="465410" y="384810"/>
                </a:lnTo>
                <a:lnTo>
                  <a:pt x="440519" y="383540"/>
                </a:lnTo>
                <a:lnTo>
                  <a:pt x="787091" y="383540"/>
                </a:lnTo>
                <a:lnTo>
                  <a:pt x="785214" y="386080"/>
                </a:lnTo>
                <a:lnTo>
                  <a:pt x="505549" y="386080"/>
                </a:lnTo>
                <a:lnTo>
                  <a:pt x="494558" y="388620"/>
                </a:lnTo>
                <a:close/>
              </a:path>
              <a:path w="1270000" h="904239">
                <a:moveTo>
                  <a:pt x="779154" y="391160"/>
                </a:moveTo>
                <a:lnTo>
                  <a:pt x="676262" y="391160"/>
                </a:lnTo>
                <a:lnTo>
                  <a:pt x="584545" y="388620"/>
                </a:lnTo>
                <a:lnTo>
                  <a:pt x="552820" y="388620"/>
                </a:lnTo>
                <a:lnTo>
                  <a:pt x="537058" y="387350"/>
                </a:lnTo>
                <a:lnTo>
                  <a:pt x="505549" y="386080"/>
                </a:lnTo>
                <a:lnTo>
                  <a:pt x="785214" y="386080"/>
                </a:lnTo>
                <a:lnTo>
                  <a:pt x="784276" y="387350"/>
                </a:lnTo>
                <a:lnTo>
                  <a:pt x="779154" y="391160"/>
                </a:lnTo>
                <a:close/>
              </a:path>
              <a:path w="1270000" h="904239">
                <a:moveTo>
                  <a:pt x="581237" y="389890"/>
                </a:moveTo>
                <a:lnTo>
                  <a:pt x="570589" y="389890"/>
                </a:lnTo>
                <a:lnTo>
                  <a:pt x="568586" y="388620"/>
                </a:lnTo>
                <a:lnTo>
                  <a:pt x="584545" y="388620"/>
                </a:lnTo>
                <a:lnTo>
                  <a:pt x="581237" y="389890"/>
                </a:lnTo>
                <a:close/>
              </a:path>
              <a:path w="1270000" h="904239">
                <a:moveTo>
                  <a:pt x="864179" y="685800"/>
                </a:moveTo>
                <a:lnTo>
                  <a:pt x="801360" y="685800"/>
                </a:lnTo>
                <a:lnTo>
                  <a:pt x="813685" y="684530"/>
                </a:lnTo>
                <a:lnTo>
                  <a:pt x="855975" y="684530"/>
                </a:lnTo>
                <a:lnTo>
                  <a:pt x="864179" y="685800"/>
                </a:lnTo>
                <a:close/>
              </a:path>
              <a:path w="1270000" h="904239">
                <a:moveTo>
                  <a:pt x="508162" y="728980"/>
                </a:moveTo>
                <a:lnTo>
                  <a:pt x="69534" y="728980"/>
                </a:lnTo>
                <a:lnTo>
                  <a:pt x="97769" y="726440"/>
                </a:lnTo>
                <a:lnTo>
                  <a:pt x="163295" y="721360"/>
                </a:lnTo>
                <a:lnTo>
                  <a:pt x="200975" y="718820"/>
                </a:lnTo>
                <a:lnTo>
                  <a:pt x="458830" y="692150"/>
                </a:lnTo>
                <a:lnTo>
                  <a:pt x="506032" y="689610"/>
                </a:lnTo>
                <a:lnTo>
                  <a:pt x="542227" y="687070"/>
                </a:lnTo>
                <a:lnTo>
                  <a:pt x="577723" y="685800"/>
                </a:lnTo>
                <a:lnTo>
                  <a:pt x="878520" y="685800"/>
                </a:lnTo>
                <a:lnTo>
                  <a:pt x="884010" y="688340"/>
                </a:lnTo>
                <a:lnTo>
                  <a:pt x="891915" y="697230"/>
                </a:lnTo>
                <a:lnTo>
                  <a:pt x="893905" y="703580"/>
                </a:lnTo>
                <a:lnTo>
                  <a:pt x="893151" y="709930"/>
                </a:lnTo>
                <a:lnTo>
                  <a:pt x="892783" y="716280"/>
                </a:lnTo>
                <a:lnTo>
                  <a:pt x="889703" y="721360"/>
                </a:lnTo>
                <a:lnTo>
                  <a:pt x="884826" y="725170"/>
                </a:lnTo>
                <a:lnTo>
                  <a:pt x="884984" y="726440"/>
                </a:lnTo>
                <a:lnTo>
                  <a:pt x="585926" y="726440"/>
                </a:lnTo>
                <a:lnTo>
                  <a:pt x="558501" y="727710"/>
                </a:lnTo>
                <a:lnTo>
                  <a:pt x="532736" y="727710"/>
                </a:lnTo>
                <a:lnTo>
                  <a:pt x="508162" y="728980"/>
                </a:lnTo>
                <a:close/>
              </a:path>
              <a:path w="1270000" h="904239">
                <a:moveTo>
                  <a:pt x="874682" y="904240"/>
                </a:moveTo>
                <a:lnTo>
                  <a:pt x="845953" y="904240"/>
                </a:lnTo>
                <a:lnTo>
                  <a:pt x="839620" y="897890"/>
                </a:lnTo>
                <a:lnTo>
                  <a:pt x="837630" y="892810"/>
                </a:lnTo>
                <a:lnTo>
                  <a:pt x="837702" y="886460"/>
                </a:lnTo>
                <a:lnTo>
                  <a:pt x="838039" y="873760"/>
                </a:lnTo>
                <a:lnTo>
                  <a:pt x="838699" y="859790"/>
                </a:lnTo>
                <a:lnTo>
                  <a:pt x="842367" y="806450"/>
                </a:lnTo>
                <a:lnTo>
                  <a:pt x="843219" y="784860"/>
                </a:lnTo>
                <a:lnTo>
                  <a:pt x="843271" y="777240"/>
                </a:lnTo>
                <a:lnTo>
                  <a:pt x="842687" y="754380"/>
                </a:lnTo>
                <a:lnTo>
                  <a:pt x="839467" y="728980"/>
                </a:lnTo>
                <a:lnTo>
                  <a:pt x="759523" y="728980"/>
                </a:lnTo>
                <a:lnTo>
                  <a:pt x="735424" y="727710"/>
                </a:lnTo>
                <a:lnTo>
                  <a:pt x="687770" y="727710"/>
                </a:lnTo>
                <a:lnTo>
                  <a:pt x="663715" y="726440"/>
                </a:lnTo>
                <a:lnTo>
                  <a:pt x="884984" y="726440"/>
                </a:lnTo>
                <a:lnTo>
                  <a:pt x="887203" y="744220"/>
                </a:lnTo>
                <a:lnTo>
                  <a:pt x="888172" y="763270"/>
                </a:lnTo>
                <a:lnTo>
                  <a:pt x="888212" y="784860"/>
                </a:lnTo>
                <a:lnTo>
                  <a:pt x="887416" y="806450"/>
                </a:lnTo>
                <a:lnTo>
                  <a:pt x="943047" y="806450"/>
                </a:lnTo>
                <a:lnTo>
                  <a:pt x="935521" y="816610"/>
                </a:lnTo>
                <a:lnTo>
                  <a:pt x="907413" y="855980"/>
                </a:lnTo>
                <a:lnTo>
                  <a:pt x="880582" y="896620"/>
                </a:lnTo>
                <a:lnTo>
                  <a:pt x="876103" y="902970"/>
                </a:lnTo>
                <a:lnTo>
                  <a:pt x="874682" y="904240"/>
                </a:lnTo>
                <a:close/>
              </a:path>
            </a:pathLst>
          </a:custGeom>
          <a:solidFill>
            <a:srgbClr val="828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2707" y="7024944"/>
            <a:ext cx="1270000" cy="904240"/>
          </a:xfrm>
          <a:custGeom>
            <a:avLst/>
            <a:gdLst/>
            <a:ahLst/>
            <a:cxnLst/>
            <a:rect l="l" t="t" r="r" b="b"/>
            <a:pathLst>
              <a:path w="1270000" h="904240">
                <a:moveTo>
                  <a:pt x="838469" y="237490"/>
                </a:moveTo>
                <a:lnTo>
                  <a:pt x="798199" y="237490"/>
                </a:lnTo>
                <a:lnTo>
                  <a:pt x="798494" y="229870"/>
                </a:lnTo>
                <a:lnTo>
                  <a:pt x="799148" y="199390"/>
                </a:lnTo>
                <a:lnTo>
                  <a:pt x="799422" y="172720"/>
                </a:lnTo>
                <a:lnTo>
                  <a:pt x="799527" y="110490"/>
                </a:lnTo>
                <a:lnTo>
                  <a:pt x="800068" y="107950"/>
                </a:lnTo>
                <a:lnTo>
                  <a:pt x="801129" y="105410"/>
                </a:lnTo>
                <a:lnTo>
                  <a:pt x="799944" y="105410"/>
                </a:lnTo>
                <a:lnTo>
                  <a:pt x="798874" y="104140"/>
                </a:lnTo>
                <a:lnTo>
                  <a:pt x="795139" y="100330"/>
                </a:lnTo>
                <a:lnTo>
                  <a:pt x="793896" y="96520"/>
                </a:lnTo>
                <a:lnTo>
                  <a:pt x="794353" y="92710"/>
                </a:lnTo>
                <a:lnTo>
                  <a:pt x="820968" y="60960"/>
                </a:lnTo>
                <a:lnTo>
                  <a:pt x="888764" y="13970"/>
                </a:lnTo>
                <a:lnTo>
                  <a:pt x="903607" y="5080"/>
                </a:lnTo>
                <a:lnTo>
                  <a:pt x="908628" y="0"/>
                </a:lnTo>
                <a:lnTo>
                  <a:pt x="920329" y="0"/>
                </a:lnTo>
                <a:lnTo>
                  <a:pt x="924972" y="1270"/>
                </a:lnTo>
                <a:lnTo>
                  <a:pt x="928612" y="3810"/>
                </a:lnTo>
                <a:lnTo>
                  <a:pt x="967584" y="34290"/>
                </a:lnTo>
                <a:lnTo>
                  <a:pt x="977180" y="41910"/>
                </a:lnTo>
                <a:lnTo>
                  <a:pt x="915769" y="41910"/>
                </a:lnTo>
                <a:lnTo>
                  <a:pt x="905013" y="49530"/>
                </a:lnTo>
                <a:lnTo>
                  <a:pt x="894092" y="55880"/>
                </a:lnTo>
                <a:lnTo>
                  <a:pt x="883122" y="63500"/>
                </a:lnTo>
                <a:lnTo>
                  <a:pt x="862434" y="76200"/>
                </a:lnTo>
                <a:lnTo>
                  <a:pt x="857566" y="78740"/>
                </a:lnTo>
                <a:lnTo>
                  <a:pt x="855270" y="80010"/>
                </a:lnTo>
                <a:lnTo>
                  <a:pt x="829837" y="92710"/>
                </a:lnTo>
                <a:lnTo>
                  <a:pt x="839244" y="93980"/>
                </a:lnTo>
                <a:lnTo>
                  <a:pt x="858543" y="99060"/>
                </a:lnTo>
                <a:lnTo>
                  <a:pt x="868381" y="102870"/>
                </a:lnTo>
                <a:lnTo>
                  <a:pt x="909118" y="102870"/>
                </a:lnTo>
                <a:lnTo>
                  <a:pt x="892946" y="111760"/>
                </a:lnTo>
                <a:lnTo>
                  <a:pt x="901849" y="115570"/>
                </a:lnTo>
                <a:lnTo>
                  <a:pt x="910890" y="120650"/>
                </a:lnTo>
                <a:lnTo>
                  <a:pt x="920107" y="124460"/>
                </a:lnTo>
                <a:lnTo>
                  <a:pt x="929532" y="129540"/>
                </a:lnTo>
                <a:lnTo>
                  <a:pt x="1018430" y="129540"/>
                </a:lnTo>
                <a:lnTo>
                  <a:pt x="1006588" y="135890"/>
                </a:lnTo>
                <a:lnTo>
                  <a:pt x="991772" y="140970"/>
                </a:lnTo>
                <a:lnTo>
                  <a:pt x="842488" y="140970"/>
                </a:lnTo>
                <a:lnTo>
                  <a:pt x="841837" y="160020"/>
                </a:lnTo>
                <a:lnTo>
                  <a:pt x="841360" y="172720"/>
                </a:lnTo>
                <a:lnTo>
                  <a:pt x="838469" y="237490"/>
                </a:lnTo>
                <a:close/>
              </a:path>
              <a:path w="1270000" h="904240">
                <a:moveTo>
                  <a:pt x="909118" y="102870"/>
                </a:moveTo>
                <a:lnTo>
                  <a:pt x="868381" y="102870"/>
                </a:lnTo>
                <a:lnTo>
                  <a:pt x="885995" y="88900"/>
                </a:lnTo>
                <a:lnTo>
                  <a:pt x="904341" y="77470"/>
                </a:lnTo>
                <a:lnTo>
                  <a:pt x="923114" y="68580"/>
                </a:lnTo>
                <a:lnTo>
                  <a:pt x="942007" y="63500"/>
                </a:lnTo>
                <a:lnTo>
                  <a:pt x="915769" y="41910"/>
                </a:lnTo>
                <a:lnTo>
                  <a:pt x="977180" y="41910"/>
                </a:lnTo>
                <a:lnTo>
                  <a:pt x="1025146" y="80010"/>
                </a:lnTo>
                <a:lnTo>
                  <a:pt x="962380" y="80010"/>
                </a:lnTo>
                <a:lnTo>
                  <a:pt x="943626" y="86360"/>
                </a:lnTo>
                <a:lnTo>
                  <a:pt x="925942" y="95250"/>
                </a:lnTo>
                <a:lnTo>
                  <a:pt x="909118" y="102870"/>
                </a:lnTo>
                <a:close/>
              </a:path>
              <a:path w="1270000" h="904240">
                <a:moveTo>
                  <a:pt x="1018430" y="129540"/>
                </a:moveTo>
                <a:lnTo>
                  <a:pt x="929532" y="129540"/>
                </a:lnTo>
                <a:lnTo>
                  <a:pt x="936765" y="127000"/>
                </a:lnTo>
                <a:lnTo>
                  <a:pt x="961865" y="116840"/>
                </a:lnTo>
                <a:lnTo>
                  <a:pt x="993989" y="105410"/>
                </a:lnTo>
                <a:lnTo>
                  <a:pt x="986273" y="99060"/>
                </a:lnTo>
                <a:lnTo>
                  <a:pt x="978422" y="92710"/>
                </a:lnTo>
                <a:lnTo>
                  <a:pt x="970453" y="86360"/>
                </a:lnTo>
                <a:lnTo>
                  <a:pt x="962380" y="80010"/>
                </a:lnTo>
                <a:lnTo>
                  <a:pt x="1025146" y="80010"/>
                </a:lnTo>
                <a:lnTo>
                  <a:pt x="1053906" y="102870"/>
                </a:lnTo>
                <a:lnTo>
                  <a:pt x="1084240" y="128270"/>
                </a:lnTo>
                <a:lnTo>
                  <a:pt x="1020798" y="128270"/>
                </a:lnTo>
                <a:lnTo>
                  <a:pt x="1018430" y="129540"/>
                </a:lnTo>
                <a:close/>
              </a:path>
              <a:path w="1270000" h="904240">
                <a:moveTo>
                  <a:pt x="1115586" y="156210"/>
                </a:moveTo>
                <a:lnTo>
                  <a:pt x="973554" y="156210"/>
                </a:lnTo>
                <a:lnTo>
                  <a:pt x="985154" y="152400"/>
                </a:lnTo>
                <a:lnTo>
                  <a:pt x="996276" y="149860"/>
                </a:lnTo>
                <a:lnTo>
                  <a:pt x="1006637" y="146050"/>
                </a:lnTo>
                <a:lnTo>
                  <a:pt x="1019216" y="142240"/>
                </a:lnTo>
                <a:lnTo>
                  <a:pt x="1022452" y="140970"/>
                </a:lnTo>
                <a:lnTo>
                  <a:pt x="1031163" y="137160"/>
                </a:lnTo>
                <a:lnTo>
                  <a:pt x="1024266" y="132080"/>
                </a:lnTo>
                <a:lnTo>
                  <a:pt x="1020798" y="128270"/>
                </a:lnTo>
                <a:lnTo>
                  <a:pt x="1084240" y="128270"/>
                </a:lnTo>
                <a:lnTo>
                  <a:pt x="1096374" y="138430"/>
                </a:lnTo>
                <a:lnTo>
                  <a:pt x="1115586" y="156210"/>
                </a:lnTo>
                <a:close/>
              </a:path>
              <a:path w="1270000" h="904240">
                <a:moveTo>
                  <a:pt x="943047" y="806450"/>
                </a:moveTo>
                <a:lnTo>
                  <a:pt x="887416" y="806450"/>
                </a:lnTo>
                <a:lnTo>
                  <a:pt x="918473" y="763270"/>
                </a:lnTo>
                <a:lnTo>
                  <a:pt x="950570" y="722630"/>
                </a:lnTo>
                <a:lnTo>
                  <a:pt x="983430" y="681990"/>
                </a:lnTo>
                <a:lnTo>
                  <a:pt x="1016773" y="641350"/>
                </a:lnTo>
                <a:lnTo>
                  <a:pt x="1050321" y="601980"/>
                </a:lnTo>
                <a:lnTo>
                  <a:pt x="1114807" y="527050"/>
                </a:lnTo>
                <a:lnTo>
                  <a:pt x="1145981" y="490220"/>
                </a:lnTo>
                <a:lnTo>
                  <a:pt x="1176976" y="452120"/>
                </a:lnTo>
                <a:lnTo>
                  <a:pt x="1207447" y="415290"/>
                </a:lnTo>
                <a:lnTo>
                  <a:pt x="1174097" y="375920"/>
                </a:lnTo>
                <a:lnTo>
                  <a:pt x="1138003" y="340360"/>
                </a:lnTo>
                <a:lnTo>
                  <a:pt x="1100728" y="307340"/>
                </a:lnTo>
                <a:lnTo>
                  <a:pt x="1063836" y="276860"/>
                </a:lnTo>
                <a:lnTo>
                  <a:pt x="1028889" y="250190"/>
                </a:lnTo>
                <a:lnTo>
                  <a:pt x="984693" y="217170"/>
                </a:lnTo>
                <a:lnTo>
                  <a:pt x="939416" y="186690"/>
                </a:lnTo>
                <a:lnTo>
                  <a:pt x="891936" y="160020"/>
                </a:lnTo>
                <a:lnTo>
                  <a:pt x="842488" y="140970"/>
                </a:lnTo>
                <a:lnTo>
                  <a:pt x="991772" y="140970"/>
                </a:lnTo>
                <a:lnTo>
                  <a:pt x="962126" y="148590"/>
                </a:lnTo>
                <a:lnTo>
                  <a:pt x="965842" y="151130"/>
                </a:lnTo>
                <a:lnTo>
                  <a:pt x="969636" y="153670"/>
                </a:lnTo>
                <a:lnTo>
                  <a:pt x="973554" y="156210"/>
                </a:lnTo>
                <a:lnTo>
                  <a:pt x="1115586" y="156210"/>
                </a:lnTo>
                <a:lnTo>
                  <a:pt x="1118331" y="158750"/>
                </a:lnTo>
                <a:lnTo>
                  <a:pt x="1055108" y="158750"/>
                </a:lnTo>
                <a:lnTo>
                  <a:pt x="1043286" y="165100"/>
                </a:lnTo>
                <a:lnTo>
                  <a:pt x="1030557" y="168910"/>
                </a:lnTo>
                <a:lnTo>
                  <a:pt x="1003456" y="176530"/>
                </a:lnTo>
                <a:lnTo>
                  <a:pt x="1008852" y="180340"/>
                </a:lnTo>
                <a:lnTo>
                  <a:pt x="1014525" y="184150"/>
                </a:lnTo>
                <a:lnTo>
                  <a:pt x="1020687" y="189230"/>
                </a:lnTo>
                <a:lnTo>
                  <a:pt x="1149807" y="189230"/>
                </a:lnTo>
                <a:lnTo>
                  <a:pt x="1157166" y="196850"/>
                </a:lnTo>
                <a:lnTo>
                  <a:pt x="1096519" y="196850"/>
                </a:lnTo>
                <a:lnTo>
                  <a:pt x="1085740" y="201930"/>
                </a:lnTo>
                <a:lnTo>
                  <a:pt x="1074232" y="205740"/>
                </a:lnTo>
                <a:lnTo>
                  <a:pt x="1050322" y="210820"/>
                </a:lnTo>
                <a:lnTo>
                  <a:pt x="1052181" y="212090"/>
                </a:lnTo>
                <a:lnTo>
                  <a:pt x="1171882" y="212090"/>
                </a:lnTo>
                <a:lnTo>
                  <a:pt x="1176788" y="217170"/>
                </a:lnTo>
                <a:lnTo>
                  <a:pt x="1186323" y="227330"/>
                </a:lnTo>
                <a:lnTo>
                  <a:pt x="1126206" y="227330"/>
                </a:lnTo>
                <a:lnTo>
                  <a:pt x="1125299" y="228600"/>
                </a:lnTo>
                <a:lnTo>
                  <a:pt x="1124258" y="229870"/>
                </a:lnTo>
                <a:lnTo>
                  <a:pt x="1117723" y="232410"/>
                </a:lnTo>
                <a:lnTo>
                  <a:pt x="1110793" y="234950"/>
                </a:lnTo>
                <a:lnTo>
                  <a:pt x="1103750" y="236220"/>
                </a:lnTo>
                <a:lnTo>
                  <a:pt x="1092428" y="236220"/>
                </a:lnTo>
                <a:lnTo>
                  <a:pt x="1084990" y="237490"/>
                </a:lnTo>
                <a:lnTo>
                  <a:pt x="1090592" y="242570"/>
                </a:lnTo>
                <a:lnTo>
                  <a:pt x="1112077" y="242570"/>
                </a:lnTo>
                <a:lnTo>
                  <a:pt x="1124197" y="245110"/>
                </a:lnTo>
                <a:lnTo>
                  <a:pt x="1127074" y="248920"/>
                </a:lnTo>
                <a:lnTo>
                  <a:pt x="1127064" y="257810"/>
                </a:lnTo>
                <a:lnTo>
                  <a:pt x="1124379" y="261620"/>
                </a:lnTo>
                <a:lnTo>
                  <a:pt x="1119075" y="262890"/>
                </a:lnTo>
                <a:lnTo>
                  <a:pt x="1116331" y="262890"/>
                </a:lnTo>
                <a:lnTo>
                  <a:pt x="1118758" y="265430"/>
                </a:lnTo>
                <a:lnTo>
                  <a:pt x="1123596" y="269240"/>
                </a:lnTo>
                <a:lnTo>
                  <a:pt x="1221956" y="269240"/>
                </a:lnTo>
                <a:lnTo>
                  <a:pt x="1228937" y="278130"/>
                </a:lnTo>
                <a:lnTo>
                  <a:pt x="1230527" y="280670"/>
                </a:lnTo>
                <a:lnTo>
                  <a:pt x="1175075" y="280670"/>
                </a:lnTo>
                <a:lnTo>
                  <a:pt x="1175176" y="289560"/>
                </a:lnTo>
                <a:lnTo>
                  <a:pt x="1169373" y="295910"/>
                </a:lnTo>
                <a:lnTo>
                  <a:pt x="1159211" y="297180"/>
                </a:lnTo>
                <a:lnTo>
                  <a:pt x="1155498" y="297180"/>
                </a:lnTo>
                <a:lnTo>
                  <a:pt x="1174946" y="314960"/>
                </a:lnTo>
                <a:lnTo>
                  <a:pt x="1193076" y="332740"/>
                </a:lnTo>
                <a:lnTo>
                  <a:pt x="1209951" y="350520"/>
                </a:lnTo>
                <a:lnTo>
                  <a:pt x="1225637" y="368300"/>
                </a:lnTo>
                <a:lnTo>
                  <a:pt x="1268705" y="368300"/>
                </a:lnTo>
                <a:lnTo>
                  <a:pt x="1269768" y="375920"/>
                </a:lnTo>
                <a:lnTo>
                  <a:pt x="1267351" y="402590"/>
                </a:lnTo>
                <a:lnTo>
                  <a:pt x="1258061" y="427990"/>
                </a:lnTo>
                <a:lnTo>
                  <a:pt x="1240807" y="444500"/>
                </a:lnTo>
                <a:lnTo>
                  <a:pt x="1210715" y="481330"/>
                </a:lnTo>
                <a:lnTo>
                  <a:pt x="1149289" y="554990"/>
                </a:lnTo>
                <a:lnTo>
                  <a:pt x="1056321" y="664210"/>
                </a:lnTo>
                <a:lnTo>
                  <a:pt x="1025307" y="701040"/>
                </a:lnTo>
                <a:lnTo>
                  <a:pt x="994688" y="739140"/>
                </a:lnTo>
                <a:lnTo>
                  <a:pt x="964686" y="777240"/>
                </a:lnTo>
                <a:lnTo>
                  <a:pt x="943047" y="806450"/>
                </a:lnTo>
                <a:close/>
              </a:path>
              <a:path w="1270000" h="904240">
                <a:moveTo>
                  <a:pt x="1149807" y="189230"/>
                </a:moveTo>
                <a:lnTo>
                  <a:pt x="1020687" y="189230"/>
                </a:lnTo>
                <a:lnTo>
                  <a:pt x="1051212" y="181610"/>
                </a:lnTo>
                <a:lnTo>
                  <a:pt x="1060902" y="177800"/>
                </a:lnTo>
                <a:lnTo>
                  <a:pt x="1063515" y="177800"/>
                </a:lnTo>
                <a:lnTo>
                  <a:pt x="1071250" y="175260"/>
                </a:lnTo>
                <a:lnTo>
                  <a:pt x="1072535" y="175260"/>
                </a:lnTo>
                <a:lnTo>
                  <a:pt x="1066761" y="168910"/>
                </a:lnTo>
                <a:lnTo>
                  <a:pt x="1055108" y="158750"/>
                </a:lnTo>
                <a:lnTo>
                  <a:pt x="1118331" y="158750"/>
                </a:lnTo>
                <a:lnTo>
                  <a:pt x="1137543" y="176530"/>
                </a:lnTo>
                <a:lnTo>
                  <a:pt x="1149807" y="189230"/>
                </a:lnTo>
                <a:close/>
              </a:path>
              <a:path w="1270000" h="904240">
                <a:moveTo>
                  <a:pt x="1171882" y="212090"/>
                </a:moveTo>
                <a:lnTo>
                  <a:pt x="1054220" y="212090"/>
                </a:lnTo>
                <a:lnTo>
                  <a:pt x="1064124" y="210820"/>
                </a:lnTo>
                <a:lnTo>
                  <a:pt x="1100496" y="205740"/>
                </a:lnTo>
                <a:lnTo>
                  <a:pt x="1104975" y="205740"/>
                </a:lnTo>
                <a:lnTo>
                  <a:pt x="1102170" y="203200"/>
                </a:lnTo>
                <a:lnTo>
                  <a:pt x="1096519" y="196850"/>
                </a:lnTo>
                <a:lnTo>
                  <a:pt x="1157166" y="196850"/>
                </a:lnTo>
                <a:lnTo>
                  <a:pt x="1171882" y="212090"/>
                </a:lnTo>
                <a:close/>
              </a:path>
              <a:path w="1270000" h="904240">
                <a:moveTo>
                  <a:pt x="18535" y="351790"/>
                </a:moveTo>
                <a:lnTo>
                  <a:pt x="9642" y="351790"/>
                </a:lnTo>
                <a:lnTo>
                  <a:pt x="4360" y="347980"/>
                </a:lnTo>
                <a:lnTo>
                  <a:pt x="0" y="336550"/>
                </a:lnTo>
                <a:lnTo>
                  <a:pt x="1098" y="331470"/>
                </a:lnTo>
                <a:lnTo>
                  <a:pt x="49737" y="294640"/>
                </a:lnTo>
                <a:lnTo>
                  <a:pt x="116170" y="262890"/>
                </a:lnTo>
                <a:lnTo>
                  <a:pt x="132786" y="254000"/>
                </a:lnTo>
                <a:lnTo>
                  <a:pt x="148963" y="246380"/>
                </a:lnTo>
                <a:lnTo>
                  <a:pt x="164339" y="236220"/>
                </a:lnTo>
                <a:lnTo>
                  <a:pt x="173203" y="231140"/>
                </a:lnTo>
                <a:lnTo>
                  <a:pt x="183490" y="228600"/>
                </a:lnTo>
                <a:lnTo>
                  <a:pt x="195396" y="226060"/>
                </a:lnTo>
                <a:lnTo>
                  <a:pt x="224396" y="226060"/>
                </a:lnTo>
                <a:lnTo>
                  <a:pt x="231984" y="227330"/>
                </a:lnTo>
                <a:lnTo>
                  <a:pt x="254806" y="228600"/>
                </a:lnTo>
                <a:lnTo>
                  <a:pt x="277848" y="228600"/>
                </a:lnTo>
                <a:lnTo>
                  <a:pt x="294166" y="229870"/>
                </a:lnTo>
                <a:lnTo>
                  <a:pt x="364148" y="231140"/>
                </a:lnTo>
                <a:lnTo>
                  <a:pt x="448473" y="233680"/>
                </a:lnTo>
                <a:lnTo>
                  <a:pt x="494114" y="233680"/>
                </a:lnTo>
                <a:lnTo>
                  <a:pt x="590889" y="236220"/>
                </a:lnTo>
                <a:lnTo>
                  <a:pt x="641436" y="236220"/>
                </a:lnTo>
                <a:lnTo>
                  <a:pt x="693033" y="237490"/>
                </a:lnTo>
                <a:lnTo>
                  <a:pt x="838469" y="237490"/>
                </a:lnTo>
                <a:lnTo>
                  <a:pt x="838202" y="245110"/>
                </a:lnTo>
                <a:lnTo>
                  <a:pt x="838093" y="248920"/>
                </a:lnTo>
                <a:lnTo>
                  <a:pt x="837879" y="261620"/>
                </a:lnTo>
                <a:lnTo>
                  <a:pt x="837806" y="267970"/>
                </a:lnTo>
                <a:lnTo>
                  <a:pt x="201551" y="267970"/>
                </a:lnTo>
                <a:lnTo>
                  <a:pt x="192315" y="269240"/>
                </a:lnTo>
                <a:lnTo>
                  <a:pt x="184241" y="271780"/>
                </a:lnTo>
                <a:lnTo>
                  <a:pt x="177176" y="274320"/>
                </a:lnTo>
                <a:lnTo>
                  <a:pt x="135408" y="297180"/>
                </a:lnTo>
                <a:lnTo>
                  <a:pt x="115061" y="307340"/>
                </a:lnTo>
                <a:lnTo>
                  <a:pt x="95130" y="317500"/>
                </a:lnTo>
                <a:lnTo>
                  <a:pt x="104412" y="317500"/>
                </a:lnTo>
                <a:lnTo>
                  <a:pt x="124178" y="318770"/>
                </a:lnTo>
                <a:lnTo>
                  <a:pt x="134770" y="320040"/>
                </a:lnTo>
                <a:lnTo>
                  <a:pt x="201871" y="320040"/>
                </a:lnTo>
                <a:lnTo>
                  <a:pt x="192059" y="325120"/>
                </a:lnTo>
                <a:lnTo>
                  <a:pt x="191870" y="325120"/>
                </a:lnTo>
                <a:lnTo>
                  <a:pt x="226584" y="327660"/>
                </a:lnTo>
                <a:lnTo>
                  <a:pt x="306229" y="327660"/>
                </a:lnTo>
                <a:lnTo>
                  <a:pt x="294276" y="332740"/>
                </a:lnTo>
                <a:lnTo>
                  <a:pt x="329254" y="336550"/>
                </a:lnTo>
                <a:lnTo>
                  <a:pt x="406986" y="336550"/>
                </a:lnTo>
                <a:lnTo>
                  <a:pt x="400079" y="340360"/>
                </a:lnTo>
                <a:lnTo>
                  <a:pt x="404982" y="340360"/>
                </a:lnTo>
                <a:lnTo>
                  <a:pt x="407435" y="341630"/>
                </a:lnTo>
                <a:lnTo>
                  <a:pt x="414671" y="341630"/>
                </a:lnTo>
                <a:lnTo>
                  <a:pt x="436838" y="342900"/>
                </a:lnTo>
                <a:lnTo>
                  <a:pt x="506629" y="342900"/>
                </a:lnTo>
                <a:lnTo>
                  <a:pt x="504673" y="344170"/>
                </a:lnTo>
                <a:lnTo>
                  <a:pt x="36797" y="344170"/>
                </a:lnTo>
                <a:lnTo>
                  <a:pt x="31225" y="345440"/>
                </a:lnTo>
                <a:lnTo>
                  <a:pt x="20107" y="350520"/>
                </a:lnTo>
                <a:lnTo>
                  <a:pt x="18535" y="351790"/>
                </a:lnTo>
                <a:close/>
              </a:path>
              <a:path w="1270000" h="904240">
                <a:moveTo>
                  <a:pt x="1219962" y="266700"/>
                </a:moveTo>
                <a:lnTo>
                  <a:pt x="1163833" y="266700"/>
                </a:lnTo>
                <a:lnTo>
                  <a:pt x="1154835" y="256540"/>
                </a:lnTo>
                <a:lnTo>
                  <a:pt x="1145656" y="246380"/>
                </a:lnTo>
                <a:lnTo>
                  <a:pt x="1136344" y="236220"/>
                </a:lnTo>
                <a:lnTo>
                  <a:pt x="1126950" y="227330"/>
                </a:lnTo>
                <a:lnTo>
                  <a:pt x="1186323" y="227330"/>
                </a:lnTo>
                <a:lnTo>
                  <a:pt x="1203009" y="245110"/>
                </a:lnTo>
                <a:lnTo>
                  <a:pt x="1219962" y="266700"/>
                </a:lnTo>
                <a:close/>
              </a:path>
              <a:path w="1270000" h="904240">
                <a:moveTo>
                  <a:pt x="1221956" y="269240"/>
                </a:moveTo>
                <a:lnTo>
                  <a:pt x="1123596" y="269240"/>
                </a:lnTo>
                <a:lnTo>
                  <a:pt x="1124983" y="267970"/>
                </a:lnTo>
                <a:lnTo>
                  <a:pt x="1126493" y="267970"/>
                </a:lnTo>
                <a:lnTo>
                  <a:pt x="1145793" y="265430"/>
                </a:lnTo>
                <a:lnTo>
                  <a:pt x="1161465" y="265430"/>
                </a:lnTo>
                <a:lnTo>
                  <a:pt x="1162688" y="266700"/>
                </a:lnTo>
                <a:lnTo>
                  <a:pt x="1219962" y="266700"/>
                </a:lnTo>
                <a:lnTo>
                  <a:pt x="1221956" y="269240"/>
                </a:lnTo>
                <a:close/>
              </a:path>
              <a:path w="1270000" h="904240">
                <a:moveTo>
                  <a:pt x="201871" y="320040"/>
                </a:moveTo>
                <a:lnTo>
                  <a:pt x="134770" y="320040"/>
                </a:lnTo>
                <a:lnTo>
                  <a:pt x="159768" y="303530"/>
                </a:lnTo>
                <a:lnTo>
                  <a:pt x="188925" y="289560"/>
                </a:lnTo>
                <a:lnTo>
                  <a:pt x="221224" y="278130"/>
                </a:lnTo>
                <a:lnTo>
                  <a:pt x="255651" y="270510"/>
                </a:lnTo>
                <a:lnTo>
                  <a:pt x="250973" y="270510"/>
                </a:lnTo>
                <a:lnTo>
                  <a:pt x="233914" y="267970"/>
                </a:lnTo>
                <a:lnTo>
                  <a:pt x="837806" y="267970"/>
                </a:lnTo>
                <a:lnTo>
                  <a:pt x="837780" y="271780"/>
                </a:lnTo>
                <a:lnTo>
                  <a:pt x="288884" y="271780"/>
                </a:lnTo>
                <a:lnTo>
                  <a:pt x="290701" y="274320"/>
                </a:lnTo>
                <a:lnTo>
                  <a:pt x="291859" y="276860"/>
                </a:lnTo>
                <a:lnTo>
                  <a:pt x="292600" y="287020"/>
                </a:lnTo>
                <a:lnTo>
                  <a:pt x="287240" y="294640"/>
                </a:lnTo>
                <a:lnTo>
                  <a:pt x="279612" y="294640"/>
                </a:lnTo>
                <a:lnTo>
                  <a:pt x="257797" y="299720"/>
                </a:lnTo>
                <a:lnTo>
                  <a:pt x="235946" y="306070"/>
                </a:lnTo>
                <a:lnTo>
                  <a:pt x="214135" y="313690"/>
                </a:lnTo>
                <a:lnTo>
                  <a:pt x="201871" y="320040"/>
                </a:lnTo>
                <a:close/>
              </a:path>
              <a:path w="1270000" h="904240">
                <a:moveTo>
                  <a:pt x="467392" y="303530"/>
                </a:moveTo>
                <a:lnTo>
                  <a:pt x="402529" y="303530"/>
                </a:lnTo>
                <a:lnTo>
                  <a:pt x="404652" y="301048"/>
                </a:lnTo>
                <a:lnTo>
                  <a:pt x="447307" y="280670"/>
                </a:lnTo>
                <a:lnTo>
                  <a:pt x="461426" y="275590"/>
                </a:lnTo>
                <a:lnTo>
                  <a:pt x="417751" y="274320"/>
                </a:lnTo>
                <a:lnTo>
                  <a:pt x="397006" y="274320"/>
                </a:lnTo>
                <a:lnTo>
                  <a:pt x="320568" y="273050"/>
                </a:lnTo>
                <a:lnTo>
                  <a:pt x="288884" y="271780"/>
                </a:lnTo>
                <a:lnTo>
                  <a:pt x="837780" y="271780"/>
                </a:lnTo>
                <a:lnTo>
                  <a:pt x="837745" y="276860"/>
                </a:lnTo>
                <a:lnTo>
                  <a:pt x="547189" y="276860"/>
                </a:lnTo>
                <a:lnTo>
                  <a:pt x="547120" y="278130"/>
                </a:lnTo>
                <a:lnTo>
                  <a:pt x="545603" y="284480"/>
                </a:lnTo>
                <a:lnTo>
                  <a:pt x="541418" y="287020"/>
                </a:lnTo>
                <a:lnTo>
                  <a:pt x="535294" y="287020"/>
                </a:lnTo>
                <a:lnTo>
                  <a:pt x="502072" y="292100"/>
                </a:lnTo>
                <a:lnTo>
                  <a:pt x="469780" y="302260"/>
                </a:lnTo>
                <a:lnTo>
                  <a:pt x="467392" y="303530"/>
                </a:lnTo>
                <a:close/>
              </a:path>
              <a:path w="1270000" h="904240">
                <a:moveTo>
                  <a:pt x="506629" y="342900"/>
                </a:moveTo>
                <a:lnTo>
                  <a:pt x="436838" y="342900"/>
                </a:lnTo>
                <a:lnTo>
                  <a:pt x="451688" y="334010"/>
                </a:lnTo>
                <a:lnTo>
                  <a:pt x="467022" y="325120"/>
                </a:lnTo>
                <a:lnTo>
                  <a:pt x="482593" y="317500"/>
                </a:lnTo>
                <a:lnTo>
                  <a:pt x="503092" y="308610"/>
                </a:lnTo>
                <a:lnTo>
                  <a:pt x="507953" y="306070"/>
                </a:lnTo>
                <a:lnTo>
                  <a:pt x="557710" y="284480"/>
                </a:lnTo>
                <a:lnTo>
                  <a:pt x="573656" y="278130"/>
                </a:lnTo>
                <a:lnTo>
                  <a:pt x="547189" y="276860"/>
                </a:lnTo>
                <a:lnTo>
                  <a:pt x="837745" y="276860"/>
                </a:lnTo>
                <a:lnTo>
                  <a:pt x="837719" y="279400"/>
                </a:lnTo>
                <a:lnTo>
                  <a:pt x="720501" y="279400"/>
                </a:lnTo>
                <a:lnTo>
                  <a:pt x="690991" y="288290"/>
                </a:lnTo>
                <a:lnTo>
                  <a:pt x="665420" y="299720"/>
                </a:lnTo>
                <a:lnTo>
                  <a:pt x="595428" y="299720"/>
                </a:lnTo>
                <a:lnTo>
                  <a:pt x="578028" y="307340"/>
                </a:lnTo>
                <a:lnTo>
                  <a:pt x="560679" y="316230"/>
                </a:lnTo>
                <a:lnTo>
                  <a:pt x="543397" y="323850"/>
                </a:lnTo>
                <a:lnTo>
                  <a:pt x="526199" y="332740"/>
                </a:lnTo>
                <a:lnTo>
                  <a:pt x="520345" y="335280"/>
                </a:lnTo>
                <a:lnTo>
                  <a:pt x="514468" y="339090"/>
                </a:lnTo>
                <a:lnTo>
                  <a:pt x="508585" y="341630"/>
                </a:lnTo>
                <a:lnTo>
                  <a:pt x="506629" y="342900"/>
                </a:lnTo>
                <a:close/>
              </a:path>
              <a:path w="1270000" h="904240">
                <a:moveTo>
                  <a:pt x="834273" y="347980"/>
                </a:moveTo>
                <a:lnTo>
                  <a:pt x="592420" y="347980"/>
                </a:lnTo>
                <a:lnTo>
                  <a:pt x="601155" y="342900"/>
                </a:lnTo>
                <a:lnTo>
                  <a:pt x="610075" y="337820"/>
                </a:lnTo>
                <a:lnTo>
                  <a:pt x="619072" y="334010"/>
                </a:lnTo>
                <a:lnTo>
                  <a:pt x="636563" y="326390"/>
                </a:lnTo>
                <a:lnTo>
                  <a:pt x="644842" y="321310"/>
                </a:lnTo>
                <a:lnTo>
                  <a:pt x="652867" y="317500"/>
                </a:lnTo>
                <a:lnTo>
                  <a:pt x="660635" y="313690"/>
                </a:lnTo>
                <a:lnTo>
                  <a:pt x="682780" y="300990"/>
                </a:lnTo>
                <a:lnTo>
                  <a:pt x="691719" y="295910"/>
                </a:lnTo>
                <a:lnTo>
                  <a:pt x="707576" y="288290"/>
                </a:lnTo>
                <a:lnTo>
                  <a:pt x="723652" y="279400"/>
                </a:lnTo>
                <a:lnTo>
                  <a:pt x="837719" y="279400"/>
                </a:lnTo>
                <a:lnTo>
                  <a:pt x="837603" y="290830"/>
                </a:lnTo>
                <a:lnTo>
                  <a:pt x="837502" y="298450"/>
                </a:lnTo>
                <a:lnTo>
                  <a:pt x="837281" y="306070"/>
                </a:lnTo>
                <a:lnTo>
                  <a:pt x="795273" y="306070"/>
                </a:lnTo>
                <a:lnTo>
                  <a:pt x="787805" y="312420"/>
                </a:lnTo>
                <a:lnTo>
                  <a:pt x="774072" y="322580"/>
                </a:lnTo>
                <a:lnTo>
                  <a:pt x="765837" y="327660"/>
                </a:lnTo>
                <a:lnTo>
                  <a:pt x="757698" y="334010"/>
                </a:lnTo>
                <a:lnTo>
                  <a:pt x="749770" y="339090"/>
                </a:lnTo>
                <a:lnTo>
                  <a:pt x="745732" y="342900"/>
                </a:lnTo>
                <a:lnTo>
                  <a:pt x="752935" y="344170"/>
                </a:lnTo>
                <a:lnTo>
                  <a:pt x="834771" y="344170"/>
                </a:lnTo>
                <a:lnTo>
                  <a:pt x="834273" y="347980"/>
                </a:lnTo>
                <a:close/>
              </a:path>
              <a:path w="1270000" h="904240">
                <a:moveTo>
                  <a:pt x="1175176" y="280790"/>
                </a:moveTo>
                <a:close/>
              </a:path>
              <a:path w="1270000" h="904240">
                <a:moveTo>
                  <a:pt x="1268705" y="368300"/>
                </a:moveTo>
                <a:lnTo>
                  <a:pt x="1225637" y="368300"/>
                </a:lnTo>
                <a:lnTo>
                  <a:pt x="1223798" y="360680"/>
                </a:lnTo>
                <a:lnTo>
                  <a:pt x="1221237" y="353060"/>
                </a:lnTo>
                <a:lnTo>
                  <a:pt x="1217956" y="345440"/>
                </a:lnTo>
                <a:lnTo>
                  <a:pt x="1213955" y="337820"/>
                </a:lnTo>
                <a:lnTo>
                  <a:pt x="1205271" y="322580"/>
                </a:lnTo>
                <a:lnTo>
                  <a:pt x="1195830" y="308610"/>
                </a:lnTo>
                <a:lnTo>
                  <a:pt x="1185732" y="293370"/>
                </a:lnTo>
                <a:lnTo>
                  <a:pt x="1175176" y="280790"/>
                </a:lnTo>
                <a:lnTo>
                  <a:pt x="1230527" y="280670"/>
                </a:lnTo>
                <a:lnTo>
                  <a:pt x="1251194" y="313690"/>
                </a:lnTo>
                <a:lnTo>
                  <a:pt x="1266403" y="351790"/>
                </a:lnTo>
                <a:lnTo>
                  <a:pt x="1268705" y="368300"/>
                </a:lnTo>
                <a:close/>
              </a:path>
              <a:path w="1270000" h="904240">
                <a:moveTo>
                  <a:pt x="306229" y="327660"/>
                </a:moveTo>
                <a:lnTo>
                  <a:pt x="226584" y="327660"/>
                </a:lnTo>
                <a:lnTo>
                  <a:pt x="237310" y="322580"/>
                </a:lnTo>
                <a:lnTo>
                  <a:pt x="248114" y="318770"/>
                </a:lnTo>
                <a:lnTo>
                  <a:pt x="258756" y="313690"/>
                </a:lnTo>
                <a:lnTo>
                  <a:pt x="280043" y="306070"/>
                </a:lnTo>
                <a:lnTo>
                  <a:pt x="285158" y="303530"/>
                </a:lnTo>
                <a:lnTo>
                  <a:pt x="312872" y="293370"/>
                </a:lnTo>
                <a:lnTo>
                  <a:pt x="339382" y="287020"/>
                </a:lnTo>
                <a:lnTo>
                  <a:pt x="365436" y="283210"/>
                </a:lnTo>
                <a:lnTo>
                  <a:pt x="391783" y="281940"/>
                </a:lnTo>
                <a:lnTo>
                  <a:pt x="401850" y="281940"/>
                </a:lnTo>
                <a:lnTo>
                  <a:pt x="406538" y="285750"/>
                </a:lnTo>
                <a:lnTo>
                  <a:pt x="406874" y="298450"/>
                </a:lnTo>
                <a:lnTo>
                  <a:pt x="404652" y="301048"/>
                </a:lnTo>
                <a:lnTo>
                  <a:pt x="400023" y="303530"/>
                </a:lnTo>
                <a:lnTo>
                  <a:pt x="396611" y="303530"/>
                </a:lnTo>
                <a:lnTo>
                  <a:pt x="369740" y="307340"/>
                </a:lnTo>
                <a:lnTo>
                  <a:pt x="343467" y="313690"/>
                </a:lnTo>
                <a:lnTo>
                  <a:pt x="318182" y="322580"/>
                </a:lnTo>
                <a:lnTo>
                  <a:pt x="306229" y="327660"/>
                </a:lnTo>
                <a:close/>
              </a:path>
              <a:path w="1270000" h="904240">
                <a:moveTo>
                  <a:pt x="109742" y="763270"/>
                </a:moveTo>
                <a:lnTo>
                  <a:pt x="91135" y="762000"/>
                </a:lnTo>
                <a:lnTo>
                  <a:pt x="72877" y="762000"/>
                </a:lnTo>
                <a:lnTo>
                  <a:pt x="37658" y="759460"/>
                </a:lnTo>
                <a:lnTo>
                  <a:pt x="30598" y="759460"/>
                </a:lnTo>
                <a:lnTo>
                  <a:pt x="25111" y="754380"/>
                </a:lnTo>
                <a:lnTo>
                  <a:pt x="23235" y="742950"/>
                </a:lnTo>
                <a:lnTo>
                  <a:pt x="24837" y="737870"/>
                </a:lnTo>
                <a:lnTo>
                  <a:pt x="28129" y="735330"/>
                </a:lnTo>
                <a:lnTo>
                  <a:pt x="27668" y="702310"/>
                </a:lnTo>
                <a:lnTo>
                  <a:pt x="26893" y="670560"/>
                </a:lnTo>
                <a:lnTo>
                  <a:pt x="25871" y="636270"/>
                </a:lnTo>
                <a:lnTo>
                  <a:pt x="23946" y="579120"/>
                </a:lnTo>
                <a:lnTo>
                  <a:pt x="23097" y="552450"/>
                </a:lnTo>
                <a:lnTo>
                  <a:pt x="22364" y="525780"/>
                </a:lnTo>
                <a:lnTo>
                  <a:pt x="21790" y="496570"/>
                </a:lnTo>
                <a:lnTo>
                  <a:pt x="21441" y="488950"/>
                </a:lnTo>
                <a:lnTo>
                  <a:pt x="19785" y="433070"/>
                </a:lnTo>
                <a:lnTo>
                  <a:pt x="21139" y="392430"/>
                </a:lnTo>
                <a:lnTo>
                  <a:pt x="25587" y="364490"/>
                </a:lnTo>
                <a:lnTo>
                  <a:pt x="33208" y="347980"/>
                </a:lnTo>
                <a:lnTo>
                  <a:pt x="34869" y="346710"/>
                </a:lnTo>
                <a:lnTo>
                  <a:pt x="36588" y="345440"/>
                </a:lnTo>
                <a:lnTo>
                  <a:pt x="513333" y="345440"/>
                </a:lnTo>
                <a:lnTo>
                  <a:pt x="518060" y="342900"/>
                </a:lnTo>
                <a:lnTo>
                  <a:pt x="531295" y="336550"/>
                </a:lnTo>
                <a:lnTo>
                  <a:pt x="537457" y="334010"/>
                </a:lnTo>
                <a:lnTo>
                  <a:pt x="589497" y="303530"/>
                </a:lnTo>
                <a:lnTo>
                  <a:pt x="595428" y="299720"/>
                </a:lnTo>
                <a:lnTo>
                  <a:pt x="665420" y="299720"/>
                </a:lnTo>
                <a:lnTo>
                  <a:pt x="662474" y="301048"/>
                </a:lnTo>
                <a:lnTo>
                  <a:pt x="635048" y="316230"/>
                </a:lnTo>
                <a:lnTo>
                  <a:pt x="608180" y="332740"/>
                </a:lnTo>
                <a:lnTo>
                  <a:pt x="596019" y="340360"/>
                </a:lnTo>
                <a:lnTo>
                  <a:pt x="588101" y="345440"/>
                </a:lnTo>
                <a:lnTo>
                  <a:pt x="584235" y="347980"/>
                </a:lnTo>
                <a:lnTo>
                  <a:pt x="834273" y="347980"/>
                </a:lnTo>
                <a:lnTo>
                  <a:pt x="833942" y="350520"/>
                </a:lnTo>
                <a:lnTo>
                  <a:pt x="55477" y="350520"/>
                </a:lnTo>
                <a:lnTo>
                  <a:pt x="56188" y="351790"/>
                </a:lnTo>
                <a:lnTo>
                  <a:pt x="56791" y="351790"/>
                </a:lnTo>
                <a:lnTo>
                  <a:pt x="59095" y="358140"/>
                </a:lnTo>
                <a:lnTo>
                  <a:pt x="59029" y="363220"/>
                </a:lnTo>
                <a:lnTo>
                  <a:pt x="57170" y="367030"/>
                </a:lnTo>
                <a:lnTo>
                  <a:pt x="57294" y="387350"/>
                </a:lnTo>
                <a:lnTo>
                  <a:pt x="58520" y="447040"/>
                </a:lnTo>
                <a:lnTo>
                  <a:pt x="60219" y="496570"/>
                </a:lnTo>
                <a:lnTo>
                  <a:pt x="61669" y="534670"/>
                </a:lnTo>
                <a:lnTo>
                  <a:pt x="66245" y="637540"/>
                </a:lnTo>
                <a:lnTo>
                  <a:pt x="67501" y="666750"/>
                </a:lnTo>
                <a:lnTo>
                  <a:pt x="68602" y="697230"/>
                </a:lnTo>
                <a:lnTo>
                  <a:pt x="69534" y="728980"/>
                </a:lnTo>
                <a:lnTo>
                  <a:pt x="508162" y="728980"/>
                </a:lnTo>
                <a:lnTo>
                  <a:pt x="206591" y="759460"/>
                </a:lnTo>
                <a:lnTo>
                  <a:pt x="158083" y="762000"/>
                </a:lnTo>
                <a:lnTo>
                  <a:pt x="109742" y="763270"/>
                </a:lnTo>
                <a:close/>
              </a:path>
              <a:path w="1270000" h="904240">
                <a:moveTo>
                  <a:pt x="406986" y="336550"/>
                </a:moveTo>
                <a:lnTo>
                  <a:pt x="341557" y="336550"/>
                </a:lnTo>
                <a:lnTo>
                  <a:pt x="348847" y="332740"/>
                </a:lnTo>
                <a:lnTo>
                  <a:pt x="388243" y="311150"/>
                </a:lnTo>
                <a:lnTo>
                  <a:pt x="397655" y="304800"/>
                </a:lnTo>
                <a:lnTo>
                  <a:pt x="404652" y="301048"/>
                </a:lnTo>
                <a:lnTo>
                  <a:pt x="402529" y="303530"/>
                </a:lnTo>
                <a:lnTo>
                  <a:pt x="467392" y="303530"/>
                </a:lnTo>
                <a:lnTo>
                  <a:pt x="438743" y="318770"/>
                </a:lnTo>
                <a:lnTo>
                  <a:pt x="406986" y="336550"/>
                </a:lnTo>
                <a:close/>
              </a:path>
              <a:path w="1270000" h="904240">
                <a:moveTo>
                  <a:pt x="834771" y="344170"/>
                </a:moveTo>
                <a:lnTo>
                  <a:pt x="776180" y="344170"/>
                </a:lnTo>
                <a:lnTo>
                  <a:pt x="783398" y="342900"/>
                </a:lnTo>
                <a:lnTo>
                  <a:pt x="790159" y="342900"/>
                </a:lnTo>
                <a:lnTo>
                  <a:pt x="796496" y="341630"/>
                </a:lnTo>
                <a:lnTo>
                  <a:pt x="795832" y="332740"/>
                </a:lnTo>
                <a:lnTo>
                  <a:pt x="795490" y="325120"/>
                </a:lnTo>
                <a:lnTo>
                  <a:pt x="795384" y="321310"/>
                </a:lnTo>
                <a:lnTo>
                  <a:pt x="795273" y="306070"/>
                </a:lnTo>
                <a:lnTo>
                  <a:pt x="837281" y="306070"/>
                </a:lnTo>
                <a:lnTo>
                  <a:pt x="836950" y="317500"/>
                </a:lnTo>
                <a:lnTo>
                  <a:pt x="835600" y="337820"/>
                </a:lnTo>
                <a:lnTo>
                  <a:pt x="834771" y="344170"/>
                </a:lnTo>
                <a:close/>
              </a:path>
              <a:path w="1270000" h="904240">
                <a:moveTo>
                  <a:pt x="502717" y="345440"/>
                </a:moveTo>
                <a:lnTo>
                  <a:pt x="38216" y="345440"/>
                </a:lnTo>
                <a:lnTo>
                  <a:pt x="37710" y="344170"/>
                </a:lnTo>
                <a:lnTo>
                  <a:pt x="504673" y="344170"/>
                </a:lnTo>
                <a:lnTo>
                  <a:pt x="502717" y="345440"/>
                </a:lnTo>
                <a:close/>
              </a:path>
              <a:path w="1270000" h="904240">
                <a:moveTo>
                  <a:pt x="196359" y="377190"/>
                </a:moveTo>
                <a:lnTo>
                  <a:pt x="183998" y="377190"/>
                </a:lnTo>
                <a:lnTo>
                  <a:pt x="179447" y="374650"/>
                </a:lnTo>
                <a:lnTo>
                  <a:pt x="177183" y="368300"/>
                </a:lnTo>
                <a:lnTo>
                  <a:pt x="176929" y="367030"/>
                </a:lnTo>
                <a:lnTo>
                  <a:pt x="176791" y="367030"/>
                </a:lnTo>
                <a:lnTo>
                  <a:pt x="83630" y="355600"/>
                </a:lnTo>
                <a:lnTo>
                  <a:pt x="55477" y="350520"/>
                </a:lnTo>
                <a:lnTo>
                  <a:pt x="833942" y="350520"/>
                </a:lnTo>
                <a:lnTo>
                  <a:pt x="833112" y="356870"/>
                </a:lnTo>
                <a:lnTo>
                  <a:pt x="831876" y="364490"/>
                </a:lnTo>
                <a:lnTo>
                  <a:pt x="825612" y="370840"/>
                </a:lnTo>
                <a:lnTo>
                  <a:pt x="218999" y="370840"/>
                </a:lnTo>
                <a:lnTo>
                  <a:pt x="211061" y="373380"/>
                </a:lnTo>
                <a:lnTo>
                  <a:pt x="203530" y="374650"/>
                </a:lnTo>
                <a:lnTo>
                  <a:pt x="196359" y="377190"/>
                </a:lnTo>
                <a:close/>
              </a:path>
              <a:path w="1270000" h="904240">
                <a:moveTo>
                  <a:pt x="279250" y="394970"/>
                </a:moveTo>
                <a:lnTo>
                  <a:pt x="272804" y="394970"/>
                </a:lnTo>
                <a:lnTo>
                  <a:pt x="267728" y="391160"/>
                </a:lnTo>
                <a:lnTo>
                  <a:pt x="264906" y="381000"/>
                </a:lnTo>
                <a:lnTo>
                  <a:pt x="265712" y="377190"/>
                </a:lnTo>
                <a:lnTo>
                  <a:pt x="268096" y="374650"/>
                </a:lnTo>
                <a:lnTo>
                  <a:pt x="230887" y="370840"/>
                </a:lnTo>
                <a:lnTo>
                  <a:pt x="791303" y="370840"/>
                </a:lnTo>
                <a:lnTo>
                  <a:pt x="791172" y="375920"/>
                </a:lnTo>
                <a:lnTo>
                  <a:pt x="790328" y="378460"/>
                </a:lnTo>
                <a:lnTo>
                  <a:pt x="336895" y="378460"/>
                </a:lnTo>
                <a:lnTo>
                  <a:pt x="320836" y="386080"/>
                </a:lnTo>
                <a:lnTo>
                  <a:pt x="306037" y="391160"/>
                </a:lnTo>
                <a:lnTo>
                  <a:pt x="292256" y="393700"/>
                </a:lnTo>
                <a:lnTo>
                  <a:pt x="279250" y="394970"/>
                </a:lnTo>
                <a:close/>
              </a:path>
              <a:path w="1270000" h="904240">
                <a:moveTo>
                  <a:pt x="824359" y="372110"/>
                </a:moveTo>
                <a:lnTo>
                  <a:pt x="816073" y="372110"/>
                </a:lnTo>
                <a:lnTo>
                  <a:pt x="810260" y="370840"/>
                </a:lnTo>
                <a:lnTo>
                  <a:pt x="825612" y="370840"/>
                </a:lnTo>
                <a:lnTo>
                  <a:pt x="824359" y="372110"/>
                </a:lnTo>
                <a:close/>
              </a:path>
              <a:path w="1270000" h="904240">
                <a:moveTo>
                  <a:pt x="414994" y="387350"/>
                </a:moveTo>
                <a:lnTo>
                  <a:pt x="409820" y="387350"/>
                </a:lnTo>
                <a:lnTo>
                  <a:pt x="406806" y="386080"/>
                </a:lnTo>
                <a:lnTo>
                  <a:pt x="403968" y="383540"/>
                </a:lnTo>
                <a:lnTo>
                  <a:pt x="403416" y="382270"/>
                </a:lnTo>
                <a:lnTo>
                  <a:pt x="402953" y="382270"/>
                </a:lnTo>
                <a:lnTo>
                  <a:pt x="336895" y="378460"/>
                </a:lnTo>
                <a:lnTo>
                  <a:pt x="790328" y="378460"/>
                </a:lnTo>
                <a:lnTo>
                  <a:pt x="789906" y="379730"/>
                </a:lnTo>
                <a:lnTo>
                  <a:pt x="787091" y="383540"/>
                </a:lnTo>
                <a:lnTo>
                  <a:pt x="428069" y="383540"/>
                </a:lnTo>
                <a:lnTo>
                  <a:pt x="423535" y="384810"/>
                </a:lnTo>
                <a:lnTo>
                  <a:pt x="419676" y="386080"/>
                </a:lnTo>
                <a:lnTo>
                  <a:pt x="414994" y="387350"/>
                </a:lnTo>
                <a:close/>
              </a:path>
              <a:path w="1270000" h="904240">
                <a:moveTo>
                  <a:pt x="494558" y="388620"/>
                </a:moveTo>
                <a:lnTo>
                  <a:pt x="485672" y="388620"/>
                </a:lnTo>
                <a:lnTo>
                  <a:pt x="481587" y="387350"/>
                </a:lnTo>
                <a:lnTo>
                  <a:pt x="479532" y="387350"/>
                </a:lnTo>
                <a:lnTo>
                  <a:pt x="477855" y="386080"/>
                </a:lnTo>
                <a:lnTo>
                  <a:pt x="465410" y="384810"/>
                </a:lnTo>
                <a:lnTo>
                  <a:pt x="440519" y="383540"/>
                </a:lnTo>
                <a:lnTo>
                  <a:pt x="787091" y="383540"/>
                </a:lnTo>
                <a:lnTo>
                  <a:pt x="785214" y="386080"/>
                </a:lnTo>
                <a:lnTo>
                  <a:pt x="505549" y="386080"/>
                </a:lnTo>
                <a:lnTo>
                  <a:pt x="494558" y="388620"/>
                </a:lnTo>
                <a:close/>
              </a:path>
              <a:path w="1270000" h="904240">
                <a:moveTo>
                  <a:pt x="779154" y="391160"/>
                </a:moveTo>
                <a:lnTo>
                  <a:pt x="676262" y="391160"/>
                </a:lnTo>
                <a:lnTo>
                  <a:pt x="584545" y="388620"/>
                </a:lnTo>
                <a:lnTo>
                  <a:pt x="552820" y="388620"/>
                </a:lnTo>
                <a:lnTo>
                  <a:pt x="537058" y="387350"/>
                </a:lnTo>
                <a:lnTo>
                  <a:pt x="505549" y="386080"/>
                </a:lnTo>
                <a:lnTo>
                  <a:pt x="785214" y="386080"/>
                </a:lnTo>
                <a:lnTo>
                  <a:pt x="784276" y="387350"/>
                </a:lnTo>
                <a:lnTo>
                  <a:pt x="779154" y="391160"/>
                </a:lnTo>
                <a:close/>
              </a:path>
              <a:path w="1270000" h="904240">
                <a:moveTo>
                  <a:pt x="581237" y="389890"/>
                </a:moveTo>
                <a:lnTo>
                  <a:pt x="570589" y="389890"/>
                </a:lnTo>
                <a:lnTo>
                  <a:pt x="568586" y="388620"/>
                </a:lnTo>
                <a:lnTo>
                  <a:pt x="584545" y="388620"/>
                </a:lnTo>
                <a:lnTo>
                  <a:pt x="581237" y="389890"/>
                </a:lnTo>
                <a:close/>
              </a:path>
              <a:path w="1270000" h="904240">
                <a:moveTo>
                  <a:pt x="864179" y="685800"/>
                </a:moveTo>
                <a:lnTo>
                  <a:pt x="801360" y="685800"/>
                </a:lnTo>
                <a:lnTo>
                  <a:pt x="813685" y="684530"/>
                </a:lnTo>
                <a:lnTo>
                  <a:pt x="855975" y="684530"/>
                </a:lnTo>
                <a:lnTo>
                  <a:pt x="864179" y="685800"/>
                </a:lnTo>
                <a:close/>
              </a:path>
              <a:path w="1270000" h="904240">
                <a:moveTo>
                  <a:pt x="508162" y="728980"/>
                </a:moveTo>
                <a:lnTo>
                  <a:pt x="69534" y="728980"/>
                </a:lnTo>
                <a:lnTo>
                  <a:pt x="97769" y="726440"/>
                </a:lnTo>
                <a:lnTo>
                  <a:pt x="163295" y="721360"/>
                </a:lnTo>
                <a:lnTo>
                  <a:pt x="200975" y="718820"/>
                </a:lnTo>
                <a:lnTo>
                  <a:pt x="458830" y="692150"/>
                </a:lnTo>
                <a:lnTo>
                  <a:pt x="506032" y="689610"/>
                </a:lnTo>
                <a:lnTo>
                  <a:pt x="542227" y="687070"/>
                </a:lnTo>
                <a:lnTo>
                  <a:pt x="577723" y="685800"/>
                </a:lnTo>
                <a:lnTo>
                  <a:pt x="878520" y="685800"/>
                </a:lnTo>
                <a:lnTo>
                  <a:pt x="884010" y="688340"/>
                </a:lnTo>
                <a:lnTo>
                  <a:pt x="891915" y="697230"/>
                </a:lnTo>
                <a:lnTo>
                  <a:pt x="893905" y="703580"/>
                </a:lnTo>
                <a:lnTo>
                  <a:pt x="893151" y="709930"/>
                </a:lnTo>
                <a:lnTo>
                  <a:pt x="892783" y="716280"/>
                </a:lnTo>
                <a:lnTo>
                  <a:pt x="889703" y="721360"/>
                </a:lnTo>
                <a:lnTo>
                  <a:pt x="884826" y="725170"/>
                </a:lnTo>
                <a:lnTo>
                  <a:pt x="884984" y="726440"/>
                </a:lnTo>
                <a:lnTo>
                  <a:pt x="585926" y="726440"/>
                </a:lnTo>
                <a:lnTo>
                  <a:pt x="558501" y="727710"/>
                </a:lnTo>
                <a:lnTo>
                  <a:pt x="532736" y="727710"/>
                </a:lnTo>
                <a:lnTo>
                  <a:pt x="508162" y="728980"/>
                </a:lnTo>
                <a:close/>
              </a:path>
              <a:path w="1270000" h="904240">
                <a:moveTo>
                  <a:pt x="874682" y="904240"/>
                </a:moveTo>
                <a:lnTo>
                  <a:pt x="845953" y="904240"/>
                </a:lnTo>
                <a:lnTo>
                  <a:pt x="839620" y="897890"/>
                </a:lnTo>
                <a:lnTo>
                  <a:pt x="837630" y="892810"/>
                </a:lnTo>
                <a:lnTo>
                  <a:pt x="837702" y="886460"/>
                </a:lnTo>
                <a:lnTo>
                  <a:pt x="838039" y="873760"/>
                </a:lnTo>
                <a:lnTo>
                  <a:pt x="838699" y="859790"/>
                </a:lnTo>
                <a:lnTo>
                  <a:pt x="842367" y="806450"/>
                </a:lnTo>
                <a:lnTo>
                  <a:pt x="843219" y="784860"/>
                </a:lnTo>
                <a:lnTo>
                  <a:pt x="843271" y="777240"/>
                </a:lnTo>
                <a:lnTo>
                  <a:pt x="842687" y="754380"/>
                </a:lnTo>
                <a:lnTo>
                  <a:pt x="839467" y="728980"/>
                </a:lnTo>
                <a:lnTo>
                  <a:pt x="759523" y="728980"/>
                </a:lnTo>
                <a:lnTo>
                  <a:pt x="735424" y="727710"/>
                </a:lnTo>
                <a:lnTo>
                  <a:pt x="687770" y="727710"/>
                </a:lnTo>
                <a:lnTo>
                  <a:pt x="663715" y="726440"/>
                </a:lnTo>
                <a:lnTo>
                  <a:pt x="884984" y="726440"/>
                </a:lnTo>
                <a:lnTo>
                  <a:pt x="887203" y="744220"/>
                </a:lnTo>
                <a:lnTo>
                  <a:pt x="888172" y="763270"/>
                </a:lnTo>
                <a:lnTo>
                  <a:pt x="888212" y="784860"/>
                </a:lnTo>
                <a:lnTo>
                  <a:pt x="887416" y="806450"/>
                </a:lnTo>
                <a:lnTo>
                  <a:pt x="943047" y="806450"/>
                </a:lnTo>
                <a:lnTo>
                  <a:pt x="935521" y="816610"/>
                </a:lnTo>
                <a:lnTo>
                  <a:pt x="907413" y="855980"/>
                </a:lnTo>
                <a:lnTo>
                  <a:pt x="880582" y="896620"/>
                </a:lnTo>
                <a:lnTo>
                  <a:pt x="876103" y="902970"/>
                </a:lnTo>
                <a:lnTo>
                  <a:pt x="874682" y="904240"/>
                </a:lnTo>
                <a:close/>
              </a:path>
            </a:pathLst>
          </a:custGeom>
          <a:solidFill>
            <a:srgbClr val="828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2707" y="8804022"/>
            <a:ext cx="1270000" cy="904240"/>
          </a:xfrm>
          <a:custGeom>
            <a:avLst/>
            <a:gdLst/>
            <a:ahLst/>
            <a:cxnLst/>
            <a:rect l="l" t="t" r="r" b="b"/>
            <a:pathLst>
              <a:path w="1270000" h="904240">
                <a:moveTo>
                  <a:pt x="838469" y="237490"/>
                </a:moveTo>
                <a:lnTo>
                  <a:pt x="798199" y="237490"/>
                </a:lnTo>
                <a:lnTo>
                  <a:pt x="798494" y="229870"/>
                </a:lnTo>
                <a:lnTo>
                  <a:pt x="799148" y="199390"/>
                </a:lnTo>
                <a:lnTo>
                  <a:pt x="799422" y="172720"/>
                </a:lnTo>
                <a:lnTo>
                  <a:pt x="799527" y="110490"/>
                </a:lnTo>
                <a:lnTo>
                  <a:pt x="800068" y="107950"/>
                </a:lnTo>
                <a:lnTo>
                  <a:pt x="801129" y="105410"/>
                </a:lnTo>
                <a:lnTo>
                  <a:pt x="799944" y="105410"/>
                </a:lnTo>
                <a:lnTo>
                  <a:pt x="798874" y="104140"/>
                </a:lnTo>
                <a:lnTo>
                  <a:pt x="795139" y="100330"/>
                </a:lnTo>
                <a:lnTo>
                  <a:pt x="793896" y="96520"/>
                </a:lnTo>
                <a:lnTo>
                  <a:pt x="794353" y="92710"/>
                </a:lnTo>
                <a:lnTo>
                  <a:pt x="820968" y="60960"/>
                </a:lnTo>
                <a:lnTo>
                  <a:pt x="888764" y="13970"/>
                </a:lnTo>
                <a:lnTo>
                  <a:pt x="903607" y="5080"/>
                </a:lnTo>
                <a:lnTo>
                  <a:pt x="908628" y="0"/>
                </a:lnTo>
                <a:lnTo>
                  <a:pt x="920329" y="0"/>
                </a:lnTo>
                <a:lnTo>
                  <a:pt x="924972" y="1270"/>
                </a:lnTo>
                <a:lnTo>
                  <a:pt x="928612" y="3810"/>
                </a:lnTo>
                <a:lnTo>
                  <a:pt x="967584" y="34290"/>
                </a:lnTo>
                <a:lnTo>
                  <a:pt x="977180" y="41910"/>
                </a:lnTo>
                <a:lnTo>
                  <a:pt x="915769" y="41910"/>
                </a:lnTo>
                <a:lnTo>
                  <a:pt x="905013" y="49530"/>
                </a:lnTo>
                <a:lnTo>
                  <a:pt x="894092" y="55880"/>
                </a:lnTo>
                <a:lnTo>
                  <a:pt x="883122" y="63500"/>
                </a:lnTo>
                <a:lnTo>
                  <a:pt x="862434" y="76200"/>
                </a:lnTo>
                <a:lnTo>
                  <a:pt x="857566" y="78740"/>
                </a:lnTo>
                <a:lnTo>
                  <a:pt x="855270" y="80010"/>
                </a:lnTo>
                <a:lnTo>
                  <a:pt x="829837" y="92710"/>
                </a:lnTo>
                <a:lnTo>
                  <a:pt x="839244" y="93980"/>
                </a:lnTo>
                <a:lnTo>
                  <a:pt x="858543" y="99060"/>
                </a:lnTo>
                <a:lnTo>
                  <a:pt x="868381" y="102870"/>
                </a:lnTo>
                <a:lnTo>
                  <a:pt x="909118" y="102870"/>
                </a:lnTo>
                <a:lnTo>
                  <a:pt x="892946" y="111760"/>
                </a:lnTo>
                <a:lnTo>
                  <a:pt x="901849" y="115570"/>
                </a:lnTo>
                <a:lnTo>
                  <a:pt x="910890" y="120650"/>
                </a:lnTo>
                <a:lnTo>
                  <a:pt x="920107" y="124460"/>
                </a:lnTo>
                <a:lnTo>
                  <a:pt x="929532" y="129540"/>
                </a:lnTo>
                <a:lnTo>
                  <a:pt x="1018430" y="129540"/>
                </a:lnTo>
                <a:lnTo>
                  <a:pt x="1006588" y="135890"/>
                </a:lnTo>
                <a:lnTo>
                  <a:pt x="991772" y="140970"/>
                </a:lnTo>
                <a:lnTo>
                  <a:pt x="842488" y="140970"/>
                </a:lnTo>
                <a:lnTo>
                  <a:pt x="841837" y="160020"/>
                </a:lnTo>
                <a:lnTo>
                  <a:pt x="841360" y="172720"/>
                </a:lnTo>
                <a:lnTo>
                  <a:pt x="838469" y="237490"/>
                </a:lnTo>
                <a:close/>
              </a:path>
              <a:path w="1270000" h="904240">
                <a:moveTo>
                  <a:pt x="909118" y="102870"/>
                </a:moveTo>
                <a:lnTo>
                  <a:pt x="868381" y="102870"/>
                </a:lnTo>
                <a:lnTo>
                  <a:pt x="885995" y="88900"/>
                </a:lnTo>
                <a:lnTo>
                  <a:pt x="904341" y="77470"/>
                </a:lnTo>
                <a:lnTo>
                  <a:pt x="923114" y="68580"/>
                </a:lnTo>
                <a:lnTo>
                  <a:pt x="942007" y="63500"/>
                </a:lnTo>
                <a:lnTo>
                  <a:pt x="915769" y="41910"/>
                </a:lnTo>
                <a:lnTo>
                  <a:pt x="977180" y="41910"/>
                </a:lnTo>
                <a:lnTo>
                  <a:pt x="1025146" y="80010"/>
                </a:lnTo>
                <a:lnTo>
                  <a:pt x="962380" y="80010"/>
                </a:lnTo>
                <a:lnTo>
                  <a:pt x="943626" y="86360"/>
                </a:lnTo>
                <a:lnTo>
                  <a:pt x="925942" y="95250"/>
                </a:lnTo>
                <a:lnTo>
                  <a:pt x="909118" y="102870"/>
                </a:lnTo>
                <a:close/>
              </a:path>
              <a:path w="1270000" h="904240">
                <a:moveTo>
                  <a:pt x="1018430" y="129540"/>
                </a:moveTo>
                <a:lnTo>
                  <a:pt x="929532" y="129540"/>
                </a:lnTo>
                <a:lnTo>
                  <a:pt x="936765" y="127000"/>
                </a:lnTo>
                <a:lnTo>
                  <a:pt x="961865" y="116840"/>
                </a:lnTo>
                <a:lnTo>
                  <a:pt x="993989" y="105410"/>
                </a:lnTo>
                <a:lnTo>
                  <a:pt x="986273" y="99060"/>
                </a:lnTo>
                <a:lnTo>
                  <a:pt x="978422" y="92710"/>
                </a:lnTo>
                <a:lnTo>
                  <a:pt x="970453" y="86360"/>
                </a:lnTo>
                <a:lnTo>
                  <a:pt x="962380" y="80010"/>
                </a:lnTo>
                <a:lnTo>
                  <a:pt x="1025146" y="80010"/>
                </a:lnTo>
                <a:lnTo>
                  <a:pt x="1053906" y="102870"/>
                </a:lnTo>
                <a:lnTo>
                  <a:pt x="1084240" y="128270"/>
                </a:lnTo>
                <a:lnTo>
                  <a:pt x="1020798" y="128270"/>
                </a:lnTo>
                <a:lnTo>
                  <a:pt x="1018430" y="129540"/>
                </a:lnTo>
                <a:close/>
              </a:path>
              <a:path w="1270000" h="904240">
                <a:moveTo>
                  <a:pt x="1115586" y="156210"/>
                </a:moveTo>
                <a:lnTo>
                  <a:pt x="973554" y="156210"/>
                </a:lnTo>
                <a:lnTo>
                  <a:pt x="985154" y="152400"/>
                </a:lnTo>
                <a:lnTo>
                  <a:pt x="996276" y="149860"/>
                </a:lnTo>
                <a:lnTo>
                  <a:pt x="1006637" y="146050"/>
                </a:lnTo>
                <a:lnTo>
                  <a:pt x="1019216" y="142240"/>
                </a:lnTo>
                <a:lnTo>
                  <a:pt x="1022452" y="140970"/>
                </a:lnTo>
                <a:lnTo>
                  <a:pt x="1031163" y="137160"/>
                </a:lnTo>
                <a:lnTo>
                  <a:pt x="1024266" y="132080"/>
                </a:lnTo>
                <a:lnTo>
                  <a:pt x="1020798" y="128270"/>
                </a:lnTo>
                <a:lnTo>
                  <a:pt x="1084240" y="128270"/>
                </a:lnTo>
                <a:lnTo>
                  <a:pt x="1096374" y="138430"/>
                </a:lnTo>
                <a:lnTo>
                  <a:pt x="1115586" y="156210"/>
                </a:lnTo>
                <a:close/>
              </a:path>
              <a:path w="1270000" h="904240">
                <a:moveTo>
                  <a:pt x="943047" y="806450"/>
                </a:moveTo>
                <a:lnTo>
                  <a:pt x="887416" y="806450"/>
                </a:lnTo>
                <a:lnTo>
                  <a:pt x="918473" y="763270"/>
                </a:lnTo>
                <a:lnTo>
                  <a:pt x="950570" y="722630"/>
                </a:lnTo>
                <a:lnTo>
                  <a:pt x="983430" y="681990"/>
                </a:lnTo>
                <a:lnTo>
                  <a:pt x="1016773" y="641350"/>
                </a:lnTo>
                <a:lnTo>
                  <a:pt x="1050321" y="601980"/>
                </a:lnTo>
                <a:lnTo>
                  <a:pt x="1114807" y="527050"/>
                </a:lnTo>
                <a:lnTo>
                  <a:pt x="1145981" y="490220"/>
                </a:lnTo>
                <a:lnTo>
                  <a:pt x="1176976" y="452120"/>
                </a:lnTo>
                <a:lnTo>
                  <a:pt x="1207447" y="415290"/>
                </a:lnTo>
                <a:lnTo>
                  <a:pt x="1174097" y="375920"/>
                </a:lnTo>
                <a:lnTo>
                  <a:pt x="1138003" y="340360"/>
                </a:lnTo>
                <a:lnTo>
                  <a:pt x="1100728" y="307340"/>
                </a:lnTo>
                <a:lnTo>
                  <a:pt x="1063836" y="276860"/>
                </a:lnTo>
                <a:lnTo>
                  <a:pt x="1028889" y="250190"/>
                </a:lnTo>
                <a:lnTo>
                  <a:pt x="984693" y="217170"/>
                </a:lnTo>
                <a:lnTo>
                  <a:pt x="939416" y="186690"/>
                </a:lnTo>
                <a:lnTo>
                  <a:pt x="891936" y="160020"/>
                </a:lnTo>
                <a:lnTo>
                  <a:pt x="842488" y="140970"/>
                </a:lnTo>
                <a:lnTo>
                  <a:pt x="991772" y="140970"/>
                </a:lnTo>
                <a:lnTo>
                  <a:pt x="962126" y="148590"/>
                </a:lnTo>
                <a:lnTo>
                  <a:pt x="965842" y="151130"/>
                </a:lnTo>
                <a:lnTo>
                  <a:pt x="969636" y="153670"/>
                </a:lnTo>
                <a:lnTo>
                  <a:pt x="973554" y="156210"/>
                </a:lnTo>
                <a:lnTo>
                  <a:pt x="1115586" y="156210"/>
                </a:lnTo>
                <a:lnTo>
                  <a:pt x="1118331" y="158750"/>
                </a:lnTo>
                <a:lnTo>
                  <a:pt x="1055108" y="158750"/>
                </a:lnTo>
                <a:lnTo>
                  <a:pt x="1043286" y="165100"/>
                </a:lnTo>
                <a:lnTo>
                  <a:pt x="1030557" y="168910"/>
                </a:lnTo>
                <a:lnTo>
                  <a:pt x="1003456" y="176530"/>
                </a:lnTo>
                <a:lnTo>
                  <a:pt x="1008852" y="180340"/>
                </a:lnTo>
                <a:lnTo>
                  <a:pt x="1014525" y="184150"/>
                </a:lnTo>
                <a:lnTo>
                  <a:pt x="1020687" y="189230"/>
                </a:lnTo>
                <a:lnTo>
                  <a:pt x="1149807" y="189230"/>
                </a:lnTo>
                <a:lnTo>
                  <a:pt x="1157166" y="196850"/>
                </a:lnTo>
                <a:lnTo>
                  <a:pt x="1096519" y="196850"/>
                </a:lnTo>
                <a:lnTo>
                  <a:pt x="1085740" y="201930"/>
                </a:lnTo>
                <a:lnTo>
                  <a:pt x="1074232" y="205740"/>
                </a:lnTo>
                <a:lnTo>
                  <a:pt x="1050322" y="210820"/>
                </a:lnTo>
                <a:lnTo>
                  <a:pt x="1052181" y="212090"/>
                </a:lnTo>
                <a:lnTo>
                  <a:pt x="1171882" y="212090"/>
                </a:lnTo>
                <a:lnTo>
                  <a:pt x="1176788" y="217170"/>
                </a:lnTo>
                <a:lnTo>
                  <a:pt x="1186323" y="227330"/>
                </a:lnTo>
                <a:lnTo>
                  <a:pt x="1126206" y="227330"/>
                </a:lnTo>
                <a:lnTo>
                  <a:pt x="1125299" y="228600"/>
                </a:lnTo>
                <a:lnTo>
                  <a:pt x="1124258" y="229870"/>
                </a:lnTo>
                <a:lnTo>
                  <a:pt x="1117723" y="232410"/>
                </a:lnTo>
                <a:lnTo>
                  <a:pt x="1110793" y="234950"/>
                </a:lnTo>
                <a:lnTo>
                  <a:pt x="1103750" y="236220"/>
                </a:lnTo>
                <a:lnTo>
                  <a:pt x="1092428" y="236220"/>
                </a:lnTo>
                <a:lnTo>
                  <a:pt x="1084990" y="237490"/>
                </a:lnTo>
                <a:lnTo>
                  <a:pt x="1090592" y="242570"/>
                </a:lnTo>
                <a:lnTo>
                  <a:pt x="1112077" y="242570"/>
                </a:lnTo>
                <a:lnTo>
                  <a:pt x="1124197" y="245110"/>
                </a:lnTo>
                <a:lnTo>
                  <a:pt x="1127074" y="248920"/>
                </a:lnTo>
                <a:lnTo>
                  <a:pt x="1127064" y="257810"/>
                </a:lnTo>
                <a:lnTo>
                  <a:pt x="1124379" y="261620"/>
                </a:lnTo>
                <a:lnTo>
                  <a:pt x="1119075" y="262890"/>
                </a:lnTo>
                <a:lnTo>
                  <a:pt x="1116331" y="262890"/>
                </a:lnTo>
                <a:lnTo>
                  <a:pt x="1118758" y="265430"/>
                </a:lnTo>
                <a:lnTo>
                  <a:pt x="1123596" y="269240"/>
                </a:lnTo>
                <a:lnTo>
                  <a:pt x="1221956" y="269240"/>
                </a:lnTo>
                <a:lnTo>
                  <a:pt x="1228937" y="278130"/>
                </a:lnTo>
                <a:lnTo>
                  <a:pt x="1230527" y="280670"/>
                </a:lnTo>
                <a:lnTo>
                  <a:pt x="1175075" y="280670"/>
                </a:lnTo>
                <a:lnTo>
                  <a:pt x="1175176" y="289560"/>
                </a:lnTo>
                <a:lnTo>
                  <a:pt x="1169373" y="295910"/>
                </a:lnTo>
                <a:lnTo>
                  <a:pt x="1159211" y="297180"/>
                </a:lnTo>
                <a:lnTo>
                  <a:pt x="1155498" y="297180"/>
                </a:lnTo>
                <a:lnTo>
                  <a:pt x="1174946" y="314960"/>
                </a:lnTo>
                <a:lnTo>
                  <a:pt x="1193076" y="332740"/>
                </a:lnTo>
                <a:lnTo>
                  <a:pt x="1209951" y="350520"/>
                </a:lnTo>
                <a:lnTo>
                  <a:pt x="1225637" y="368300"/>
                </a:lnTo>
                <a:lnTo>
                  <a:pt x="1268705" y="368300"/>
                </a:lnTo>
                <a:lnTo>
                  <a:pt x="1269768" y="375920"/>
                </a:lnTo>
                <a:lnTo>
                  <a:pt x="1267351" y="402590"/>
                </a:lnTo>
                <a:lnTo>
                  <a:pt x="1258061" y="427990"/>
                </a:lnTo>
                <a:lnTo>
                  <a:pt x="1240807" y="444500"/>
                </a:lnTo>
                <a:lnTo>
                  <a:pt x="1210715" y="481330"/>
                </a:lnTo>
                <a:lnTo>
                  <a:pt x="1149289" y="554990"/>
                </a:lnTo>
                <a:lnTo>
                  <a:pt x="1056321" y="664210"/>
                </a:lnTo>
                <a:lnTo>
                  <a:pt x="1025307" y="701040"/>
                </a:lnTo>
                <a:lnTo>
                  <a:pt x="994688" y="739140"/>
                </a:lnTo>
                <a:lnTo>
                  <a:pt x="964686" y="777240"/>
                </a:lnTo>
                <a:lnTo>
                  <a:pt x="943047" y="806450"/>
                </a:lnTo>
                <a:close/>
              </a:path>
              <a:path w="1270000" h="904240">
                <a:moveTo>
                  <a:pt x="1149807" y="189230"/>
                </a:moveTo>
                <a:lnTo>
                  <a:pt x="1020687" y="189230"/>
                </a:lnTo>
                <a:lnTo>
                  <a:pt x="1051212" y="181610"/>
                </a:lnTo>
                <a:lnTo>
                  <a:pt x="1060902" y="177800"/>
                </a:lnTo>
                <a:lnTo>
                  <a:pt x="1063515" y="177800"/>
                </a:lnTo>
                <a:lnTo>
                  <a:pt x="1071250" y="175260"/>
                </a:lnTo>
                <a:lnTo>
                  <a:pt x="1072535" y="175260"/>
                </a:lnTo>
                <a:lnTo>
                  <a:pt x="1066761" y="168910"/>
                </a:lnTo>
                <a:lnTo>
                  <a:pt x="1055108" y="158750"/>
                </a:lnTo>
                <a:lnTo>
                  <a:pt x="1118331" y="158750"/>
                </a:lnTo>
                <a:lnTo>
                  <a:pt x="1137543" y="176530"/>
                </a:lnTo>
                <a:lnTo>
                  <a:pt x="1149807" y="189230"/>
                </a:lnTo>
                <a:close/>
              </a:path>
              <a:path w="1270000" h="904240">
                <a:moveTo>
                  <a:pt x="1171882" y="212090"/>
                </a:moveTo>
                <a:lnTo>
                  <a:pt x="1054220" y="212090"/>
                </a:lnTo>
                <a:lnTo>
                  <a:pt x="1064124" y="210820"/>
                </a:lnTo>
                <a:lnTo>
                  <a:pt x="1100496" y="205740"/>
                </a:lnTo>
                <a:lnTo>
                  <a:pt x="1104975" y="205740"/>
                </a:lnTo>
                <a:lnTo>
                  <a:pt x="1102170" y="203200"/>
                </a:lnTo>
                <a:lnTo>
                  <a:pt x="1096519" y="196850"/>
                </a:lnTo>
                <a:lnTo>
                  <a:pt x="1157166" y="196850"/>
                </a:lnTo>
                <a:lnTo>
                  <a:pt x="1171882" y="212090"/>
                </a:lnTo>
                <a:close/>
              </a:path>
              <a:path w="1270000" h="904240">
                <a:moveTo>
                  <a:pt x="18535" y="351790"/>
                </a:moveTo>
                <a:lnTo>
                  <a:pt x="9642" y="351790"/>
                </a:lnTo>
                <a:lnTo>
                  <a:pt x="4360" y="347980"/>
                </a:lnTo>
                <a:lnTo>
                  <a:pt x="0" y="336550"/>
                </a:lnTo>
                <a:lnTo>
                  <a:pt x="1098" y="331470"/>
                </a:lnTo>
                <a:lnTo>
                  <a:pt x="49737" y="294640"/>
                </a:lnTo>
                <a:lnTo>
                  <a:pt x="116170" y="262890"/>
                </a:lnTo>
                <a:lnTo>
                  <a:pt x="132786" y="254000"/>
                </a:lnTo>
                <a:lnTo>
                  <a:pt x="148963" y="246380"/>
                </a:lnTo>
                <a:lnTo>
                  <a:pt x="164339" y="236220"/>
                </a:lnTo>
                <a:lnTo>
                  <a:pt x="173203" y="231140"/>
                </a:lnTo>
                <a:lnTo>
                  <a:pt x="183490" y="228600"/>
                </a:lnTo>
                <a:lnTo>
                  <a:pt x="195396" y="226060"/>
                </a:lnTo>
                <a:lnTo>
                  <a:pt x="224396" y="226060"/>
                </a:lnTo>
                <a:lnTo>
                  <a:pt x="231984" y="227330"/>
                </a:lnTo>
                <a:lnTo>
                  <a:pt x="254806" y="228600"/>
                </a:lnTo>
                <a:lnTo>
                  <a:pt x="277848" y="228600"/>
                </a:lnTo>
                <a:lnTo>
                  <a:pt x="294166" y="229870"/>
                </a:lnTo>
                <a:lnTo>
                  <a:pt x="364148" y="231140"/>
                </a:lnTo>
                <a:lnTo>
                  <a:pt x="448473" y="233680"/>
                </a:lnTo>
                <a:lnTo>
                  <a:pt x="494114" y="233680"/>
                </a:lnTo>
                <a:lnTo>
                  <a:pt x="590889" y="236220"/>
                </a:lnTo>
                <a:lnTo>
                  <a:pt x="641436" y="236220"/>
                </a:lnTo>
                <a:lnTo>
                  <a:pt x="693033" y="237490"/>
                </a:lnTo>
                <a:lnTo>
                  <a:pt x="838469" y="237490"/>
                </a:lnTo>
                <a:lnTo>
                  <a:pt x="838202" y="245110"/>
                </a:lnTo>
                <a:lnTo>
                  <a:pt x="838093" y="248920"/>
                </a:lnTo>
                <a:lnTo>
                  <a:pt x="837879" y="261620"/>
                </a:lnTo>
                <a:lnTo>
                  <a:pt x="837806" y="267970"/>
                </a:lnTo>
                <a:lnTo>
                  <a:pt x="201551" y="267970"/>
                </a:lnTo>
                <a:lnTo>
                  <a:pt x="192315" y="269240"/>
                </a:lnTo>
                <a:lnTo>
                  <a:pt x="184241" y="271780"/>
                </a:lnTo>
                <a:lnTo>
                  <a:pt x="177176" y="274320"/>
                </a:lnTo>
                <a:lnTo>
                  <a:pt x="135408" y="297180"/>
                </a:lnTo>
                <a:lnTo>
                  <a:pt x="115061" y="307340"/>
                </a:lnTo>
                <a:lnTo>
                  <a:pt x="95130" y="317500"/>
                </a:lnTo>
                <a:lnTo>
                  <a:pt x="104412" y="317500"/>
                </a:lnTo>
                <a:lnTo>
                  <a:pt x="124178" y="318770"/>
                </a:lnTo>
                <a:lnTo>
                  <a:pt x="134770" y="320040"/>
                </a:lnTo>
                <a:lnTo>
                  <a:pt x="201871" y="320040"/>
                </a:lnTo>
                <a:lnTo>
                  <a:pt x="192059" y="325120"/>
                </a:lnTo>
                <a:lnTo>
                  <a:pt x="191870" y="325120"/>
                </a:lnTo>
                <a:lnTo>
                  <a:pt x="226584" y="327660"/>
                </a:lnTo>
                <a:lnTo>
                  <a:pt x="306229" y="327660"/>
                </a:lnTo>
                <a:lnTo>
                  <a:pt x="294276" y="332740"/>
                </a:lnTo>
                <a:lnTo>
                  <a:pt x="329254" y="336550"/>
                </a:lnTo>
                <a:lnTo>
                  <a:pt x="406986" y="336550"/>
                </a:lnTo>
                <a:lnTo>
                  <a:pt x="400079" y="340360"/>
                </a:lnTo>
                <a:lnTo>
                  <a:pt x="404982" y="340360"/>
                </a:lnTo>
                <a:lnTo>
                  <a:pt x="407435" y="341630"/>
                </a:lnTo>
                <a:lnTo>
                  <a:pt x="414671" y="341630"/>
                </a:lnTo>
                <a:lnTo>
                  <a:pt x="436838" y="342900"/>
                </a:lnTo>
                <a:lnTo>
                  <a:pt x="506629" y="342900"/>
                </a:lnTo>
                <a:lnTo>
                  <a:pt x="504673" y="344170"/>
                </a:lnTo>
                <a:lnTo>
                  <a:pt x="36797" y="344170"/>
                </a:lnTo>
                <a:lnTo>
                  <a:pt x="31225" y="345440"/>
                </a:lnTo>
                <a:lnTo>
                  <a:pt x="20107" y="350520"/>
                </a:lnTo>
                <a:lnTo>
                  <a:pt x="18535" y="351790"/>
                </a:lnTo>
                <a:close/>
              </a:path>
              <a:path w="1270000" h="904240">
                <a:moveTo>
                  <a:pt x="1219962" y="266700"/>
                </a:moveTo>
                <a:lnTo>
                  <a:pt x="1163833" y="266700"/>
                </a:lnTo>
                <a:lnTo>
                  <a:pt x="1154835" y="256540"/>
                </a:lnTo>
                <a:lnTo>
                  <a:pt x="1145656" y="246380"/>
                </a:lnTo>
                <a:lnTo>
                  <a:pt x="1136344" y="236220"/>
                </a:lnTo>
                <a:lnTo>
                  <a:pt x="1126950" y="227330"/>
                </a:lnTo>
                <a:lnTo>
                  <a:pt x="1186323" y="227330"/>
                </a:lnTo>
                <a:lnTo>
                  <a:pt x="1203009" y="245110"/>
                </a:lnTo>
                <a:lnTo>
                  <a:pt x="1219962" y="266700"/>
                </a:lnTo>
                <a:close/>
              </a:path>
              <a:path w="1270000" h="904240">
                <a:moveTo>
                  <a:pt x="1221956" y="269240"/>
                </a:moveTo>
                <a:lnTo>
                  <a:pt x="1123596" y="269240"/>
                </a:lnTo>
                <a:lnTo>
                  <a:pt x="1124983" y="267970"/>
                </a:lnTo>
                <a:lnTo>
                  <a:pt x="1126493" y="267970"/>
                </a:lnTo>
                <a:lnTo>
                  <a:pt x="1145793" y="265430"/>
                </a:lnTo>
                <a:lnTo>
                  <a:pt x="1161465" y="265430"/>
                </a:lnTo>
                <a:lnTo>
                  <a:pt x="1162688" y="266700"/>
                </a:lnTo>
                <a:lnTo>
                  <a:pt x="1219962" y="266700"/>
                </a:lnTo>
                <a:lnTo>
                  <a:pt x="1221956" y="269240"/>
                </a:lnTo>
                <a:close/>
              </a:path>
              <a:path w="1270000" h="904240">
                <a:moveTo>
                  <a:pt x="201871" y="320040"/>
                </a:moveTo>
                <a:lnTo>
                  <a:pt x="134770" y="320040"/>
                </a:lnTo>
                <a:lnTo>
                  <a:pt x="159768" y="303530"/>
                </a:lnTo>
                <a:lnTo>
                  <a:pt x="188925" y="289560"/>
                </a:lnTo>
                <a:lnTo>
                  <a:pt x="221224" y="278130"/>
                </a:lnTo>
                <a:lnTo>
                  <a:pt x="255651" y="270510"/>
                </a:lnTo>
                <a:lnTo>
                  <a:pt x="250973" y="270510"/>
                </a:lnTo>
                <a:lnTo>
                  <a:pt x="233914" y="267970"/>
                </a:lnTo>
                <a:lnTo>
                  <a:pt x="837806" y="267970"/>
                </a:lnTo>
                <a:lnTo>
                  <a:pt x="837780" y="271780"/>
                </a:lnTo>
                <a:lnTo>
                  <a:pt x="288884" y="271780"/>
                </a:lnTo>
                <a:lnTo>
                  <a:pt x="290701" y="274320"/>
                </a:lnTo>
                <a:lnTo>
                  <a:pt x="291859" y="276860"/>
                </a:lnTo>
                <a:lnTo>
                  <a:pt x="292600" y="287020"/>
                </a:lnTo>
                <a:lnTo>
                  <a:pt x="287240" y="294640"/>
                </a:lnTo>
                <a:lnTo>
                  <a:pt x="279612" y="294640"/>
                </a:lnTo>
                <a:lnTo>
                  <a:pt x="257797" y="299720"/>
                </a:lnTo>
                <a:lnTo>
                  <a:pt x="235946" y="306070"/>
                </a:lnTo>
                <a:lnTo>
                  <a:pt x="214135" y="313690"/>
                </a:lnTo>
                <a:lnTo>
                  <a:pt x="201871" y="320040"/>
                </a:lnTo>
                <a:close/>
              </a:path>
              <a:path w="1270000" h="904240">
                <a:moveTo>
                  <a:pt x="467392" y="303530"/>
                </a:moveTo>
                <a:lnTo>
                  <a:pt x="402529" y="303530"/>
                </a:lnTo>
                <a:lnTo>
                  <a:pt x="404652" y="301048"/>
                </a:lnTo>
                <a:lnTo>
                  <a:pt x="447307" y="280670"/>
                </a:lnTo>
                <a:lnTo>
                  <a:pt x="461426" y="275590"/>
                </a:lnTo>
                <a:lnTo>
                  <a:pt x="417751" y="274320"/>
                </a:lnTo>
                <a:lnTo>
                  <a:pt x="397006" y="274320"/>
                </a:lnTo>
                <a:lnTo>
                  <a:pt x="320568" y="273050"/>
                </a:lnTo>
                <a:lnTo>
                  <a:pt x="288884" y="271780"/>
                </a:lnTo>
                <a:lnTo>
                  <a:pt x="837780" y="271780"/>
                </a:lnTo>
                <a:lnTo>
                  <a:pt x="837745" y="276860"/>
                </a:lnTo>
                <a:lnTo>
                  <a:pt x="547189" y="276860"/>
                </a:lnTo>
                <a:lnTo>
                  <a:pt x="547120" y="278130"/>
                </a:lnTo>
                <a:lnTo>
                  <a:pt x="545603" y="284480"/>
                </a:lnTo>
                <a:lnTo>
                  <a:pt x="541418" y="287020"/>
                </a:lnTo>
                <a:lnTo>
                  <a:pt x="535294" y="287020"/>
                </a:lnTo>
                <a:lnTo>
                  <a:pt x="502072" y="292100"/>
                </a:lnTo>
                <a:lnTo>
                  <a:pt x="469780" y="302260"/>
                </a:lnTo>
                <a:lnTo>
                  <a:pt x="467392" y="303530"/>
                </a:lnTo>
                <a:close/>
              </a:path>
              <a:path w="1270000" h="904240">
                <a:moveTo>
                  <a:pt x="506629" y="342900"/>
                </a:moveTo>
                <a:lnTo>
                  <a:pt x="436838" y="342900"/>
                </a:lnTo>
                <a:lnTo>
                  <a:pt x="451688" y="334010"/>
                </a:lnTo>
                <a:lnTo>
                  <a:pt x="467022" y="325120"/>
                </a:lnTo>
                <a:lnTo>
                  <a:pt x="482593" y="317500"/>
                </a:lnTo>
                <a:lnTo>
                  <a:pt x="503092" y="308610"/>
                </a:lnTo>
                <a:lnTo>
                  <a:pt x="507953" y="306070"/>
                </a:lnTo>
                <a:lnTo>
                  <a:pt x="557710" y="284480"/>
                </a:lnTo>
                <a:lnTo>
                  <a:pt x="573656" y="278130"/>
                </a:lnTo>
                <a:lnTo>
                  <a:pt x="547189" y="276860"/>
                </a:lnTo>
                <a:lnTo>
                  <a:pt x="837745" y="276860"/>
                </a:lnTo>
                <a:lnTo>
                  <a:pt x="837719" y="279400"/>
                </a:lnTo>
                <a:lnTo>
                  <a:pt x="720501" y="279400"/>
                </a:lnTo>
                <a:lnTo>
                  <a:pt x="690991" y="288290"/>
                </a:lnTo>
                <a:lnTo>
                  <a:pt x="665420" y="299720"/>
                </a:lnTo>
                <a:lnTo>
                  <a:pt x="595428" y="299720"/>
                </a:lnTo>
                <a:lnTo>
                  <a:pt x="578028" y="307340"/>
                </a:lnTo>
                <a:lnTo>
                  <a:pt x="560679" y="316230"/>
                </a:lnTo>
                <a:lnTo>
                  <a:pt x="543397" y="323850"/>
                </a:lnTo>
                <a:lnTo>
                  <a:pt x="526199" y="332740"/>
                </a:lnTo>
                <a:lnTo>
                  <a:pt x="520345" y="335280"/>
                </a:lnTo>
                <a:lnTo>
                  <a:pt x="514468" y="339090"/>
                </a:lnTo>
                <a:lnTo>
                  <a:pt x="508585" y="341630"/>
                </a:lnTo>
                <a:lnTo>
                  <a:pt x="506629" y="342900"/>
                </a:lnTo>
                <a:close/>
              </a:path>
              <a:path w="1270000" h="904240">
                <a:moveTo>
                  <a:pt x="834273" y="347980"/>
                </a:moveTo>
                <a:lnTo>
                  <a:pt x="592420" y="347980"/>
                </a:lnTo>
                <a:lnTo>
                  <a:pt x="601155" y="342900"/>
                </a:lnTo>
                <a:lnTo>
                  <a:pt x="610075" y="337820"/>
                </a:lnTo>
                <a:lnTo>
                  <a:pt x="619072" y="334010"/>
                </a:lnTo>
                <a:lnTo>
                  <a:pt x="636563" y="326390"/>
                </a:lnTo>
                <a:lnTo>
                  <a:pt x="644842" y="321310"/>
                </a:lnTo>
                <a:lnTo>
                  <a:pt x="652867" y="317500"/>
                </a:lnTo>
                <a:lnTo>
                  <a:pt x="660635" y="313690"/>
                </a:lnTo>
                <a:lnTo>
                  <a:pt x="682780" y="300990"/>
                </a:lnTo>
                <a:lnTo>
                  <a:pt x="691719" y="295910"/>
                </a:lnTo>
                <a:lnTo>
                  <a:pt x="707576" y="288290"/>
                </a:lnTo>
                <a:lnTo>
                  <a:pt x="723652" y="279400"/>
                </a:lnTo>
                <a:lnTo>
                  <a:pt x="837719" y="279400"/>
                </a:lnTo>
                <a:lnTo>
                  <a:pt x="837603" y="290830"/>
                </a:lnTo>
                <a:lnTo>
                  <a:pt x="837502" y="298450"/>
                </a:lnTo>
                <a:lnTo>
                  <a:pt x="837281" y="306070"/>
                </a:lnTo>
                <a:lnTo>
                  <a:pt x="795273" y="306070"/>
                </a:lnTo>
                <a:lnTo>
                  <a:pt x="787805" y="312420"/>
                </a:lnTo>
                <a:lnTo>
                  <a:pt x="774072" y="322580"/>
                </a:lnTo>
                <a:lnTo>
                  <a:pt x="765837" y="327660"/>
                </a:lnTo>
                <a:lnTo>
                  <a:pt x="757698" y="334010"/>
                </a:lnTo>
                <a:lnTo>
                  <a:pt x="749770" y="339090"/>
                </a:lnTo>
                <a:lnTo>
                  <a:pt x="745732" y="342900"/>
                </a:lnTo>
                <a:lnTo>
                  <a:pt x="752935" y="344170"/>
                </a:lnTo>
                <a:lnTo>
                  <a:pt x="834771" y="344170"/>
                </a:lnTo>
                <a:lnTo>
                  <a:pt x="834273" y="347980"/>
                </a:lnTo>
                <a:close/>
              </a:path>
              <a:path w="1270000" h="904240">
                <a:moveTo>
                  <a:pt x="1175176" y="280790"/>
                </a:moveTo>
                <a:close/>
              </a:path>
              <a:path w="1270000" h="904240">
                <a:moveTo>
                  <a:pt x="1268705" y="368300"/>
                </a:moveTo>
                <a:lnTo>
                  <a:pt x="1225637" y="368300"/>
                </a:lnTo>
                <a:lnTo>
                  <a:pt x="1223798" y="360680"/>
                </a:lnTo>
                <a:lnTo>
                  <a:pt x="1221237" y="353060"/>
                </a:lnTo>
                <a:lnTo>
                  <a:pt x="1217956" y="345440"/>
                </a:lnTo>
                <a:lnTo>
                  <a:pt x="1213955" y="337820"/>
                </a:lnTo>
                <a:lnTo>
                  <a:pt x="1205271" y="322580"/>
                </a:lnTo>
                <a:lnTo>
                  <a:pt x="1195830" y="308610"/>
                </a:lnTo>
                <a:lnTo>
                  <a:pt x="1185732" y="293370"/>
                </a:lnTo>
                <a:lnTo>
                  <a:pt x="1175176" y="280790"/>
                </a:lnTo>
                <a:lnTo>
                  <a:pt x="1230527" y="280670"/>
                </a:lnTo>
                <a:lnTo>
                  <a:pt x="1251194" y="313690"/>
                </a:lnTo>
                <a:lnTo>
                  <a:pt x="1266403" y="351790"/>
                </a:lnTo>
                <a:lnTo>
                  <a:pt x="1268705" y="368300"/>
                </a:lnTo>
                <a:close/>
              </a:path>
              <a:path w="1270000" h="904240">
                <a:moveTo>
                  <a:pt x="306229" y="327660"/>
                </a:moveTo>
                <a:lnTo>
                  <a:pt x="226584" y="327660"/>
                </a:lnTo>
                <a:lnTo>
                  <a:pt x="237310" y="322580"/>
                </a:lnTo>
                <a:lnTo>
                  <a:pt x="248114" y="318770"/>
                </a:lnTo>
                <a:lnTo>
                  <a:pt x="258756" y="313690"/>
                </a:lnTo>
                <a:lnTo>
                  <a:pt x="280043" y="306070"/>
                </a:lnTo>
                <a:lnTo>
                  <a:pt x="285158" y="303530"/>
                </a:lnTo>
                <a:lnTo>
                  <a:pt x="312872" y="293370"/>
                </a:lnTo>
                <a:lnTo>
                  <a:pt x="339382" y="287020"/>
                </a:lnTo>
                <a:lnTo>
                  <a:pt x="365436" y="283210"/>
                </a:lnTo>
                <a:lnTo>
                  <a:pt x="391783" y="281940"/>
                </a:lnTo>
                <a:lnTo>
                  <a:pt x="401850" y="281940"/>
                </a:lnTo>
                <a:lnTo>
                  <a:pt x="406538" y="285750"/>
                </a:lnTo>
                <a:lnTo>
                  <a:pt x="406874" y="298450"/>
                </a:lnTo>
                <a:lnTo>
                  <a:pt x="404652" y="301048"/>
                </a:lnTo>
                <a:lnTo>
                  <a:pt x="400023" y="303530"/>
                </a:lnTo>
                <a:lnTo>
                  <a:pt x="396611" y="303530"/>
                </a:lnTo>
                <a:lnTo>
                  <a:pt x="369740" y="307340"/>
                </a:lnTo>
                <a:lnTo>
                  <a:pt x="343467" y="313690"/>
                </a:lnTo>
                <a:lnTo>
                  <a:pt x="318182" y="322580"/>
                </a:lnTo>
                <a:lnTo>
                  <a:pt x="306229" y="327660"/>
                </a:lnTo>
                <a:close/>
              </a:path>
              <a:path w="1270000" h="904240">
                <a:moveTo>
                  <a:pt x="109742" y="763270"/>
                </a:moveTo>
                <a:lnTo>
                  <a:pt x="91135" y="762000"/>
                </a:lnTo>
                <a:lnTo>
                  <a:pt x="72877" y="762000"/>
                </a:lnTo>
                <a:lnTo>
                  <a:pt x="37658" y="759460"/>
                </a:lnTo>
                <a:lnTo>
                  <a:pt x="30598" y="759460"/>
                </a:lnTo>
                <a:lnTo>
                  <a:pt x="25111" y="754380"/>
                </a:lnTo>
                <a:lnTo>
                  <a:pt x="23235" y="742950"/>
                </a:lnTo>
                <a:lnTo>
                  <a:pt x="24837" y="737870"/>
                </a:lnTo>
                <a:lnTo>
                  <a:pt x="28129" y="735330"/>
                </a:lnTo>
                <a:lnTo>
                  <a:pt x="27668" y="702310"/>
                </a:lnTo>
                <a:lnTo>
                  <a:pt x="26893" y="670560"/>
                </a:lnTo>
                <a:lnTo>
                  <a:pt x="25871" y="636270"/>
                </a:lnTo>
                <a:lnTo>
                  <a:pt x="23946" y="579120"/>
                </a:lnTo>
                <a:lnTo>
                  <a:pt x="23097" y="552450"/>
                </a:lnTo>
                <a:lnTo>
                  <a:pt x="22364" y="525780"/>
                </a:lnTo>
                <a:lnTo>
                  <a:pt x="21790" y="496570"/>
                </a:lnTo>
                <a:lnTo>
                  <a:pt x="21441" y="488950"/>
                </a:lnTo>
                <a:lnTo>
                  <a:pt x="19785" y="433070"/>
                </a:lnTo>
                <a:lnTo>
                  <a:pt x="21139" y="392430"/>
                </a:lnTo>
                <a:lnTo>
                  <a:pt x="25587" y="364490"/>
                </a:lnTo>
                <a:lnTo>
                  <a:pt x="33208" y="347980"/>
                </a:lnTo>
                <a:lnTo>
                  <a:pt x="34869" y="346710"/>
                </a:lnTo>
                <a:lnTo>
                  <a:pt x="36588" y="345440"/>
                </a:lnTo>
                <a:lnTo>
                  <a:pt x="513333" y="345440"/>
                </a:lnTo>
                <a:lnTo>
                  <a:pt x="518060" y="342900"/>
                </a:lnTo>
                <a:lnTo>
                  <a:pt x="531295" y="336550"/>
                </a:lnTo>
                <a:lnTo>
                  <a:pt x="537457" y="334010"/>
                </a:lnTo>
                <a:lnTo>
                  <a:pt x="589497" y="303530"/>
                </a:lnTo>
                <a:lnTo>
                  <a:pt x="595428" y="299720"/>
                </a:lnTo>
                <a:lnTo>
                  <a:pt x="665420" y="299720"/>
                </a:lnTo>
                <a:lnTo>
                  <a:pt x="662474" y="301048"/>
                </a:lnTo>
                <a:lnTo>
                  <a:pt x="635048" y="316230"/>
                </a:lnTo>
                <a:lnTo>
                  <a:pt x="608180" y="332740"/>
                </a:lnTo>
                <a:lnTo>
                  <a:pt x="596019" y="340360"/>
                </a:lnTo>
                <a:lnTo>
                  <a:pt x="588101" y="345440"/>
                </a:lnTo>
                <a:lnTo>
                  <a:pt x="584235" y="347980"/>
                </a:lnTo>
                <a:lnTo>
                  <a:pt x="834273" y="347980"/>
                </a:lnTo>
                <a:lnTo>
                  <a:pt x="833942" y="350520"/>
                </a:lnTo>
                <a:lnTo>
                  <a:pt x="55477" y="350520"/>
                </a:lnTo>
                <a:lnTo>
                  <a:pt x="56188" y="351790"/>
                </a:lnTo>
                <a:lnTo>
                  <a:pt x="56791" y="351790"/>
                </a:lnTo>
                <a:lnTo>
                  <a:pt x="59095" y="358140"/>
                </a:lnTo>
                <a:lnTo>
                  <a:pt x="59029" y="363220"/>
                </a:lnTo>
                <a:lnTo>
                  <a:pt x="57170" y="367030"/>
                </a:lnTo>
                <a:lnTo>
                  <a:pt x="57294" y="387350"/>
                </a:lnTo>
                <a:lnTo>
                  <a:pt x="58520" y="447040"/>
                </a:lnTo>
                <a:lnTo>
                  <a:pt x="60219" y="496570"/>
                </a:lnTo>
                <a:lnTo>
                  <a:pt x="61669" y="534670"/>
                </a:lnTo>
                <a:lnTo>
                  <a:pt x="66245" y="637540"/>
                </a:lnTo>
                <a:lnTo>
                  <a:pt x="67501" y="666750"/>
                </a:lnTo>
                <a:lnTo>
                  <a:pt x="68602" y="697230"/>
                </a:lnTo>
                <a:lnTo>
                  <a:pt x="69534" y="728980"/>
                </a:lnTo>
                <a:lnTo>
                  <a:pt x="508162" y="728980"/>
                </a:lnTo>
                <a:lnTo>
                  <a:pt x="206591" y="759460"/>
                </a:lnTo>
                <a:lnTo>
                  <a:pt x="158083" y="762000"/>
                </a:lnTo>
                <a:lnTo>
                  <a:pt x="109742" y="763270"/>
                </a:lnTo>
                <a:close/>
              </a:path>
              <a:path w="1270000" h="904240">
                <a:moveTo>
                  <a:pt x="406986" y="336550"/>
                </a:moveTo>
                <a:lnTo>
                  <a:pt x="341557" y="336550"/>
                </a:lnTo>
                <a:lnTo>
                  <a:pt x="348847" y="332740"/>
                </a:lnTo>
                <a:lnTo>
                  <a:pt x="388243" y="311150"/>
                </a:lnTo>
                <a:lnTo>
                  <a:pt x="397655" y="304800"/>
                </a:lnTo>
                <a:lnTo>
                  <a:pt x="404652" y="301048"/>
                </a:lnTo>
                <a:lnTo>
                  <a:pt x="402529" y="303530"/>
                </a:lnTo>
                <a:lnTo>
                  <a:pt x="467392" y="303530"/>
                </a:lnTo>
                <a:lnTo>
                  <a:pt x="438743" y="318770"/>
                </a:lnTo>
                <a:lnTo>
                  <a:pt x="406986" y="336550"/>
                </a:lnTo>
                <a:close/>
              </a:path>
              <a:path w="1270000" h="904240">
                <a:moveTo>
                  <a:pt x="834771" y="344170"/>
                </a:moveTo>
                <a:lnTo>
                  <a:pt x="776180" y="344170"/>
                </a:lnTo>
                <a:lnTo>
                  <a:pt x="783398" y="342900"/>
                </a:lnTo>
                <a:lnTo>
                  <a:pt x="790159" y="342900"/>
                </a:lnTo>
                <a:lnTo>
                  <a:pt x="796496" y="341630"/>
                </a:lnTo>
                <a:lnTo>
                  <a:pt x="795832" y="332740"/>
                </a:lnTo>
                <a:lnTo>
                  <a:pt x="795490" y="325120"/>
                </a:lnTo>
                <a:lnTo>
                  <a:pt x="795384" y="321310"/>
                </a:lnTo>
                <a:lnTo>
                  <a:pt x="795273" y="306070"/>
                </a:lnTo>
                <a:lnTo>
                  <a:pt x="837281" y="306070"/>
                </a:lnTo>
                <a:lnTo>
                  <a:pt x="836950" y="317500"/>
                </a:lnTo>
                <a:lnTo>
                  <a:pt x="835600" y="337820"/>
                </a:lnTo>
                <a:lnTo>
                  <a:pt x="834771" y="344170"/>
                </a:lnTo>
                <a:close/>
              </a:path>
              <a:path w="1270000" h="904240">
                <a:moveTo>
                  <a:pt x="502717" y="345440"/>
                </a:moveTo>
                <a:lnTo>
                  <a:pt x="38216" y="345440"/>
                </a:lnTo>
                <a:lnTo>
                  <a:pt x="37710" y="344170"/>
                </a:lnTo>
                <a:lnTo>
                  <a:pt x="504673" y="344170"/>
                </a:lnTo>
                <a:lnTo>
                  <a:pt x="502717" y="345440"/>
                </a:lnTo>
                <a:close/>
              </a:path>
              <a:path w="1270000" h="904240">
                <a:moveTo>
                  <a:pt x="196359" y="377190"/>
                </a:moveTo>
                <a:lnTo>
                  <a:pt x="183998" y="377190"/>
                </a:lnTo>
                <a:lnTo>
                  <a:pt x="179447" y="374650"/>
                </a:lnTo>
                <a:lnTo>
                  <a:pt x="177183" y="368300"/>
                </a:lnTo>
                <a:lnTo>
                  <a:pt x="176929" y="367030"/>
                </a:lnTo>
                <a:lnTo>
                  <a:pt x="176791" y="367030"/>
                </a:lnTo>
                <a:lnTo>
                  <a:pt x="83630" y="355600"/>
                </a:lnTo>
                <a:lnTo>
                  <a:pt x="55477" y="350520"/>
                </a:lnTo>
                <a:lnTo>
                  <a:pt x="833942" y="350520"/>
                </a:lnTo>
                <a:lnTo>
                  <a:pt x="833112" y="356870"/>
                </a:lnTo>
                <a:lnTo>
                  <a:pt x="831876" y="364490"/>
                </a:lnTo>
                <a:lnTo>
                  <a:pt x="825612" y="370840"/>
                </a:lnTo>
                <a:lnTo>
                  <a:pt x="218999" y="370840"/>
                </a:lnTo>
                <a:lnTo>
                  <a:pt x="211061" y="373380"/>
                </a:lnTo>
                <a:lnTo>
                  <a:pt x="203530" y="374650"/>
                </a:lnTo>
                <a:lnTo>
                  <a:pt x="196359" y="377190"/>
                </a:lnTo>
                <a:close/>
              </a:path>
              <a:path w="1270000" h="904240">
                <a:moveTo>
                  <a:pt x="279250" y="394970"/>
                </a:moveTo>
                <a:lnTo>
                  <a:pt x="272804" y="394970"/>
                </a:lnTo>
                <a:lnTo>
                  <a:pt x="267728" y="391160"/>
                </a:lnTo>
                <a:lnTo>
                  <a:pt x="264906" y="381000"/>
                </a:lnTo>
                <a:lnTo>
                  <a:pt x="265712" y="377190"/>
                </a:lnTo>
                <a:lnTo>
                  <a:pt x="268096" y="374650"/>
                </a:lnTo>
                <a:lnTo>
                  <a:pt x="230887" y="370840"/>
                </a:lnTo>
                <a:lnTo>
                  <a:pt x="791303" y="370840"/>
                </a:lnTo>
                <a:lnTo>
                  <a:pt x="791172" y="375920"/>
                </a:lnTo>
                <a:lnTo>
                  <a:pt x="790328" y="378460"/>
                </a:lnTo>
                <a:lnTo>
                  <a:pt x="336895" y="378460"/>
                </a:lnTo>
                <a:lnTo>
                  <a:pt x="320836" y="386080"/>
                </a:lnTo>
                <a:lnTo>
                  <a:pt x="306037" y="391160"/>
                </a:lnTo>
                <a:lnTo>
                  <a:pt x="292256" y="393700"/>
                </a:lnTo>
                <a:lnTo>
                  <a:pt x="279250" y="394970"/>
                </a:lnTo>
                <a:close/>
              </a:path>
              <a:path w="1270000" h="904240">
                <a:moveTo>
                  <a:pt x="824359" y="372110"/>
                </a:moveTo>
                <a:lnTo>
                  <a:pt x="816073" y="372110"/>
                </a:lnTo>
                <a:lnTo>
                  <a:pt x="810260" y="370840"/>
                </a:lnTo>
                <a:lnTo>
                  <a:pt x="825612" y="370840"/>
                </a:lnTo>
                <a:lnTo>
                  <a:pt x="824359" y="372110"/>
                </a:lnTo>
                <a:close/>
              </a:path>
              <a:path w="1270000" h="904240">
                <a:moveTo>
                  <a:pt x="414994" y="387350"/>
                </a:moveTo>
                <a:lnTo>
                  <a:pt x="409820" y="387350"/>
                </a:lnTo>
                <a:lnTo>
                  <a:pt x="406806" y="386080"/>
                </a:lnTo>
                <a:lnTo>
                  <a:pt x="403968" y="383540"/>
                </a:lnTo>
                <a:lnTo>
                  <a:pt x="403416" y="382270"/>
                </a:lnTo>
                <a:lnTo>
                  <a:pt x="402953" y="382270"/>
                </a:lnTo>
                <a:lnTo>
                  <a:pt x="336895" y="378460"/>
                </a:lnTo>
                <a:lnTo>
                  <a:pt x="790328" y="378460"/>
                </a:lnTo>
                <a:lnTo>
                  <a:pt x="789906" y="379730"/>
                </a:lnTo>
                <a:lnTo>
                  <a:pt x="787091" y="383540"/>
                </a:lnTo>
                <a:lnTo>
                  <a:pt x="428069" y="383540"/>
                </a:lnTo>
                <a:lnTo>
                  <a:pt x="423535" y="384810"/>
                </a:lnTo>
                <a:lnTo>
                  <a:pt x="419676" y="386080"/>
                </a:lnTo>
                <a:lnTo>
                  <a:pt x="414994" y="387350"/>
                </a:lnTo>
                <a:close/>
              </a:path>
              <a:path w="1270000" h="904240">
                <a:moveTo>
                  <a:pt x="494558" y="388620"/>
                </a:moveTo>
                <a:lnTo>
                  <a:pt x="485672" y="388620"/>
                </a:lnTo>
                <a:lnTo>
                  <a:pt x="481587" y="387350"/>
                </a:lnTo>
                <a:lnTo>
                  <a:pt x="479532" y="387350"/>
                </a:lnTo>
                <a:lnTo>
                  <a:pt x="477855" y="386080"/>
                </a:lnTo>
                <a:lnTo>
                  <a:pt x="465410" y="384810"/>
                </a:lnTo>
                <a:lnTo>
                  <a:pt x="440519" y="383540"/>
                </a:lnTo>
                <a:lnTo>
                  <a:pt x="787091" y="383540"/>
                </a:lnTo>
                <a:lnTo>
                  <a:pt x="785214" y="386080"/>
                </a:lnTo>
                <a:lnTo>
                  <a:pt x="505549" y="386080"/>
                </a:lnTo>
                <a:lnTo>
                  <a:pt x="494558" y="388620"/>
                </a:lnTo>
                <a:close/>
              </a:path>
              <a:path w="1270000" h="904240">
                <a:moveTo>
                  <a:pt x="779154" y="391160"/>
                </a:moveTo>
                <a:lnTo>
                  <a:pt x="676262" y="391160"/>
                </a:lnTo>
                <a:lnTo>
                  <a:pt x="584545" y="388620"/>
                </a:lnTo>
                <a:lnTo>
                  <a:pt x="552820" y="388620"/>
                </a:lnTo>
                <a:lnTo>
                  <a:pt x="537058" y="387350"/>
                </a:lnTo>
                <a:lnTo>
                  <a:pt x="505549" y="386080"/>
                </a:lnTo>
                <a:lnTo>
                  <a:pt x="785214" y="386080"/>
                </a:lnTo>
                <a:lnTo>
                  <a:pt x="784276" y="387350"/>
                </a:lnTo>
                <a:lnTo>
                  <a:pt x="779154" y="391160"/>
                </a:lnTo>
                <a:close/>
              </a:path>
              <a:path w="1270000" h="904240">
                <a:moveTo>
                  <a:pt x="581237" y="389890"/>
                </a:moveTo>
                <a:lnTo>
                  <a:pt x="570589" y="389890"/>
                </a:lnTo>
                <a:lnTo>
                  <a:pt x="568586" y="388620"/>
                </a:lnTo>
                <a:lnTo>
                  <a:pt x="584545" y="388620"/>
                </a:lnTo>
                <a:lnTo>
                  <a:pt x="581237" y="389890"/>
                </a:lnTo>
                <a:close/>
              </a:path>
              <a:path w="1270000" h="904240">
                <a:moveTo>
                  <a:pt x="864179" y="685800"/>
                </a:moveTo>
                <a:lnTo>
                  <a:pt x="801360" y="685800"/>
                </a:lnTo>
                <a:lnTo>
                  <a:pt x="813685" y="684530"/>
                </a:lnTo>
                <a:lnTo>
                  <a:pt x="855975" y="684530"/>
                </a:lnTo>
                <a:lnTo>
                  <a:pt x="864179" y="685800"/>
                </a:lnTo>
                <a:close/>
              </a:path>
              <a:path w="1270000" h="904240">
                <a:moveTo>
                  <a:pt x="508162" y="728980"/>
                </a:moveTo>
                <a:lnTo>
                  <a:pt x="69534" y="728980"/>
                </a:lnTo>
                <a:lnTo>
                  <a:pt x="97769" y="726440"/>
                </a:lnTo>
                <a:lnTo>
                  <a:pt x="163295" y="721360"/>
                </a:lnTo>
                <a:lnTo>
                  <a:pt x="200975" y="718820"/>
                </a:lnTo>
                <a:lnTo>
                  <a:pt x="458830" y="692150"/>
                </a:lnTo>
                <a:lnTo>
                  <a:pt x="506032" y="689610"/>
                </a:lnTo>
                <a:lnTo>
                  <a:pt x="542227" y="687070"/>
                </a:lnTo>
                <a:lnTo>
                  <a:pt x="577723" y="685800"/>
                </a:lnTo>
                <a:lnTo>
                  <a:pt x="878520" y="685800"/>
                </a:lnTo>
                <a:lnTo>
                  <a:pt x="884010" y="688340"/>
                </a:lnTo>
                <a:lnTo>
                  <a:pt x="891915" y="697230"/>
                </a:lnTo>
                <a:lnTo>
                  <a:pt x="893905" y="703580"/>
                </a:lnTo>
                <a:lnTo>
                  <a:pt x="893151" y="709930"/>
                </a:lnTo>
                <a:lnTo>
                  <a:pt x="892783" y="716280"/>
                </a:lnTo>
                <a:lnTo>
                  <a:pt x="889703" y="721360"/>
                </a:lnTo>
                <a:lnTo>
                  <a:pt x="884826" y="725170"/>
                </a:lnTo>
                <a:lnTo>
                  <a:pt x="884984" y="726440"/>
                </a:lnTo>
                <a:lnTo>
                  <a:pt x="585926" y="726440"/>
                </a:lnTo>
                <a:lnTo>
                  <a:pt x="558501" y="727710"/>
                </a:lnTo>
                <a:lnTo>
                  <a:pt x="532736" y="727710"/>
                </a:lnTo>
                <a:lnTo>
                  <a:pt x="508162" y="728980"/>
                </a:lnTo>
                <a:close/>
              </a:path>
              <a:path w="1270000" h="904240">
                <a:moveTo>
                  <a:pt x="874682" y="904240"/>
                </a:moveTo>
                <a:lnTo>
                  <a:pt x="845952" y="904240"/>
                </a:lnTo>
                <a:lnTo>
                  <a:pt x="839620" y="897890"/>
                </a:lnTo>
                <a:lnTo>
                  <a:pt x="837630" y="892810"/>
                </a:lnTo>
                <a:lnTo>
                  <a:pt x="837702" y="886460"/>
                </a:lnTo>
                <a:lnTo>
                  <a:pt x="838039" y="873760"/>
                </a:lnTo>
                <a:lnTo>
                  <a:pt x="838699" y="859790"/>
                </a:lnTo>
                <a:lnTo>
                  <a:pt x="842367" y="806450"/>
                </a:lnTo>
                <a:lnTo>
                  <a:pt x="843219" y="784860"/>
                </a:lnTo>
                <a:lnTo>
                  <a:pt x="843271" y="777240"/>
                </a:lnTo>
                <a:lnTo>
                  <a:pt x="842687" y="754380"/>
                </a:lnTo>
                <a:lnTo>
                  <a:pt x="839467" y="728980"/>
                </a:lnTo>
                <a:lnTo>
                  <a:pt x="759523" y="728980"/>
                </a:lnTo>
                <a:lnTo>
                  <a:pt x="735424" y="727710"/>
                </a:lnTo>
                <a:lnTo>
                  <a:pt x="687770" y="727710"/>
                </a:lnTo>
                <a:lnTo>
                  <a:pt x="663715" y="726440"/>
                </a:lnTo>
                <a:lnTo>
                  <a:pt x="884984" y="726440"/>
                </a:lnTo>
                <a:lnTo>
                  <a:pt x="887203" y="744220"/>
                </a:lnTo>
                <a:lnTo>
                  <a:pt x="888172" y="763270"/>
                </a:lnTo>
                <a:lnTo>
                  <a:pt x="888212" y="784860"/>
                </a:lnTo>
                <a:lnTo>
                  <a:pt x="887416" y="806450"/>
                </a:lnTo>
                <a:lnTo>
                  <a:pt x="943047" y="806450"/>
                </a:lnTo>
                <a:lnTo>
                  <a:pt x="935521" y="816610"/>
                </a:lnTo>
                <a:lnTo>
                  <a:pt x="907413" y="855980"/>
                </a:lnTo>
                <a:lnTo>
                  <a:pt x="880582" y="896620"/>
                </a:lnTo>
                <a:lnTo>
                  <a:pt x="876103" y="902970"/>
                </a:lnTo>
                <a:lnTo>
                  <a:pt x="874682" y="904240"/>
                </a:lnTo>
                <a:close/>
              </a:path>
            </a:pathLst>
          </a:custGeom>
          <a:solidFill>
            <a:srgbClr val="828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77662" y="2968092"/>
            <a:ext cx="5800727" cy="638368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168653" y="3327405"/>
            <a:ext cx="10111740" cy="60276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8435">
              <a:lnSpc>
                <a:spcPct val="140600"/>
              </a:lnSpc>
              <a:spcBef>
                <a:spcPts val="100"/>
              </a:spcBef>
            </a:pPr>
            <a:r>
              <a:rPr sz="2300" i="1" dirty="0">
                <a:solidFill>
                  <a:srgbClr val="2D3780"/>
                </a:solidFill>
                <a:latin typeface="Courier New"/>
                <a:cs typeface="Courier New"/>
              </a:rPr>
              <a:t>эвристических приемов и способов</a:t>
            </a:r>
            <a:r>
              <a:rPr sz="2300" i="1" dirty="0">
                <a:solidFill>
                  <a:srgbClr val="2D3780"/>
                </a:solidFill>
                <a:latin typeface="Cambria"/>
                <a:cs typeface="Cambria"/>
              </a:rPr>
              <a:t>, </a:t>
            </a:r>
            <a:r>
              <a:rPr sz="2300" i="1" dirty="0">
                <a:solidFill>
                  <a:srgbClr val="2D3780"/>
                </a:solidFill>
                <a:latin typeface="Courier New"/>
                <a:cs typeface="Courier New"/>
              </a:rPr>
              <a:t>облегчающих поиск прогнозной  экспертной оценки</a:t>
            </a:r>
            <a:r>
              <a:rPr sz="2300" i="1" dirty="0">
                <a:solidFill>
                  <a:srgbClr val="2D3780"/>
                </a:solidFill>
                <a:latin typeface="Cambria"/>
                <a:cs typeface="Cambria"/>
              </a:rPr>
              <a:t>;</a:t>
            </a: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Cambria"/>
              <a:cs typeface="Cambria"/>
            </a:endParaRPr>
          </a:p>
          <a:p>
            <a:pPr marL="12700" marR="5080">
              <a:lnSpc>
                <a:spcPct val="140600"/>
              </a:lnSpc>
            </a:pPr>
            <a:r>
              <a:rPr sz="2300" i="1" dirty="0">
                <a:solidFill>
                  <a:srgbClr val="2D3780"/>
                </a:solidFill>
                <a:latin typeface="Courier New"/>
                <a:cs typeface="Courier New"/>
              </a:rPr>
              <a:t>правовых норм</a:t>
            </a:r>
            <a:r>
              <a:rPr sz="2300" i="1" dirty="0">
                <a:solidFill>
                  <a:srgbClr val="2D3780"/>
                </a:solidFill>
                <a:latin typeface="Cambria"/>
                <a:cs typeface="Cambria"/>
              </a:rPr>
              <a:t>, </a:t>
            </a:r>
            <a:r>
              <a:rPr sz="2300" i="1" dirty="0">
                <a:solidFill>
                  <a:srgbClr val="2D3780"/>
                </a:solidFill>
                <a:latin typeface="Courier New"/>
                <a:cs typeface="Courier New"/>
              </a:rPr>
              <a:t>гарантирующих эксперту оформление приоритета  и авторства</a:t>
            </a:r>
            <a:r>
              <a:rPr sz="2300" i="1" dirty="0">
                <a:solidFill>
                  <a:srgbClr val="2D3780"/>
                </a:solidFill>
                <a:latin typeface="Cambria"/>
                <a:cs typeface="Cambria"/>
              </a:rPr>
              <a:t>, </a:t>
            </a:r>
            <a:r>
              <a:rPr sz="2300" i="1" dirty="0">
                <a:solidFill>
                  <a:srgbClr val="2D3780"/>
                </a:solidFill>
                <a:latin typeface="Courier New"/>
                <a:cs typeface="Courier New"/>
              </a:rPr>
              <a:t>а также неразглашения всех научно</a:t>
            </a:r>
            <a:r>
              <a:rPr sz="2300" i="1" dirty="0">
                <a:solidFill>
                  <a:srgbClr val="2D3780"/>
                </a:solidFill>
                <a:latin typeface="Cambria"/>
                <a:cs typeface="Cambria"/>
              </a:rPr>
              <a:t>-</a:t>
            </a:r>
            <a:r>
              <a:rPr sz="2300" i="1" dirty="0">
                <a:solidFill>
                  <a:srgbClr val="2D3780"/>
                </a:solidFill>
                <a:latin typeface="Courier New"/>
                <a:cs typeface="Courier New"/>
              </a:rPr>
              <a:t>технических  идей</a:t>
            </a:r>
            <a:r>
              <a:rPr sz="2300" i="1" dirty="0">
                <a:solidFill>
                  <a:srgbClr val="2D3780"/>
                </a:solidFill>
                <a:latin typeface="Cambria"/>
                <a:cs typeface="Cambria"/>
              </a:rPr>
              <a:t>, </a:t>
            </a:r>
            <a:r>
              <a:rPr sz="2300" i="1" dirty="0">
                <a:solidFill>
                  <a:srgbClr val="2D3780"/>
                </a:solidFill>
                <a:latin typeface="Courier New"/>
                <a:cs typeface="Courier New"/>
              </a:rPr>
              <a:t>выдвигаемых им в процессе экспертизы</a:t>
            </a:r>
            <a:r>
              <a:rPr sz="2300" i="1" dirty="0">
                <a:solidFill>
                  <a:srgbClr val="2D3780"/>
                </a:solidFill>
                <a:latin typeface="Cambria"/>
                <a:cs typeface="Cambria"/>
              </a:rPr>
              <a:t>;</a:t>
            </a: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Cambria"/>
              <a:cs typeface="Cambria"/>
            </a:endParaRPr>
          </a:p>
          <a:p>
            <a:pPr marL="12700" marR="2054860">
              <a:lnSpc>
                <a:spcPct val="140600"/>
              </a:lnSpc>
            </a:pPr>
            <a:r>
              <a:rPr sz="2300" i="1" dirty="0">
                <a:solidFill>
                  <a:srgbClr val="2D3780"/>
                </a:solidFill>
                <a:latin typeface="Courier New"/>
                <a:cs typeface="Courier New"/>
              </a:rPr>
              <a:t>форм моральной</a:t>
            </a:r>
            <a:r>
              <a:rPr sz="2300" i="1" dirty="0">
                <a:solidFill>
                  <a:srgbClr val="2D3780"/>
                </a:solidFill>
                <a:latin typeface="Cambria"/>
                <a:cs typeface="Cambria"/>
              </a:rPr>
              <a:t>, </a:t>
            </a:r>
            <a:r>
              <a:rPr sz="2300" i="1" dirty="0">
                <a:solidFill>
                  <a:srgbClr val="2D3780"/>
                </a:solidFill>
                <a:latin typeface="Courier New"/>
                <a:cs typeface="Courier New"/>
              </a:rPr>
              <a:t>профессиональной и материальной  заинтересованности эксперта в экспертных оценках</a:t>
            </a:r>
            <a:r>
              <a:rPr sz="2300" i="1" dirty="0">
                <a:solidFill>
                  <a:srgbClr val="2D3780"/>
                </a:solidFill>
                <a:latin typeface="Cambria"/>
                <a:cs typeface="Cambria"/>
              </a:rPr>
              <a:t>;</a:t>
            </a: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Cambria"/>
              <a:cs typeface="Cambria"/>
            </a:endParaRPr>
          </a:p>
          <a:p>
            <a:pPr marL="12700" marR="1179830">
              <a:lnSpc>
                <a:spcPct val="140600"/>
              </a:lnSpc>
            </a:pPr>
            <a:r>
              <a:rPr sz="2300" i="1" dirty="0">
                <a:solidFill>
                  <a:srgbClr val="2D3780"/>
                </a:solidFill>
                <a:latin typeface="Courier New"/>
                <a:cs typeface="Courier New"/>
              </a:rPr>
              <a:t>организационных форм работы эксперта </a:t>
            </a:r>
            <a:r>
              <a:rPr sz="2300" i="1" dirty="0">
                <a:solidFill>
                  <a:srgbClr val="2D3780"/>
                </a:solidFill>
                <a:latin typeface="Cambria"/>
                <a:cs typeface="Cambria"/>
              </a:rPr>
              <a:t>(</a:t>
            </a:r>
            <a:r>
              <a:rPr sz="2300" i="1" dirty="0">
                <a:solidFill>
                  <a:srgbClr val="2D3780"/>
                </a:solidFill>
                <a:latin typeface="Courier New"/>
                <a:cs typeface="Courier New"/>
              </a:rPr>
              <a:t>включение в план  работы и т</a:t>
            </a:r>
            <a:r>
              <a:rPr sz="2300" i="1" dirty="0">
                <a:solidFill>
                  <a:srgbClr val="2D3780"/>
                </a:solidFill>
                <a:latin typeface="Cambria"/>
                <a:cs typeface="Cambria"/>
              </a:rPr>
              <a:t>. </a:t>
            </a:r>
            <a:r>
              <a:rPr sz="2300" i="1" dirty="0">
                <a:solidFill>
                  <a:srgbClr val="2D3780"/>
                </a:solidFill>
                <a:latin typeface="Courier New"/>
                <a:cs typeface="Courier New"/>
              </a:rPr>
              <a:t>п</a:t>
            </a:r>
            <a:r>
              <a:rPr sz="2300" i="1" dirty="0">
                <a:solidFill>
                  <a:srgbClr val="2D3780"/>
                </a:solidFill>
                <a:latin typeface="Cambria"/>
                <a:cs typeface="Cambria"/>
              </a:rPr>
              <a:t>.).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6000" y="949325"/>
            <a:ext cx="10117455" cy="1815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7500"/>
              </a:lnSpc>
            </a:pPr>
            <a:r>
              <a:rPr sz="4400" dirty="0">
                <a:latin typeface="Times New Roman" pitchFamily="18" charset="0"/>
                <a:cs typeface="Times New Roman" pitchFamily="18" charset="0"/>
              </a:rPr>
              <a:t>Организация стимуляции работы  эксперта состоит в разработке:</a:t>
            </a:r>
            <a:endParaRPr sz="4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144500" y="0"/>
            <a:ext cx="5142865" cy="5142865"/>
            <a:chOff x="13144500" y="0"/>
            <a:chExt cx="5142865" cy="5142865"/>
          </a:xfrm>
        </p:grpSpPr>
        <p:sp>
          <p:nvSpPr>
            <p:cNvPr id="10" name="object 10"/>
            <p:cNvSpPr/>
            <p:nvPr/>
          </p:nvSpPr>
          <p:spPr>
            <a:xfrm>
              <a:off x="14388259" y="0"/>
              <a:ext cx="3898900" cy="1949450"/>
            </a:xfrm>
            <a:custGeom>
              <a:avLst/>
              <a:gdLst/>
              <a:ahLst/>
              <a:cxnLst/>
              <a:rect l="l" t="t" r="r" b="b"/>
              <a:pathLst>
                <a:path w="3898900" h="1949450">
                  <a:moveTo>
                    <a:pt x="1949273" y="1949273"/>
                  </a:moveTo>
                  <a:lnTo>
                    <a:pt x="0" y="0"/>
                  </a:lnTo>
                  <a:lnTo>
                    <a:pt x="3898546" y="0"/>
                  </a:lnTo>
                  <a:lnTo>
                    <a:pt x="1949273" y="1949273"/>
                  </a:lnTo>
                  <a:close/>
                </a:path>
              </a:pathLst>
            </a:custGeom>
            <a:solidFill>
              <a:srgbClr val="615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144500" y="0"/>
              <a:ext cx="5142865" cy="5142865"/>
            </a:xfrm>
            <a:custGeom>
              <a:avLst/>
              <a:gdLst/>
              <a:ahLst/>
              <a:cxnLst/>
              <a:rect l="l" t="t" r="r" b="b"/>
              <a:pathLst>
                <a:path w="5142865" h="5142865">
                  <a:moveTo>
                    <a:pt x="5142305" y="5142305"/>
                  </a:moveTo>
                  <a:lnTo>
                    <a:pt x="0" y="0"/>
                  </a:lnTo>
                  <a:lnTo>
                    <a:pt x="1243759" y="0"/>
                  </a:lnTo>
                  <a:lnTo>
                    <a:pt x="5142305" y="3898546"/>
                  </a:lnTo>
                  <a:lnTo>
                    <a:pt x="5142305" y="5142305"/>
                  </a:lnTo>
                  <a:close/>
                </a:path>
              </a:pathLst>
            </a:custGeom>
            <a:solidFill>
              <a:srgbClr val="828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388259" y="0"/>
              <a:ext cx="2244090" cy="1950085"/>
            </a:xfrm>
            <a:custGeom>
              <a:avLst/>
              <a:gdLst/>
              <a:ahLst/>
              <a:cxnLst/>
              <a:rect l="l" t="t" r="r" b="b"/>
              <a:pathLst>
                <a:path w="2244090" h="1950085">
                  <a:moveTo>
                    <a:pt x="1949273" y="1949870"/>
                  </a:moveTo>
                  <a:lnTo>
                    <a:pt x="0" y="0"/>
                  </a:lnTo>
                  <a:lnTo>
                    <a:pt x="2243784" y="1654761"/>
                  </a:lnTo>
                  <a:lnTo>
                    <a:pt x="1949273" y="1949870"/>
                  </a:lnTo>
                  <a:close/>
                </a:path>
              </a:pathLst>
            </a:custGeom>
            <a:solidFill>
              <a:srgbClr val="2D3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552440"/>
          </a:xfrm>
          <a:custGeom>
            <a:avLst/>
            <a:gdLst/>
            <a:ahLst/>
            <a:cxnLst/>
            <a:rect l="l" t="t" r="r" b="b"/>
            <a:pathLst>
              <a:path w="9144000" h="5552440">
                <a:moveTo>
                  <a:pt x="9144000" y="5552009"/>
                </a:moveTo>
                <a:lnTo>
                  <a:pt x="0" y="5552009"/>
                </a:lnTo>
                <a:lnTo>
                  <a:pt x="0" y="0"/>
                </a:lnTo>
                <a:lnTo>
                  <a:pt x="9144000" y="0"/>
                </a:lnTo>
                <a:lnTo>
                  <a:pt x="9144000" y="5552009"/>
                </a:lnTo>
                <a:close/>
              </a:path>
            </a:pathLst>
          </a:custGeom>
          <a:solidFill>
            <a:srgbClr val="9D9D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7647" y="5811969"/>
            <a:ext cx="7464553" cy="447503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91606" y="661670"/>
            <a:ext cx="7632700" cy="262572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2100" b="1" i="1" dirty="0">
                <a:latin typeface="Times New Roman" pitchFamily="18" charset="0"/>
                <a:cs typeface="Times New Roman" pitchFamily="18" charset="0"/>
              </a:rPr>
              <a:t>Формирование анкет и таблиц экспертных оценок.</a:t>
            </a:r>
            <a:endParaRPr sz="2100">
              <a:latin typeface="Times New Roman" pitchFamily="18" charset="0"/>
              <a:cs typeface="Times New Roman" pitchFamily="18" charset="0"/>
            </a:endParaRPr>
          </a:p>
          <a:p>
            <a:pPr marL="12700" marR="5080" algn="ctr">
              <a:lnSpc>
                <a:spcPct val="116100"/>
              </a:lnSpc>
            </a:pPr>
            <a:r>
              <a:rPr sz="2100" dirty="0">
                <a:latin typeface="Times New Roman" pitchFamily="18" charset="0"/>
                <a:cs typeface="Times New Roman" pitchFamily="18" charset="0"/>
              </a:rPr>
              <a:t>Информационным массивом для разработки прогнозов  методом эвристического прогнозирования является  набор заполненных экспертами таблиц и анкет. Таблицы  содержат перечень строго сформулированных вопросов.</a:t>
            </a:r>
            <a:endParaRPr sz="2100">
              <a:latin typeface="Times New Roman" pitchFamily="18" charset="0"/>
              <a:cs typeface="Times New Roman" pitchFamily="18" charset="0"/>
            </a:endParaRPr>
          </a:p>
          <a:p>
            <a:pPr marL="538480" marR="530860" algn="ctr">
              <a:lnSpc>
                <a:spcPct val="116100"/>
              </a:lnSpc>
            </a:pPr>
            <a:r>
              <a:rPr sz="2100" dirty="0">
                <a:latin typeface="Times New Roman" pitchFamily="18" charset="0"/>
                <a:cs typeface="Times New Roman" pitchFamily="18" charset="0"/>
              </a:rPr>
              <a:t>К вопросам в анкетах предъявляются следующие  требования:</a:t>
            </a:r>
            <a:endParaRPr sz="2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59782" y="3633470"/>
            <a:ext cx="7296150" cy="869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0" marR="5080" indent="-2927985" algn="ctr">
              <a:lnSpc>
                <a:spcPct val="116100"/>
              </a:lnSpc>
              <a:spcBef>
                <a:spcPts val="100"/>
              </a:spcBef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1) они должны быть сформулированы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общепринятых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терминах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31394" y="4747895"/>
            <a:ext cx="6753225" cy="4941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2455" marR="266065" indent="-592455" algn="ctr">
              <a:lnSpc>
                <a:spcPct val="116100"/>
              </a:lnSpc>
              <a:spcBef>
                <a:spcPts val="100"/>
              </a:spcBef>
              <a:buFont typeface="Trebuchet MS"/>
              <a:buAutoNum type="arabicParenR" startAt="2"/>
              <a:tabLst>
                <a:tab pos="592455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формулировка их должна исключать всякую  смысловую неоднозначность;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  <a:buFont typeface="Trebuchet MS"/>
              <a:buAutoNum type="arabicParenR" startAt="2"/>
            </a:pP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06070" marR="5080" indent="-306070" algn="ctr">
              <a:lnSpc>
                <a:spcPct val="116100"/>
              </a:lnSpc>
              <a:buFont typeface="Trebuchet MS"/>
              <a:buAutoNum type="arabicParenR" startAt="2"/>
              <a:tabLst>
                <a:tab pos="306070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все вопросы должны логически соответствовать  структуре объекта прогноза;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  <a:buFont typeface="Trebuchet MS"/>
              <a:buAutoNum type="arabicParenR" startAt="2"/>
            </a:pP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544195" marR="220345" indent="-544195" algn="ctr">
              <a:lnSpc>
                <a:spcPct val="116100"/>
              </a:lnSpc>
              <a:buFont typeface="Trebuchet MS"/>
              <a:buAutoNum type="arabicParenR" startAt="2"/>
              <a:tabLst>
                <a:tab pos="544195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они должны быть отнесены к одному из трех  перечисленных ниже видов.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30175" marR="122555" algn="ctr">
              <a:lnSpc>
                <a:spcPct val="116100"/>
              </a:lnSpc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В зависимости от вида вопроса применяется  определенная процедура его формулирования и  составления анкет.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641" y="604291"/>
            <a:ext cx="7920990" cy="43009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599"/>
              </a:lnSpc>
              <a:spcBef>
                <a:spcPts val="100"/>
              </a:spcBef>
            </a:pPr>
            <a:r>
              <a:rPr sz="2200" dirty="0">
                <a:latin typeface="Times New Roman" pitchFamily="18" charset="0"/>
                <a:cs typeface="Times New Roman" pitchFamily="18" charset="0"/>
              </a:rPr>
              <a:t>В качестве исходных документов при работе по методу  эвристического прогнозирования выступают: описание  метода; инструкции по формулированию вопросов;  инструкции по составлению анкет и таблиц экспертных  оценок; порядок работы с экспертами; набор эвристических  приемов для экспертов; инструкция для экспертов по  заполнению анкет и таблиц; инструкция по обработке на ЭВМ  экспертных анкет и таблиц; алгоритмы и программы для  обработки данных на ЭВМ; заполненные экспертами анкеты и  таблицы; инструкция по оценке компетентности экспертов;  инструкция по синтезу прогнозных моделей; набор способов  верификации прогнозов.</a:t>
            </a:r>
            <a:endParaRPr sz="2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927737"/>
            <a:ext cx="16230600" cy="7331075"/>
          </a:xfrm>
          <a:custGeom>
            <a:avLst/>
            <a:gdLst/>
            <a:ahLst/>
            <a:cxnLst/>
            <a:rect l="l" t="t" r="r" b="b"/>
            <a:pathLst>
              <a:path w="16230600" h="7331075">
                <a:moveTo>
                  <a:pt x="0" y="0"/>
                </a:moveTo>
                <a:lnTo>
                  <a:pt x="16230599" y="0"/>
                </a:lnTo>
                <a:lnTo>
                  <a:pt x="16230599" y="7330562"/>
                </a:lnTo>
                <a:lnTo>
                  <a:pt x="0" y="7330562"/>
                </a:lnTo>
                <a:lnTo>
                  <a:pt x="0" y="0"/>
                </a:lnTo>
                <a:close/>
              </a:path>
            </a:pathLst>
          </a:custGeom>
          <a:solidFill>
            <a:srgbClr val="ECEC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47479" y="2459604"/>
            <a:ext cx="12941935" cy="63421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7695" marR="600075" algn="ctr">
              <a:lnSpc>
                <a:spcPct val="139200"/>
              </a:lnSpc>
              <a:spcBef>
                <a:spcPts val="100"/>
              </a:spcBef>
            </a:pP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Применяется большое количество методов на основе моделирования. Различаются  логические, информационные и математико-статистические модели.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06680" marR="23495" algn="ctr">
              <a:lnSpc>
                <a:spcPct val="139200"/>
              </a:lnSpc>
            </a:pP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К методам моделирования относится прогноз, основанный на изучении внутренней логики  логических моделей развития исследуемого явления, на анализе исторической  преемственности развития науки и техники и сценариев будущего (логический анализ  иерархии целей, описание реальных вариантов их достижения и оценка ресурсов).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85090" marR="77470" algn="ctr">
              <a:lnSpc>
                <a:spcPct val="139200"/>
              </a:lnSpc>
            </a:pP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Информационные модели основаны на анализе количественных и структурных изменений  в потоке научных публикаций и патентов. Выявляются сгустки важнейших работ,  прогнозируются не только темпы, но и направления работ в данной области.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700" marR="5080" algn="ctr">
              <a:lnSpc>
                <a:spcPct val="139200"/>
              </a:lnSpc>
            </a:pP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Математические модели основаны на методах математического программирования, теории  игр и массового обслуживания, регрессионного и корреляционного анализа и т.д.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5512" y="2903460"/>
            <a:ext cx="1956435" cy="5384800"/>
            <a:chOff x="1365512" y="2903460"/>
            <a:chExt cx="1956435" cy="5384800"/>
          </a:xfrm>
        </p:grpSpPr>
        <p:sp>
          <p:nvSpPr>
            <p:cNvPr id="5" name="object 5"/>
            <p:cNvSpPr/>
            <p:nvPr/>
          </p:nvSpPr>
          <p:spPr>
            <a:xfrm>
              <a:off x="1365504" y="2903460"/>
              <a:ext cx="1956435" cy="5384800"/>
            </a:xfrm>
            <a:custGeom>
              <a:avLst/>
              <a:gdLst/>
              <a:ahLst/>
              <a:cxnLst/>
              <a:rect l="l" t="t" r="r" b="b"/>
              <a:pathLst>
                <a:path w="1956435" h="5384800">
                  <a:moveTo>
                    <a:pt x="1209827" y="4881791"/>
                  </a:moveTo>
                  <a:lnTo>
                    <a:pt x="1203947" y="4827994"/>
                  </a:lnTo>
                  <a:lnTo>
                    <a:pt x="1195235" y="4788763"/>
                  </a:lnTo>
                  <a:lnTo>
                    <a:pt x="1182116" y="4750320"/>
                  </a:lnTo>
                  <a:lnTo>
                    <a:pt x="1180426" y="4746472"/>
                  </a:lnTo>
                  <a:lnTo>
                    <a:pt x="1180426" y="4887163"/>
                  </a:lnTo>
                  <a:lnTo>
                    <a:pt x="1180376" y="4905464"/>
                  </a:lnTo>
                  <a:lnTo>
                    <a:pt x="1180172" y="4913033"/>
                  </a:lnTo>
                  <a:lnTo>
                    <a:pt x="1177671" y="4925022"/>
                  </a:lnTo>
                  <a:lnTo>
                    <a:pt x="1170863" y="4921567"/>
                  </a:lnTo>
                  <a:lnTo>
                    <a:pt x="1164437" y="4933848"/>
                  </a:lnTo>
                  <a:lnTo>
                    <a:pt x="1146187" y="5008334"/>
                  </a:lnTo>
                  <a:lnTo>
                    <a:pt x="1130617" y="5049278"/>
                  </a:lnTo>
                  <a:lnTo>
                    <a:pt x="1105141" y="5101806"/>
                  </a:lnTo>
                  <a:lnTo>
                    <a:pt x="1078649" y="5143792"/>
                  </a:lnTo>
                  <a:lnTo>
                    <a:pt x="1050531" y="5182070"/>
                  </a:lnTo>
                  <a:lnTo>
                    <a:pt x="1020775" y="5216614"/>
                  </a:lnTo>
                  <a:lnTo>
                    <a:pt x="994867" y="5230177"/>
                  </a:lnTo>
                  <a:lnTo>
                    <a:pt x="984110" y="5238635"/>
                  </a:lnTo>
                  <a:lnTo>
                    <a:pt x="946150" y="5260733"/>
                  </a:lnTo>
                  <a:lnTo>
                    <a:pt x="903795" y="5280876"/>
                  </a:lnTo>
                  <a:lnTo>
                    <a:pt x="863485" y="5293423"/>
                  </a:lnTo>
                  <a:lnTo>
                    <a:pt x="863485" y="5321655"/>
                  </a:lnTo>
                  <a:lnTo>
                    <a:pt x="839419" y="5330799"/>
                  </a:lnTo>
                  <a:lnTo>
                    <a:pt x="781291" y="5341150"/>
                  </a:lnTo>
                  <a:lnTo>
                    <a:pt x="737743" y="5338546"/>
                  </a:lnTo>
                  <a:lnTo>
                    <a:pt x="682472" y="5333441"/>
                  </a:lnTo>
                  <a:lnTo>
                    <a:pt x="626110" y="5319611"/>
                  </a:lnTo>
                  <a:lnTo>
                    <a:pt x="566966" y="5292293"/>
                  </a:lnTo>
                  <a:lnTo>
                    <a:pt x="523557" y="5263362"/>
                  </a:lnTo>
                  <a:lnTo>
                    <a:pt x="485648" y="5222265"/>
                  </a:lnTo>
                  <a:lnTo>
                    <a:pt x="449313" y="5165407"/>
                  </a:lnTo>
                  <a:lnTo>
                    <a:pt x="435838" y="5128984"/>
                  </a:lnTo>
                  <a:lnTo>
                    <a:pt x="423354" y="5074831"/>
                  </a:lnTo>
                  <a:lnTo>
                    <a:pt x="420192" y="5025771"/>
                  </a:lnTo>
                  <a:lnTo>
                    <a:pt x="421233" y="5003584"/>
                  </a:lnTo>
                  <a:lnTo>
                    <a:pt x="422668" y="4982730"/>
                  </a:lnTo>
                  <a:lnTo>
                    <a:pt x="424510" y="4963223"/>
                  </a:lnTo>
                  <a:lnTo>
                    <a:pt x="426770" y="4945050"/>
                  </a:lnTo>
                  <a:lnTo>
                    <a:pt x="426186" y="4919929"/>
                  </a:lnTo>
                  <a:lnTo>
                    <a:pt x="459270" y="4837912"/>
                  </a:lnTo>
                  <a:lnTo>
                    <a:pt x="485902" y="4789157"/>
                  </a:lnTo>
                  <a:lnTo>
                    <a:pt x="514515" y="4744948"/>
                  </a:lnTo>
                  <a:lnTo>
                    <a:pt x="545096" y="4705286"/>
                  </a:lnTo>
                  <a:lnTo>
                    <a:pt x="577646" y="4670183"/>
                  </a:lnTo>
                  <a:lnTo>
                    <a:pt x="616089" y="4637837"/>
                  </a:lnTo>
                  <a:lnTo>
                    <a:pt x="665518" y="4608449"/>
                  </a:lnTo>
                  <a:lnTo>
                    <a:pt x="729272" y="4581563"/>
                  </a:lnTo>
                  <a:lnTo>
                    <a:pt x="776617" y="4566590"/>
                  </a:lnTo>
                  <a:lnTo>
                    <a:pt x="774280" y="4567987"/>
                  </a:lnTo>
                  <a:lnTo>
                    <a:pt x="712228" y="4627308"/>
                  </a:lnTo>
                  <a:lnTo>
                    <a:pt x="700506" y="4641647"/>
                  </a:lnTo>
                  <a:lnTo>
                    <a:pt x="687908" y="4655502"/>
                  </a:lnTo>
                  <a:lnTo>
                    <a:pt x="674408" y="4668888"/>
                  </a:lnTo>
                  <a:lnTo>
                    <a:pt x="660031" y="4681804"/>
                  </a:lnTo>
                  <a:lnTo>
                    <a:pt x="646633" y="4698695"/>
                  </a:lnTo>
                  <a:lnTo>
                    <a:pt x="625144" y="4731664"/>
                  </a:lnTo>
                  <a:lnTo>
                    <a:pt x="606259" y="4765611"/>
                  </a:lnTo>
                  <a:lnTo>
                    <a:pt x="589940" y="4800536"/>
                  </a:lnTo>
                  <a:lnTo>
                    <a:pt x="576199" y="4836452"/>
                  </a:lnTo>
                  <a:lnTo>
                    <a:pt x="564235" y="4877701"/>
                  </a:lnTo>
                  <a:lnTo>
                    <a:pt x="552361" y="4951501"/>
                  </a:lnTo>
                  <a:lnTo>
                    <a:pt x="551751" y="5006035"/>
                  </a:lnTo>
                  <a:lnTo>
                    <a:pt x="555955" y="5041811"/>
                  </a:lnTo>
                  <a:lnTo>
                    <a:pt x="560400" y="5068138"/>
                  </a:lnTo>
                  <a:lnTo>
                    <a:pt x="565086" y="5085016"/>
                  </a:lnTo>
                  <a:lnTo>
                    <a:pt x="569988" y="5092458"/>
                  </a:lnTo>
                  <a:lnTo>
                    <a:pt x="566381" y="5103901"/>
                  </a:lnTo>
                  <a:lnTo>
                    <a:pt x="588429" y="5178171"/>
                  </a:lnTo>
                  <a:lnTo>
                    <a:pt x="610146" y="5209959"/>
                  </a:lnTo>
                  <a:lnTo>
                    <a:pt x="642112" y="5250954"/>
                  </a:lnTo>
                  <a:lnTo>
                    <a:pt x="683742" y="5285422"/>
                  </a:lnTo>
                  <a:lnTo>
                    <a:pt x="720140" y="5305920"/>
                  </a:lnTo>
                  <a:lnTo>
                    <a:pt x="759625" y="5320042"/>
                  </a:lnTo>
                  <a:lnTo>
                    <a:pt x="838403" y="5327599"/>
                  </a:lnTo>
                  <a:lnTo>
                    <a:pt x="863485" y="5321655"/>
                  </a:lnTo>
                  <a:lnTo>
                    <a:pt x="863485" y="5293423"/>
                  </a:lnTo>
                  <a:lnTo>
                    <a:pt x="852157" y="5296141"/>
                  </a:lnTo>
                  <a:lnTo>
                    <a:pt x="816000" y="5299811"/>
                  </a:lnTo>
                  <a:lnTo>
                    <a:pt x="761619" y="5290629"/>
                  </a:lnTo>
                  <a:lnTo>
                    <a:pt x="716915" y="5271859"/>
                  </a:lnTo>
                  <a:lnTo>
                    <a:pt x="682358" y="5248148"/>
                  </a:lnTo>
                  <a:lnTo>
                    <a:pt x="672744" y="5239550"/>
                  </a:lnTo>
                  <a:lnTo>
                    <a:pt x="676363" y="5228539"/>
                  </a:lnTo>
                  <a:lnTo>
                    <a:pt x="676973" y="5221744"/>
                  </a:lnTo>
                  <a:lnTo>
                    <a:pt x="643305" y="5171795"/>
                  </a:lnTo>
                  <a:lnTo>
                    <a:pt x="607669" y="5094503"/>
                  </a:lnTo>
                  <a:lnTo>
                    <a:pt x="593661" y="5030660"/>
                  </a:lnTo>
                  <a:lnTo>
                    <a:pt x="597662" y="5002923"/>
                  </a:lnTo>
                  <a:lnTo>
                    <a:pt x="597877" y="4975860"/>
                  </a:lnTo>
                  <a:lnTo>
                    <a:pt x="599744" y="4935791"/>
                  </a:lnTo>
                  <a:lnTo>
                    <a:pt x="608711" y="4883239"/>
                  </a:lnTo>
                  <a:lnTo>
                    <a:pt x="618248" y="4850752"/>
                  </a:lnTo>
                  <a:lnTo>
                    <a:pt x="620903" y="4841735"/>
                  </a:lnTo>
                  <a:lnTo>
                    <a:pt x="625716" y="4828933"/>
                  </a:lnTo>
                  <a:lnTo>
                    <a:pt x="632688" y="4812347"/>
                  </a:lnTo>
                  <a:lnTo>
                    <a:pt x="641807" y="4791951"/>
                  </a:lnTo>
                  <a:lnTo>
                    <a:pt x="652780" y="4756112"/>
                  </a:lnTo>
                  <a:lnTo>
                    <a:pt x="722934" y="4665484"/>
                  </a:lnTo>
                  <a:lnTo>
                    <a:pt x="790105" y="4589551"/>
                  </a:lnTo>
                  <a:lnTo>
                    <a:pt x="796061" y="4574527"/>
                  </a:lnTo>
                  <a:lnTo>
                    <a:pt x="789190" y="4564189"/>
                  </a:lnTo>
                  <a:lnTo>
                    <a:pt x="792137" y="4563669"/>
                  </a:lnTo>
                  <a:lnTo>
                    <a:pt x="828738" y="4559465"/>
                  </a:lnTo>
                  <a:lnTo>
                    <a:pt x="847166" y="4559046"/>
                  </a:lnTo>
                  <a:lnTo>
                    <a:pt x="865581" y="4559655"/>
                  </a:lnTo>
                  <a:lnTo>
                    <a:pt x="957364" y="4579480"/>
                  </a:lnTo>
                  <a:lnTo>
                    <a:pt x="1007872" y="4601921"/>
                  </a:lnTo>
                  <a:lnTo>
                    <a:pt x="1053934" y="4631271"/>
                  </a:lnTo>
                  <a:lnTo>
                    <a:pt x="1095527" y="4667542"/>
                  </a:lnTo>
                  <a:lnTo>
                    <a:pt x="1126134" y="4704778"/>
                  </a:lnTo>
                  <a:lnTo>
                    <a:pt x="1150239" y="4749368"/>
                  </a:lnTo>
                  <a:lnTo>
                    <a:pt x="1167853" y="4801324"/>
                  </a:lnTo>
                  <a:lnTo>
                    <a:pt x="1178979" y="4860633"/>
                  </a:lnTo>
                  <a:lnTo>
                    <a:pt x="1180426" y="4887163"/>
                  </a:lnTo>
                  <a:lnTo>
                    <a:pt x="1180426" y="4746472"/>
                  </a:lnTo>
                  <a:lnTo>
                    <a:pt x="1154684" y="4696104"/>
                  </a:lnTo>
                  <a:lnTo>
                    <a:pt x="1129398" y="4661662"/>
                  </a:lnTo>
                  <a:lnTo>
                    <a:pt x="1099997" y="4631829"/>
                  </a:lnTo>
                  <a:lnTo>
                    <a:pt x="1013053" y="4571695"/>
                  </a:lnTo>
                  <a:lnTo>
                    <a:pt x="940104" y="4542688"/>
                  </a:lnTo>
                  <a:lnTo>
                    <a:pt x="870153" y="4530801"/>
                  </a:lnTo>
                  <a:lnTo>
                    <a:pt x="850595" y="4531169"/>
                  </a:lnTo>
                  <a:lnTo>
                    <a:pt x="850938" y="4531080"/>
                  </a:lnTo>
                  <a:lnTo>
                    <a:pt x="882116" y="4518495"/>
                  </a:lnTo>
                  <a:lnTo>
                    <a:pt x="882281" y="4511370"/>
                  </a:lnTo>
                  <a:lnTo>
                    <a:pt x="852284" y="4508639"/>
                  </a:lnTo>
                  <a:lnTo>
                    <a:pt x="782967" y="4518584"/>
                  </a:lnTo>
                  <a:lnTo>
                    <a:pt x="743648" y="4531271"/>
                  </a:lnTo>
                  <a:lnTo>
                    <a:pt x="704443" y="4546219"/>
                  </a:lnTo>
                  <a:lnTo>
                    <a:pt x="667905" y="4563465"/>
                  </a:lnTo>
                  <a:lnTo>
                    <a:pt x="634009" y="4583011"/>
                  </a:lnTo>
                  <a:lnTo>
                    <a:pt x="602767" y="4604855"/>
                  </a:lnTo>
                  <a:lnTo>
                    <a:pt x="558965" y="4641824"/>
                  </a:lnTo>
                  <a:lnTo>
                    <a:pt x="523151" y="4680051"/>
                  </a:lnTo>
                  <a:lnTo>
                    <a:pt x="507619" y="4697260"/>
                  </a:lnTo>
                  <a:lnTo>
                    <a:pt x="495769" y="4709249"/>
                  </a:lnTo>
                  <a:lnTo>
                    <a:pt x="487603" y="4716043"/>
                  </a:lnTo>
                  <a:lnTo>
                    <a:pt x="478205" y="4725098"/>
                  </a:lnTo>
                  <a:lnTo>
                    <a:pt x="468706" y="4737214"/>
                  </a:lnTo>
                  <a:lnTo>
                    <a:pt x="459130" y="4752391"/>
                  </a:lnTo>
                  <a:lnTo>
                    <a:pt x="449440" y="4770640"/>
                  </a:lnTo>
                  <a:lnTo>
                    <a:pt x="435140" y="4797387"/>
                  </a:lnTo>
                  <a:lnTo>
                    <a:pt x="411607" y="4849507"/>
                  </a:lnTo>
                  <a:lnTo>
                    <a:pt x="392899" y="4905464"/>
                  </a:lnTo>
                  <a:lnTo>
                    <a:pt x="380022" y="4972977"/>
                  </a:lnTo>
                  <a:lnTo>
                    <a:pt x="375958" y="5025771"/>
                  </a:lnTo>
                  <a:lnTo>
                    <a:pt x="376072" y="5038661"/>
                  </a:lnTo>
                  <a:lnTo>
                    <a:pt x="380873" y="5088839"/>
                  </a:lnTo>
                  <a:lnTo>
                    <a:pt x="389382" y="5127345"/>
                  </a:lnTo>
                  <a:lnTo>
                    <a:pt x="401472" y="5164366"/>
                  </a:lnTo>
                  <a:lnTo>
                    <a:pt x="417906" y="5200675"/>
                  </a:lnTo>
                  <a:lnTo>
                    <a:pt x="437807" y="5233721"/>
                  </a:lnTo>
                  <a:lnTo>
                    <a:pt x="486676" y="5289893"/>
                  </a:lnTo>
                  <a:lnTo>
                    <a:pt x="548716" y="5335435"/>
                  </a:lnTo>
                  <a:lnTo>
                    <a:pt x="614172" y="5364454"/>
                  </a:lnTo>
                  <a:lnTo>
                    <a:pt x="672719" y="5378831"/>
                  </a:lnTo>
                  <a:lnTo>
                    <a:pt x="726376" y="5384381"/>
                  </a:lnTo>
                  <a:lnTo>
                    <a:pt x="750671" y="5384330"/>
                  </a:lnTo>
                  <a:lnTo>
                    <a:pt x="794029" y="5381015"/>
                  </a:lnTo>
                  <a:lnTo>
                    <a:pt x="847039" y="5369801"/>
                  </a:lnTo>
                  <a:lnTo>
                    <a:pt x="897013" y="5352148"/>
                  </a:lnTo>
                  <a:lnTo>
                    <a:pt x="921651" y="5341150"/>
                  </a:lnTo>
                  <a:lnTo>
                    <a:pt x="930275" y="5336972"/>
                  </a:lnTo>
                  <a:lnTo>
                    <a:pt x="941565" y="5330571"/>
                  </a:lnTo>
                  <a:lnTo>
                    <a:pt x="949528" y="5326253"/>
                  </a:lnTo>
                  <a:lnTo>
                    <a:pt x="957211" y="5320970"/>
                  </a:lnTo>
                  <a:lnTo>
                    <a:pt x="964603" y="5314708"/>
                  </a:lnTo>
                  <a:lnTo>
                    <a:pt x="971715" y="5307482"/>
                  </a:lnTo>
                  <a:lnTo>
                    <a:pt x="982027" y="5304180"/>
                  </a:lnTo>
                  <a:lnTo>
                    <a:pt x="1023112" y="5276507"/>
                  </a:lnTo>
                  <a:lnTo>
                    <a:pt x="1051445" y="5250078"/>
                  </a:lnTo>
                  <a:lnTo>
                    <a:pt x="1087297" y="5209629"/>
                  </a:lnTo>
                  <a:lnTo>
                    <a:pt x="1102639" y="5191696"/>
                  </a:lnTo>
                  <a:lnTo>
                    <a:pt x="1113840" y="5179428"/>
                  </a:lnTo>
                  <a:lnTo>
                    <a:pt x="1120889" y="5172799"/>
                  </a:lnTo>
                  <a:lnTo>
                    <a:pt x="1142250" y="5136883"/>
                  </a:lnTo>
                  <a:lnTo>
                    <a:pt x="1167993" y="5083505"/>
                  </a:lnTo>
                  <a:lnTo>
                    <a:pt x="1186700" y="5038661"/>
                  </a:lnTo>
                  <a:lnTo>
                    <a:pt x="1198359" y="5002352"/>
                  </a:lnTo>
                  <a:lnTo>
                    <a:pt x="1207084" y="4935880"/>
                  </a:lnTo>
                  <a:lnTo>
                    <a:pt x="1207884" y="4925022"/>
                  </a:lnTo>
                  <a:lnTo>
                    <a:pt x="1209370" y="4904943"/>
                  </a:lnTo>
                  <a:lnTo>
                    <a:pt x="1209827" y="4881791"/>
                  </a:lnTo>
                  <a:close/>
                </a:path>
                <a:path w="1956435" h="5384800">
                  <a:moveTo>
                    <a:pt x="1956041" y="148907"/>
                  </a:moveTo>
                  <a:lnTo>
                    <a:pt x="1955914" y="106184"/>
                  </a:lnTo>
                  <a:lnTo>
                    <a:pt x="1952218" y="67779"/>
                  </a:lnTo>
                  <a:lnTo>
                    <a:pt x="1917090" y="16103"/>
                  </a:lnTo>
                  <a:lnTo>
                    <a:pt x="1858556" y="0"/>
                  </a:lnTo>
                  <a:lnTo>
                    <a:pt x="1799145" y="1447"/>
                  </a:lnTo>
                  <a:lnTo>
                    <a:pt x="863803" y="36449"/>
                  </a:lnTo>
                  <a:lnTo>
                    <a:pt x="140881" y="35585"/>
                  </a:lnTo>
                  <a:lnTo>
                    <a:pt x="68783" y="48501"/>
                  </a:lnTo>
                  <a:lnTo>
                    <a:pt x="27952" y="72453"/>
                  </a:lnTo>
                  <a:lnTo>
                    <a:pt x="6629" y="112280"/>
                  </a:lnTo>
                  <a:lnTo>
                    <a:pt x="0" y="160121"/>
                  </a:lnTo>
                  <a:lnTo>
                    <a:pt x="1206" y="214782"/>
                  </a:lnTo>
                  <a:lnTo>
                    <a:pt x="5435" y="289966"/>
                  </a:lnTo>
                  <a:lnTo>
                    <a:pt x="20040" y="486854"/>
                  </a:lnTo>
                  <a:lnTo>
                    <a:pt x="29514" y="605828"/>
                  </a:lnTo>
                  <a:lnTo>
                    <a:pt x="38785" y="714971"/>
                  </a:lnTo>
                  <a:lnTo>
                    <a:pt x="47853" y="814298"/>
                  </a:lnTo>
                  <a:lnTo>
                    <a:pt x="56705" y="903782"/>
                  </a:lnTo>
                  <a:lnTo>
                    <a:pt x="65354" y="983437"/>
                  </a:lnTo>
                  <a:lnTo>
                    <a:pt x="73787" y="1053274"/>
                  </a:lnTo>
                  <a:lnTo>
                    <a:pt x="149225" y="1538770"/>
                  </a:lnTo>
                  <a:lnTo>
                    <a:pt x="160274" y="1599222"/>
                  </a:lnTo>
                  <a:lnTo>
                    <a:pt x="175018" y="1659445"/>
                  </a:lnTo>
                  <a:lnTo>
                    <a:pt x="215125" y="1928761"/>
                  </a:lnTo>
                  <a:lnTo>
                    <a:pt x="335775" y="2824365"/>
                  </a:lnTo>
                  <a:lnTo>
                    <a:pt x="369773" y="3088627"/>
                  </a:lnTo>
                  <a:lnTo>
                    <a:pt x="376123" y="3143656"/>
                  </a:lnTo>
                  <a:lnTo>
                    <a:pt x="377634" y="3160928"/>
                  </a:lnTo>
                  <a:lnTo>
                    <a:pt x="484619" y="3774681"/>
                  </a:lnTo>
                  <a:lnTo>
                    <a:pt x="503008" y="3854488"/>
                  </a:lnTo>
                  <a:lnTo>
                    <a:pt x="516204" y="3907904"/>
                  </a:lnTo>
                  <a:lnTo>
                    <a:pt x="524205" y="3934930"/>
                  </a:lnTo>
                  <a:lnTo>
                    <a:pt x="526999" y="3935552"/>
                  </a:lnTo>
                  <a:lnTo>
                    <a:pt x="528548" y="3918889"/>
                  </a:lnTo>
                  <a:lnTo>
                    <a:pt x="527316" y="3892600"/>
                  </a:lnTo>
                  <a:lnTo>
                    <a:pt x="523290" y="3856672"/>
                  </a:lnTo>
                  <a:lnTo>
                    <a:pt x="516470" y="3811105"/>
                  </a:lnTo>
                  <a:lnTo>
                    <a:pt x="410908" y="3167862"/>
                  </a:lnTo>
                  <a:lnTo>
                    <a:pt x="302069" y="2265680"/>
                  </a:lnTo>
                  <a:lnTo>
                    <a:pt x="117322" y="1044803"/>
                  </a:lnTo>
                  <a:lnTo>
                    <a:pt x="108724" y="971524"/>
                  </a:lnTo>
                  <a:lnTo>
                    <a:pt x="100101" y="890892"/>
                  </a:lnTo>
                  <a:lnTo>
                    <a:pt x="91452" y="802894"/>
                  </a:lnTo>
                  <a:lnTo>
                    <a:pt x="82791" y="707529"/>
                  </a:lnTo>
                  <a:lnTo>
                    <a:pt x="74104" y="604824"/>
                  </a:lnTo>
                  <a:lnTo>
                    <a:pt x="61036" y="436943"/>
                  </a:lnTo>
                  <a:lnTo>
                    <a:pt x="45046" y="210934"/>
                  </a:lnTo>
                  <a:lnTo>
                    <a:pt x="45097" y="173951"/>
                  </a:lnTo>
                  <a:lnTo>
                    <a:pt x="54013" y="113830"/>
                  </a:lnTo>
                  <a:lnTo>
                    <a:pt x="95745" y="88290"/>
                  </a:lnTo>
                  <a:lnTo>
                    <a:pt x="158280" y="80810"/>
                  </a:lnTo>
                  <a:lnTo>
                    <a:pt x="237172" y="82207"/>
                  </a:lnTo>
                  <a:lnTo>
                    <a:pt x="319430" y="83007"/>
                  </a:lnTo>
                  <a:lnTo>
                    <a:pt x="405066" y="83210"/>
                  </a:lnTo>
                  <a:lnTo>
                    <a:pt x="494080" y="82804"/>
                  </a:lnTo>
                  <a:lnTo>
                    <a:pt x="633907" y="81089"/>
                  </a:lnTo>
                  <a:lnTo>
                    <a:pt x="781316" y="78028"/>
                  </a:lnTo>
                  <a:lnTo>
                    <a:pt x="936320" y="73621"/>
                  </a:lnTo>
                  <a:lnTo>
                    <a:pt x="1098892" y="67868"/>
                  </a:lnTo>
                  <a:lnTo>
                    <a:pt x="1269060" y="60769"/>
                  </a:lnTo>
                  <a:lnTo>
                    <a:pt x="1446809" y="52336"/>
                  </a:lnTo>
                  <a:lnTo>
                    <a:pt x="1507731" y="49225"/>
                  </a:lnTo>
                  <a:lnTo>
                    <a:pt x="1516837" y="51244"/>
                  </a:lnTo>
                  <a:lnTo>
                    <a:pt x="1539862" y="52463"/>
                  </a:lnTo>
                  <a:lnTo>
                    <a:pt x="1576806" y="52882"/>
                  </a:lnTo>
                  <a:lnTo>
                    <a:pt x="1627670" y="52501"/>
                  </a:lnTo>
                  <a:lnTo>
                    <a:pt x="1692452" y="51308"/>
                  </a:lnTo>
                  <a:lnTo>
                    <a:pt x="1771167" y="49326"/>
                  </a:lnTo>
                  <a:lnTo>
                    <a:pt x="1863788" y="46545"/>
                  </a:lnTo>
                  <a:lnTo>
                    <a:pt x="1881555" y="49593"/>
                  </a:lnTo>
                  <a:lnTo>
                    <a:pt x="1908403" y="83362"/>
                  </a:lnTo>
                  <a:lnTo>
                    <a:pt x="1910981" y="132105"/>
                  </a:lnTo>
                  <a:lnTo>
                    <a:pt x="1909483" y="159931"/>
                  </a:lnTo>
                  <a:lnTo>
                    <a:pt x="1906143" y="190042"/>
                  </a:lnTo>
                  <a:lnTo>
                    <a:pt x="1860753" y="413410"/>
                  </a:lnTo>
                  <a:lnTo>
                    <a:pt x="1687385" y="1023950"/>
                  </a:lnTo>
                  <a:lnTo>
                    <a:pt x="1583550" y="1395768"/>
                  </a:lnTo>
                  <a:lnTo>
                    <a:pt x="1514157" y="1649260"/>
                  </a:lnTo>
                  <a:lnTo>
                    <a:pt x="1469872" y="1815160"/>
                  </a:lnTo>
                  <a:lnTo>
                    <a:pt x="1435557" y="1948256"/>
                  </a:lnTo>
                  <a:lnTo>
                    <a:pt x="1416367" y="2026564"/>
                  </a:lnTo>
                  <a:lnTo>
                    <a:pt x="1406690" y="2068525"/>
                  </a:lnTo>
                  <a:lnTo>
                    <a:pt x="1280629" y="2727896"/>
                  </a:lnTo>
                  <a:lnTo>
                    <a:pt x="1212265" y="3095167"/>
                  </a:lnTo>
                  <a:lnTo>
                    <a:pt x="1157719" y="3396107"/>
                  </a:lnTo>
                  <a:lnTo>
                    <a:pt x="1124026" y="3589096"/>
                  </a:lnTo>
                  <a:lnTo>
                    <a:pt x="1104544" y="3705974"/>
                  </a:lnTo>
                  <a:lnTo>
                    <a:pt x="1090041" y="3798976"/>
                  </a:lnTo>
                  <a:lnTo>
                    <a:pt x="1083132" y="3847706"/>
                  </a:lnTo>
                  <a:lnTo>
                    <a:pt x="1078433" y="3885831"/>
                  </a:lnTo>
                  <a:lnTo>
                    <a:pt x="1075524" y="3923119"/>
                  </a:lnTo>
                  <a:lnTo>
                    <a:pt x="1075664" y="3930231"/>
                  </a:lnTo>
                  <a:lnTo>
                    <a:pt x="1076350" y="3934701"/>
                  </a:lnTo>
                  <a:lnTo>
                    <a:pt x="1077595" y="3936517"/>
                  </a:lnTo>
                  <a:lnTo>
                    <a:pt x="1073556" y="3946067"/>
                  </a:lnTo>
                  <a:lnTo>
                    <a:pt x="1010704" y="3969778"/>
                  </a:lnTo>
                  <a:lnTo>
                    <a:pt x="972845" y="3976039"/>
                  </a:lnTo>
                  <a:lnTo>
                    <a:pt x="926515" y="3981488"/>
                  </a:lnTo>
                  <a:lnTo>
                    <a:pt x="871740" y="3986098"/>
                  </a:lnTo>
                  <a:lnTo>
                    <a:pt x="808494" y="3989895"/>
                  </a:lnTo>
                  <a:lnTo>
                    <a:pt x="736803" y="3992867"/>
                  </a:lnTo>
                  <a:lnTo>
                    <a:pt x="656640" y="3995013"/>
                  </a:lnTo>
                  <a:lnTo>
                    <a:pt x="633603" y="3995369"/>
                  </a:lnTo>
                  <a:lnTo>
                    <a:pt x="618642" y="3879913"/>
                  </a:lnTo>
                  <a:lnTo>
                    <a:pt x="612330" y="3758806"/>
                  </a:lnTo>
                  <a:lnTo>
                    <a:pt x="605866" y="3647732"/>
                  </a:lnTo>
                  <a:lnTo>
                    <a:pt x="599262" y="3546703"/>
                  </a:lnTo>
                  <a:lnTo>
                    <a:pt x="592531" y="3455733"/>
                  </a:lnTo>
                  <a:lnTo>
                    <a:pt x="582930" y="3343808"/>
                  </a:lnTo>
                  <a:lnTo>
                    <a:pt x="575195" y="3272777"/>
                  </a:lnTo>
                  <a:lnTo>
                    <a:pt x="570204" y="3232747"/>
                  </a:lnTo>
                  <a:lnTo>
                    <a:pt x="564451" y="3189694"/>
                  </a:lnTo>
                  <a:lnTo>
                    <a:pt x="557949" y="3143631"/>
                  </a:lnTo>
                  <a:lnTo>
                    <a:pt x="550697" y="3094545"/>
                  </a:lnTo>
                  <a:lnTo>
                    <a:pt x="533920" y="2987344"/>
                  </a:lnTo>
                  <a:lnTo>
                    <a:pt x="514121" y="2868079"/>
                  </a:lnTo>
                  <a:lnTo>
                    <a:pt x="491312" y="2736761"/>
                  </a:lnTo>
                  <a:lnTo>
                    <a:pt x="493699" y="2739771"/>
                  </a:lnTo>
                  <a:lnTo>
                    <a:pt x="496887" y="2740368"/>
                  </a:lnTo>
                  <a:lnTo>
                    <a:pt x="500900" y="2738577"/>
                  </a:lnTo>
                  <a:lnTo>
                    <a:pt x="502691" y="2730360"/>
                  </a:lnTo>
                  <a:lnTo>
                    <a:pt x="503148" y="2718651"/>
                  </a:lnTo>
                  <a:lnTo>
                    <a:pt x="502259" y="2703436"/>
                  </a:lnTo>
                  <a:lnTo>
                    <a:pt x="497154" y="2664244"/>
                  </a:lnTo>
                  <a:lnTo>
                    <a:pt x="486194" y="2596362"/>
                  </a:lnTo>
                  <a:lnTo>
                    <a:pt x="468299" y="2492654"/>
                  </a:lnTo>
                  <a:lnTo>
                    <a:pt x="428409" y="2269896"/>
                  </a:lnTo>
                  <a:lnTo>
                    <a:pt x="375767" y="1939328"/>
                  </a:lnTo>
                  <a:lnTo>
                    <a:pt x="372402" y="1872411"/>
                  </a:lnTo>
                  <a:lnTo>
                    <a:pt x="341807" y="1651990"/>
                  </a:lnTo>
                  <a:lnTo>
                    <a:pt x="330949" y="1570367"/>
                  </a:lnTo>
                  <a:lnTo>
                    <a:pt x="328383" y="1549158"/>
                  </a:lnTo>
                  <a:lnTo>
                    <a:pt x="301612" y="1290980"/>
                  </a:lnTo>
                  <a:lnTo>
                    <a:pt x="286880" y="1156665"/>
                  </a:lnTo>
                  <a:lnTo>
                    <a:pt x="277520" y="1078280"/>
                  </a:lnTo>
                  <a:lnTo>
                    <a:pt x="271995" y="1043609"/>
                  </a:lnTo>
                  <a:lnTo>
                    <a:pt x="266446" y="1019162"/>
                  </a:lnTo>
                  <a:lnTo>
                    <a:pt x="260845" y="1004963"/>
                  </a:lnTo>
                  <a:lnTo>
                    <a:pt x="249732" y="915974"/>
                  </a:lnTo>
                  <a:lnTo>
                    <a:pt x="245389" y="857554"/>
                  </a:lnTo>
                  <a:lnTo>
                    <a:pt x="205841" y="624217"/>
                  </a:lnTo>
                  <a:lnTo>
                    <a:pt x="184556" y="506387"/>
                  </a:lnTo>
                  <a:lnTo>
                    <a:pt x="165823" y="406654"/>
                  </a:lnTo>
                  <a:lnTo>
                    <a:pt x="149656" y="325043"/>
                  </a:lnTo>
                  <a:lnTo>
                    <a:pt x="136042" y="261556"/>
                  </a:lnTo>
                  <a:lnTo>
                    <a:pt x="129400" y="229755"/>
                  </a:lnTo>
                  <a:lnTo>
                    <a:pt x="120484" y="201549"/>
                  </a:lnTo>
                  <a:lnTo>
                    <a:pt x="109283" y="176936"/>
                  </a:lnTo>
                  <a:lnTo>
                    <a:pt x="95808" y="155930"/>
                  </a:lnTo>
                  <a:lnTo>
                    <a:pt x="90868" y="158356"/>
                  </a:lnTo>
                  <a:lnTo>
                    <a:pt x="92913" y="183616"/>
                  </a:lnTo>
                  <a:lnTo>
                    <a:pt x="93814" y="190792"/>
                  </a:lnTo>
                  <a:lnTo>
                    <a:pt x="134505" y="399694"/>
                  </a:lnTo>
                  <a:lnTo>
                    <a:pt x="135521" y="413956"/>
                  </a:lnTo>
                  <a:lnTo>
                    <a:pt x="147193" y="490385"/>
                  </a:lnTo>
                  <a:lnTo>
                    <a:pt x="157861" y="552564"/>
                  </a:lnTo>
                  <a:lnTo>
                    <a:pt x="171729" y="630720"/>
                  </a:lnTo>
                  <a:lnTo>
                    <a:pt x="188823" y="724852"/>
                  </a:lnTo>
                  <a:lnTo>
                    <a:pt x="187515" y="732282"/>
                  </a:lnTo>
                  <a:lnTo>
                    <a:pt x="187083" y="742099"/>
                  </a:lnTo>
                  <a:lnTo>
                    <a:pt x="187528" y="754278"/>
                  </a:lnTo>
                  <a:lnTo>
                    <a:pt x="188836" y="768832"/>
                  </a:lnTo>
                  <a:lnTo>
                    <a:pt x="191833" y="779614"/>
                  </a:lnTo>
                  <a:lnTo>
                    <a:pt x="195186" y="795261"/>
                  </a:lnTo>
                  <a:lnTo>
                    <a:pt x="203047" y="841146"/>
                  </a:lnTo>
                  <a:lnTo>
                    <a:pt x="217627" y="946454"/>
                  </a:lnTo>
                  <a:lnTo>
                    <a:pt x="229235" y="1040980"/>
                  </a:lnTo>
                  <a:lnTo>
                    <a:pt x="242328" y="1154963"/>
                  </a:lnTo>
                  <a:lnTo>
                    <a:pt x="256933" y="1288402"/>
                  </a:lnTo>
                  <a:lnTo>
                    <a:pt x="281635" y="1525028"/>
                  </a:lnTo>
                  <a:lnTo>
                    <a:pt x="290626" y="1613636"/>
                  </a:lnTo>
                  <a:lnTo>
                    <a:pt x="310324" y="1760651"/>
                  </a:lnTo>
                  <a:lnTo>
                    <a:pt x="328129" y="1886889"/>
                  </a:lnTo>
                  <a:lnTo>
                    <a:pt x="336321" y="1942198"/>
                  </a:lnTo>
                  <a:lnTo>
                    <a:pt x="344030" y="1992312"/>
                  </a:lnTo>
                  <a:lnTo>
                    <a:pt x="351269" y="2037232"/>
                  </a:lnTo>
                  <a:lnTo>
                    <a:pt x="358038" y="2076958"/>
                  </a:lnTo>
                  <a:lnTo>
                    <a:pt x="370141" y="2140788"/>
                  </a:lnTo>
                  <a:lnTo>
                    <a:pt x="375475" y="2164918"/>
                  </a:lnTo>
                  <a:lnTo>
                    <a:pt x="373735" y="2169464"/>
                  </a:lnTo>
                  <a:lnTo>
                    <a:pt x="375856" y="2218982"/>
                  </a:lnTo>
                  <a:lnTo>
                    <a:pt x="385470" y="2289683"/>
                  </a:lnTo>
                  <a:lnTo>
                    <a:pt x="393166" y="2336711"/>
                  </a:lnTo>
                  <a:lnTo>
                    <a:pt x="402767" y="2391537"/>
                  </a:lnTo>
                  <a:lnTo>
                    <a:pt x="403644" y="2415311"/>
                  </a:lnTo>
                  <a:lnTo>
                    <a:pt x="443077" y="2632481"/>
                  </a:lnTo>
                  <a:lnTo>
                    <a:pt x="476084" y="2819374"/>
                  </a:lnTo>
                  <a:lnTo>
                    <a:pt x="502666" y="2975991"/>
                  </a:lnTo>
                  <a:lnTo>
                    <a:pt x="516801" y="3063570"/>
                  </a:lnTo>
                  <a:lnTo>
                    <a:pt x="528078" y="3137700"/>
                  </a:lnTo>
                  <a:lnTo>
                    <a:pt x="536498" y="3198368"/>
                  </a:lnTo>
                  <a:lnTo>
                    <a:pt x="543941" y="3257550"/>
                  </a:lnTo>
                  <a:lnTo>
                    <a:pt x="552348" y="3333724"/>
                  </a:lnTo>
                  <a:lnTo>
                    <a:pt x="556450" y="3376015"/>
                  </a:lnTo>
                  <a:lnTo>
                    <a:pt x="560489" y="3421100"/>
                  </a:lnTo>
                  <a:lnTo>
                    <a:pt x="564476" y="3468992"/>
                  </a:lnTo>
                  <a:lnTo>
                    <a:pt x="572236" y="3573157"/>
                  </a:lnTo>
                  <a:lnTo>
                    <a:pt x="579755" y="3688537"/>
                  </a:lnTo>
                  <a:lnTo>
                    <a:pt x="587006" y="3815092"/>
                  </a:lnTo>
                  <a:lnTo>
                    <a:pt x="590537" y="3882580"/>
                  </a:lnTo>
                  <a:lnTo>
                    <a:pt x="592416" y="3897884"/>
                  </a:lnTo>
                  <a:lnTo>
                    <a:pt x="594385" y="3911435"/>
                  </a:lnTo>
                  <a:lnTo>
                    <a:pt x="596468" y="3923271"/>
                  </a:lnTo>
                  <a:lnTo>
                    <a:pt x="598665" y="3933355"/>
                  </a:lnTo>
                  <a:lnTo>
                    <a:pt x="615200" y="3995636"/>
                  </a:lnTo>
                  <a:lnTo>
                    <a:pt x="568032" y="3996334"/>
                  </a:lnTo>
                  <a:lnTo>
                    <a:pt x="604291" y="4003395"/>
                  </a:lnTo>
                  <a:lnTo>
                    <a:pt x="617740" y="4005186"/>
                  </a:lnTo>
                  <a:lnTo>
                    <a:pt x="620585" y="4015879"/>
                  </a:lnTo>
                  <a:lnTo>
                    <a:pt x="628561" y="4032021"/>
                  </a:lnTo>
                  <a:lnTo>
                    <a:pt x="631698" y="4032504"/>
                  </a:lnTo>
                  <a:lnTo>
                    <a:pt x="633844" y="4028516"/>
                  </a:lnTo>
                  <a:lnTo>
                    <a:pt x="635000" y="4020083"/>
                  </a:lnTo>
                  <a:lnTo>
                    <a:pt x="635127" y="4007497"/>
                  </a:lnTo>
                  <a:lnTo>
                    <a:pt x="644779" y="4008767"/>
                  </a:lnTo>
                  <a:lnTo>
                    <a:pt x="689483" y="4012438"/>
                  </a:lnTo>
                  <a:lnTo>
                    <a:pt x="738403" y="4014419"/>
                  </a:lnTo>
                  <a:lnTo>
                    <a:pt x="791540" y="4014698"/>
                  </a:lnTo>
                  <a:lnTo>
                    <a:pt x="848880" y="4013301"/>
                  </a:lnTo>
                  <a:lnTo>
                    <a:pt x="917702" y="4010583"/>
                  </a:lnTo>
                  <a:lnTo>
                    <a:pt x="975982" y="4004627"/>
                  </a:lnTo>
                  <a:lnTo>
                    <a:pt x="1023721" y="3995432"/>
                  </a:lnTo>
                  <a:lnTo>
                    <a:pt x="1060919" y="3982999"/>
                  </a:lnTo>
                  <a:lnTo>
                    <a:pt x="1103731" y="3948404"/>
                  </a:lnTo>
                  <a:lnTo>
                    <a:pt x="1103020" y="3944175"/>
                  </a:lnTo>
                  <a:lnTo>
                    <a:pt x="1102817" y="3937495"/>
                  </a:lnTo>
                  <a:lnTo>
                    <a:pt x="1107097" y="3886454"/>
                  </a:lnTo>
                  <a:lnTo>
                    <a:pt x="1112304" y="3846309"/>
                  </a:lnTo>
                  <a:lnTo>
                    <a:pt x="1119543" y="3796436"/>
                  </a:lnTo>
                  <a:lnTo>
                    <a:pt x="1134224" y="3703345"/>
                  </a:lnTo>
                  <a:lnTo>
                    <a:pt x="1153502" y="3588347"/>
                  </a:lnTo>
                  <a:lnTo>
                    <a:pt x="1186345" y="3400907"/>
                  </a:lnTo>
                  <a:lnTo>
                    <a:pt x="1238859" y="3111817"/>
                  </a:lnTo>
                  <a:lnTo>
                    <a:pt x="1318717" y="2684538"/>
                  </a:lnTo>
                  <a:lnTo>
                    <a:pt x="1435061" y="2075243"/>
                  </a:lnTo>
                  <a:lnTo>
                    <a:pt x="1448028" y="2019757"/>
                  </a:lnTo>
                  <a:lnTo>
                    <a:pt x="1464246" y="1953793"/>
                  </a:lnTo>
                  <a:lnTo>
                    <a:pt x="1494637" y="1835238"/>
                  </a:lnTo>
                  <a:lnTo>
                    <a:pt x="1532318" y="1693125"/>
                  </a:lnTo>
                  <a:lnTo>
                    <a:pt x="1593900" y="1467002"/>
                  </a:lnTo>
                  <a:lnTo>
                    <a:pt x="1668437" y="1199019"/>
                  </a:lnTo>
                  <a:lnTo>
                    <a:pt x="1694662" y="1106246"/>
                  </a:lnTo>
                  <a:lnTo>
                    <a:pt x="1692021" y="1126312"/>
                  </a:lnTo>
                  <a:lnTo>
                    <a:pt x="1692732" y="1134605"/>
                  </a:lnTo>
                  <a:lnTo>
                    <a:pt x="1743405" y="997775"/>
                  </a:lnTo>
                  <a:lnTo>
                    <a:pt x="1910245" y="419595"/>
                  </a:lnTo>
                  <a:lnTo>
                    <a:pt x="1935022" y="303009"/>
                  </a:lnTo>
                  <a:lnTo>
                    <a:pt x="1945601" y="247319"/>
                  </a:lnTo>
                  <a:lnTo>
                    <a:pt x="1952599" y="195961"/>
                  </a:lnTo>
                  <a:lnTo>
                    <a:pt x="1956041" y="1489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4786" y="6805961"/>
              <a:ext cx="120190" cy="1051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25206" y="2968878"/>
              <a:ext cx="677545" cy="5264150"/>
            </a:xfrm>
            <a:custGeom>
              <a:avLst/>
              <a:gdLst/>
              <a:ahLst/>
              <a:cxnLst/>
              <a:rect l="l" t="t" r="r" b="b"/>
              <a:pathLst>
                <a:path w="677544" h="5264150">
                  <a:moveTo>
                    <a:pt x="60782" y="103378"/>
                  </a:moveTo>
                  <a:lnTo>
                    <a:pt x="48920" y="25717"/>
                  </a:lnTo>
                  <a:lnTo>
                    <a:pt x="44615" y="19177"/>
                  </a:lnTo>
                  <a:lnTo>
                    <a:pt x="44615" y="95199"/>
                  </a:lnTo>
                  <a:lnTo>
                    <a:pt x="37299" y="68097"/>
                  </a:lnTo>
                  <a:lnTo>
                    <a:pt x="35407" y="55232"/>
                  </a:lnTo>
                  <a:lnTo>
                    <a:pt x="35826" y="55829"/>
                  </a:lnTo>
                  <a:lnTo>
                    <a:pt x="40347" y="70396"/>
                  </a:lnTo>
                  <a:lnTo>
                    <a:pt x="43599" y="85559"/>
                  </a:lnTo>
                  <a:lnTo>
                    <a:pt x="44615" y="95199"/>
                  </a:lnTo>
                  <a:lnTo>
                    <a:pt x="44615" y="19177"/>
                  </a:lnTo>
                  <a:lnTo>
                    <a:pt x="32004" y="0"/>
                  </a:lnTo>
                  <a:lnTo>
                    <a:pt x="26784" y="19367"/>
                  </a:lnTo>
                  <a:lnTo>
                    <a:pt x="24003" y="10579"/>
                  </a:lnTo>
                  <a:lnTo>
                    <a:pt x="21107" y="30048"/>
                  </a:lnTo>
                  <a:lnTo>
                    <a:pt x="19227" y="55816"/>
                  </a:lnTo>
                  <a:lnTo>
                    <a:pt x="25438" y="88430"/>
                  </a:lnTo>
                  <a:lnTo>
                    <a:pt x="35521" y="117322"/>
                  </a:lnTo>
                  <a:lnTo>
                    <a:pt x="47586" y="122974"/>
                  </a:lnTo>
                  <a:lnTo>
                    <a:pt x="50076" y="146265"/>
                  </a:lnTo>
                  <a:lnTo>
                    <a:pt x="58877" y="133032"/>
                  </a:lnTo>
                  <a:lnTo>
                    <a:pt x="60782" y="103378"/>
                  </a:lnTo>
                  <a:close/>
                </a:path>
                <a:path w="677544" h="5264150">
                  <a:moveTo>
                    <a:pt x="510514" y="3843274"/>
                  </a:moveTo>
                  <a:lnTo>
                    <a:pt x="508647" y="3817950"/>
                  </a:lnTo>
                  <a:lnTo>
                    <a:pt x="441071" y="3338080"/>
                  </a:lnTo>
                  <a:lnTo>
                    <a:pt x="441032" y="3328517"/>
                  </a:lnTo>
                  <a:lnTo>
                    <a:pt x="436575" y="3287204"/>
                  </a:lnTo>
                  <a:lnTo>
                    <a:pt x="272580" y="2188489"/>
                  </a:lnTo>
                  <a:lnTo>
                    <a:pt x="257378" y="2089785"/>
                  </a:lnTo>
                  <a:lnTo>
                    <a:pt x="251079" y="2055520"/>
                  </a:lnTo>
                  <a:lnTo>
                    <a:pt x="251307" y="2050338"/>
                  </a:lnTo>
                  <a:lnTo>
                    <a:pt x="221437" y="1818944"/>
                  </a:lnTo>
                  <a:lnTo>
                    <a:pt x="37858" y="588187"/>
                  </a:lnTo>
                  <a:lnTo>
                    <a:pt x="28321" y="526846"/>
                  </a:lnTo>
                  <a:lnTo>
                    <a:pt x="19888" y="476529"/>
                  </a:lnTo>
                  <a:lnTo>
                    <a:pt x="12560" y="437222"/>
                  </a:lnTo>
                  <a:lnTo>
                    <a:pt x="1739" y="393179"/>
                  </a:lnTo>
                  <a:lnTo>
                    <a:pt x="0" y="393293"/>
                  </a:lnTo>
                  <a:lnTo>
                    <a:pt x="419" y="406171"/>
                  </a:lnTo>
                  <a:lnTo>
                    <a:pt x="3022" y="431800"/>
                  </a:lnTo>
                  <a:lnTo>
                    <a:pt x="169748" y="1548841"/>
                  </a:lnTo>
                  <a:lnTo>
                    <a:pt x="165874" y="1543964"/>
                  </a:lnTo>
                  <a:lnTo>
                    <a:pt x="166090" y="1560423"/>
                  </a:lnTo>
                  <a:lnTo>
                    <a:pt x="170421" y="1598231"/>
                  </a:lnTo>
                  <a:lnTo>
                    <a:pt x="178841" y="1657375"/>
                  </a:lnTo>
                  <a:lnTo>
                    <a:pt x="270624" y="2272550"/>
                  </a:lnTo>
                  <a:lnTo>
                    <a:pt x="271030" y="2284730"/>
                  </a:lnTo>
                  <a:lnTo>
                    <a:pt x="278599" y="2344636"/>
                  </a:lnTo>
                  <a:lnTo>
                    <a:pt x="499960" y="3814622"/>
                  </a:lnTo>
                  <a:lnTo>
                    <a:pt x="509689" y="3851160"/>
                  </a:lnTo>
                  <a:lnTo>
                    <a:pt x="510514" y="3843274"/>
                  </a:lnTo>
                  <a:close/>
                </a:path>
                <a:path w="677544" h="5264150">
                  <a:moveTo>
                    <a:pt x="535749" y="3879634"/>
                  </a:moveTo>
                  <a:lnTo>
                    <a:pt x="533501" y="3851198"/>
                  </a:lnTo>
                  <a:lnTo>
                    <a:pt x="466331" y="3340265"/>
                  </a:lnTo>
                  <a:lnTo>
                    <a:pt x="465658" y="3325228"/>
                  </a:lnTo>
                  <a:lnTo>
                    <a:pt x="296329" y="2097024"/>
                  </a:lnTo>
                  <a:lnTo>
                    <a:pt x="280327" y="1985378"/>
                  </a:lnTo>
                  <a:lnTo>
                    <a:pt x="273659" y="1946148"/>
                  </a:lnTo>
                  <a:lnTo>
                    <a:pt x="273977" y="1941931"/>
                  </a:lnTo>
                  <a:lnTo>
                    <a:pt x="270548" y="1903006"/>
                  </a:lnTo>
                  <a:lnTo>
                    <a:pt x="243560" y="1689315"/>
                  </a:lnTo>
                  <a:lnTo>
                    <a:pt x="58305" y="357974"/>
                  </a:lnTo>
                  <a:lnTo>
                    <a:pt x="49542" y="297726"/>
                  </a:lnTo>
                  <a:lnTo>
                    <a:pt x="41986" y="248208"/>
                  </a:lnTo>
                  <a:lnTo>
                    <a:pt x="35636" y="209423"/>
                  </a:lnTo>
                  <a:lnTo>
                    <a:pt x="25895" y="160934"/>
                  </a:lnTo>
                  <a:lnTo>
                    <a:pt x="21856" y="146913"/>
                  </a:lnTo>
                  <a:lnTo>
                    <a:pt x="20180" y="147701"/>
                  </a:lnTo>
                  <a:lnTo>
                    <a:pt x="20853" y="163296"/>
                  </a:lnTo>
                  <a:lnTo>
                    <a:pt x="23888" y="193713"/>
                  </a:lnTo>
                  <a:lnTo>
                    <a:pt x="191630" y="1397901"/>
                  </a:lnTo>
                  <a:lnTo>
                    <a:pt x="187769" y="1393367"/>
                  </a:lnTo>
                  <a:lnTo>
                    <a:pt x="188074" y="1411795"/>
                  </a:lnTo>
                  <a:lnTo>
                    <a:pt x="192544" y="1453184"/>
                  </a:lnTo>
                  <a:lnTo>
                    <a:pt x="201180" y="1517523"/>
                  </a:lnTo>
                  <a:lnTo>
                    <a:pt x="293738" y="2182507"/>
                  </a:lnTo>
                  <a:lnTo>
                    <a:pt x="294043" y="2194433"/>
                  </a:lnTo>
                  <a:lnTo>
                    <a:pt x="300278" y="2249030"/>
                  </a:lnTo>
                  <a:lnTo>
                    <a:pt x="525246" y="3850500"/>
                  </a:lnTo>
                  <a:lnTo>
                    <a:pt x="535127" y="3888981"/>
                  </a:lnTo>
                  <a:lnTo>
                    <a:pt x="535749" y="3879634"/>
                  </a:lnTo>
                  <a:close/>
                </a:path>
                <a:path w="677544" h="5264150">
                  <a:moveTo>
                    <a:pt x="535876" y="5255819"/>
                  </a:moveTo>
                  <a:lnTo>
                    <a:pt x="532980" y="5251932"/>
                  </a:lnTo>
                  <a:lnTo>
                    <a:pt x="508482" y="5230215"/>
                  </a:lnTo>
                  <a:lnTo>
                    <a:pt x="484619" y="5204688"/>
                  </a:lnTo>
                  <a:lnTo>
                    <a:pt x="461365" y="5175339"/>
                  </a:lnTo>
                  <a:lnTo>
                    <a:pt x="438746" y="5142166"/>
                  </a:lnTo>
                  <a:lnTo>
                    <a:pt x="438137" y="5140045"/>
                  </a:lnTo>
                  <a:lnTo>
                    <a:pt x="440436" y="5140160"/>
                  </a:lnTo>
                  <a:lnTo>
                    <a:pt x="441515" y="5138928"/>
                  </a:lnTo>
                  <a:lnTo>
                    <a:pt x="441363" y="5136362"/>
                  </a:lnTo>
                  <a:lnTo>
                    <a:pt x="440905" y="5133594"/>
                  </a:lnTo>
                  <a:lnTo>
                    <a:pt x="419227" y="5091773"/>
                  </a:lnTo>
                  <a:lnTo>
                    <a:pt x="411568" y="5075212"/>
                  </a:lnTo>
                  <a:lnTo>
                    <a:pt x="403085" y="5054981"/>
                  </a:lnTo>
                  <a:lnTo>
                    <a:pt x="400939" y="5041963"/>
                  </a:lnTo>
                  <a:lnTo>
                    <a:pt x="394385" y="5022647"/>
                  </a:lnTo>
                  <a:lnTo>
                    <a:pt x="387616" y="5000028"/>
                  </a:lnTo>
                  <a:lnTo>
                    <a:pt x="381495" y="4972774"/>
                  </a:lnTo>
                  <a:lnTo>
                    <a:pt x="378028" y="4953724"/>
                  </a:lnTo>
                  <a:lnTo>
                    <a:pt x="377101" y="4950485"/>
                  </a:lnTo>
                  <a:lnTo>
                    <a:pt x="375894" y="4948631"/>
                  </a:lnTo>
                  <a:lnTo>
                    <a:pt x="374396" y="4948186"/>
                  </a:lnTo>
                  <a:lnTo>
                    <a:pt x="372910" y="4936363"/>
                  </a:lnTo>
                  <a:lnTo>
                    <a:pt x="372986" y="4933289"/>
                  </a:lnTo>
                  <a:lnTo>
                    <a:pt x="373519" y="4929924"/>
                  </a:lnTo>
                  <a:lnTo>
                    <a:pt x="371525" y="4893983"/>
                  </a:lnTo>
                  <a:lnTo>
                    <a:pt x="372364" y="4852949"/>
                  </a:lnTo>
                  <a:lnTo>
                    <a:pt x="366395" y="4845012"/>
                  </a:lnTo>
                  <a:lnTo>
                    <a:pt x="364820" y="4846409"/>
                  </a:lnTo>
                  <a:lnTo>
                    <a:pt x="363067" y="4851692"/>
                  </a:lnTo>
                  <a:lnTo>
                    <a:pt x="362470" y="4856683"/>
                  </a:lnTo>
                  <a:lnTo>
                    <a:pt x="361061" y="4876495"/>
                  </a:lnTo>
                  <a:lnTo>
                    <a:pt x="360743" y="4876457"/>
                  </a:lnTo>
                  <a:lnTo>
                    <a:pt x="359765" y="4884636"/>
                  </a:lnTo>
                  <a:lnTo>
                    <a:pt x="359397" y="4894097"/>
                  </a:lnTo>
                  <a:lnTo>
                    <a:pt x="359638" y="4914722"/>
                  </a:lnTo>
                  <a:lnTo>
                    <a:pt x="357759" y="4918011"/>
                  </a:lnTo>
                  <a:lnTo>
                    <a:pt x="357708" y="4922939"/>
                  </a:lnTo>
                  <a:lnTo>
                    <a:pt x="358203" y="4925047"/>
                  </a:lnTo>
                  <a:lnTo>
                    <a:pt x="361696" y="4951869"/>
                  </a:lnTo>
                  <a:lnTo>
                    <a:pt x="370268" y="4997374"/>
                  </a:lnTo>
                  <a:lnTo>
                    <a:pt x="386473" y="5051412"/>
                  </a:lnTo>
                  <a:lnTo>
                    <a:pt x="400659" y="5082476"/>
                  </a:lnTo>
                  <a:lnTo>
                    <a:pt x="399821" y="5083251"/>
                  </a:lnTo>
                  <a:lnTo>
                    <a:pt x="399567" y="5084635"/>
                  </a:lnTo>
                  <a:lnTo>
                    <a:pt x="400786" y="5090338"/>
                  </a:lnTo>
                  <a:lnTo>
                    <a:pt x="408343" y="5109045"/>
                  </a:lnTo>
                  <a:lnTo>
                    <a:pt x="409460" y="5113439"/>
                  </a:lnTo>
                  <a:lnTo>
                    <a:pt x="441439" y="5165636"/>
                  </a:lnTo>
                  <a:lnTo>
                    <a:pt x="469582" y="5203152"/>
                  </a:lnTo>
                  <a:lnTo>
                    <a:pt x="499351" y="5236095"/>
                  </a:lnTo>
                  <a:lnTo>
                    <a:pt x="529615" y="5259006"/>
                  </a:lnTo>
                  <a:lnTo>
                    <a:pt x="532371" y="5260149"/>
                  </a:lnTo>
                  <a:lnTo>
                    <a:pt x="532307" y="5260619"/>
                  </a:lnTo>
                  <a:lnTo>
                    <a:pt x="535863" y="5259209"/>
                  </a:lnTo>
                  <a:lnTo>
                    <a:pt x="535876" y="5255819"/>
                  </a:lnTo>
                  <a:close/>
                </a:path>
                <a:path w="677544" h="5264150">
                  <a:moveTo>
                    <a:pt x="633945" y="4538611"/>
                  </a:moveTo>
                  <a:lnTo>
                    <a:pt x="631469" y="4537570"/>
                  </a:lnTo>
                  <a:lnTo>
                    <a:pt x="626503" y="4539653"/>
                  </a:lnTo>
                  <a:lnTo>
                    <a:pt x="619048" y="4544834"/>
                  </a:lnTo>
                  <a:lnTo>
                    <a:pt x="609104" y="4553128"/>
                  </a:lnTo>
                  <a:lnTo>
                    <a:pt x="598614" y="4561421"/>
                  </a:lnTo>
                  <a:lnTo>
                    <a:pt x="586574" y="4572724"/>
                  </a:lnTo>
                  <a:lnTo>
                    <a:pt x="572985" y="4587062"/>
                  </a:lnTo>
                  <a:lnTo>
                    <a:pt x="557860" y="4604436"/>
                  </a:lnTo>
                  <a:lnTo>
                    <a:pt x="556120" y="4604512"/>
                  </a:lnTo>
                  <a:lnTo>
                    <a:pt x="532117" y="4636605"/>
                  </a:lnTo>
                  <a:lnTo>
                    <a:pt x="511695" y="4671111"/>
                  </a:lnTo>
                  <a:lnTo>
                    <a:pt x="492137" y="4712043"/>
                  </a:lnTo>
                  <a:lnTo>
                    <a:pt x="476999" y="4753648"/>
                  </a:lnTo>
                  <a:lnTo>
                    <a:pt x="466674" y="4793907"/>
                  </a:lnTo>
                  <a:lnTo>
                    <a:pt x="461302" y="4829822"/>
                  </a:lnTo>
                  <a:lnTo>
                    <a:pt x="461302" y="4833988"/>
                  </a:lnTo>
                  <a:lnTo>
                    <a:pt x="461911" y="4835220"/>
                  </a:lnTo>
                  <a:lnTo>
                    <a:pt x="459435" y="4837493"/>
                  </a:lnTo>
                  <a:lnTo>
                    <a:pt x="457809" y="4841811"/>
                  </a:lnTo>
                  <a:lnTo>
                    <a:pt x="457034" y="4848199"/>
                  </a:lnTo>
                  <a:lnTo>
                    <a:pt x="456730" y="4849342"/>
                  </a:lnTo>
                  <a:lnTo>
                    <a:pt x="455282" y="4869891"/>
                  </a:lnTo>
                  <a:lnTo>
                    <a:pt x="453250" y="4880267"/>
                  </a:lnTo>
                  <a:lnTo>
                    <a:pt x="453517" y="4883328"/>
                  </a:lnTo>
                  <a:lnTo>
                    <a:pt x="455980" y="4932121"/>
                  </a:lnTo>
                  <a:lnTo>
                    <a:pt x="462381" y="4977752"/>
                  </a:lnTo>
                  <a:lnTo>
                    <a:pt x="472643" y="5020284"/>
                  </a:lnTo>
                  <a:lnTo>
                    <a:pt x="487895" y="5063109"/>
                  </a:lnTo>
                  <a:lnTo>
                    <a:pt x="503351" y="5097945"/>
                  </a:lnTo>
                  <a:lnTo>
                    <a:pt x="534873" y="5143678"/>
                  </a:lnTo>
                  <a:lnTo>
                    <a:pt x="541883" y="5147767"/>
                  </a:lnTo>
                  <a:lnTo>
                    <a:pt x="542848" y="5145303"/>
                  </a:lnTo>
                  <a:lnTo>
                    <a:pt x="539635" y="5137861"/>
                  </a:lnTo>
                  <a:lnTo>
                    <a:pt x="527024" y="5118963"/>
                  </a:lnTo>
                  <a:lnTo>
                    <a:pt x="514997" y="5097551"/>
                  </a:lnTo>
                  <a:lnTo>
                    <a:pt x="492747" y="5047170"/>
                  </a:lnTo>
                  <a:lnTo>
                    <a:pt x="478929" y="5003216"/>
                  </a:lnTo>
                  <a:lnTo>
                    <a:pt x="470395" y="4962322"/>
                  </a:lnTo>
                  <a:lnTo>
                    <a:pt x="467067" y="4937010"/>
                  </a:lnTo>
                  <a:lnTo>
                    <a:pt x="467118" y="4934686"/>
                  </a:lnTo>
                  <a:lnTo>
                    <a:pt x="470077" y="4936642"/>
                  </a:lnTo>
                  <a:lnTo>
                    <a:pt x="471855" y="4934763"/>
                  </a:lnTo>
                  <a:lnTo>
                    <a:pt x="472465" y="4929022"/>
                  </a:lnTo>
                  <a:lnTo>
                    <a:pt x="472122" y="4916716"/>
                  </a:lnTo>
                  <a:lnTo>
                    <a:pt x="471843" y="4877486"/>
                  </a:lnTo>
                  <a:lnTo>
                    <a:pt x="475322" y="4831169"/>
                  </a:lnTo>
                  <a:lnTo>
                    <a:pt x="483908" y="4792180"/>
                  </a:lnTo>
                  <a:lnTo>
                    <a:pt x="485267" y="4789627"/>
                  </a:lnTo>
                  <a:lnTo>
                    <a:pt x="497319" y="4745380"/>
                  </a:lnTo>
                  <a:lnTo>
                    <a:pt x="511556" y="4708017"/>
                  </a:lnTo>
                  <a:lnTo>
                    <a:pt x="536841" y="4658690"/>
                  </a:lnTo>
                  <a:lnTo>
                    <a:pt x="537705" y="4656582"/>
                  </a:lnTo>
                  <a:lnTo>
                    <a:pt x="538048" y="4654728"/>
                  </a:lnTo>
                  <a:lnTo>
                    <a:pt x="537883" y="4653127"/>
                  </a:lnTo>
                  <a:lnTo>
                    <a:pt x="539584" y="4649444"/>
                  </a:lnTo>
                  <a:lnTo>
                    <a:pt x="556818" y="4625149"/>
                  </a:lnTo>
                  <a:lnTo>
                    <a:pt x="577646" y="4600143"/>
                  </a:lnTo>
                  <a:lnTo>
                    <a:pt x="602068" y="4574438"/>
                  </a:lnTo>
                  <a:lnTo>
                    <a:pt x="630072" y="4548022"/>
                  </a:lnTo>
                  <a:lnTo>
                    <a:pt x="633844" y="4540974"/>
                  </a:lnTo>
                  <a:lnTo>
                    <a:pt x="633945" y="4538611"/>
                  </a:lnTo>
                  <a:close/>
                </a:path>
                <a:path w="677544" h="5264150">
                  <a:moveTo>
                    <a:pt x="677443" y="4496676"/>
                  </a:moveTo>
                  <a:lnTo>
                    <a:pt x="677303" y="4495800"/>
                  </a:lnTo>
                  <a:lnTo>
                    <a:pt x="676198" y="4495355"/>
                  </a:lnTo>
                  <a:lnTo>
                    <a:pt x="666610" y="4496498"/>
                  </a:lnTo>
                  <a:lnTo>
                    <a:pt x="622554" y="4517656"/>
                  </a:lnTo>
                  <a:lnTo>
                    <a:pt x="588098" y="4537697"/>
                  </a:lnTo>
                  <a:lnTo>
                    <a:pt x="541426" y="4572089"/>
                  </a:lnTo>
                  <a:lnTo>
                    <a:pt x="515200" y="4600295"/>
                  </a:lnTo>
                  <a:lnTo>
                    <a:pt x="464388" y="4672711"/>
                  </a:lnTo>
                  <a:lnTo>
                    <a:pt x="441274" y="4719345"/>
                  </a:lnTo>
                  <a:lnTo>
                    <a:pt x="424294" y="4766970"/>
                  </a:lnTo>
                  <a:lnTo>
                    <a:pt x="413461" y="4815598"/>
                  </a:lnTo>
                  <a:lnTo>
                    <a:pt x="408762" y="4865217"/>
                  </a:lnTo>
                  <a:lnTo>
                    <a:pt x="408851" y="4876114"/>
                  </a:lnTo>
                  <a:lnTo>
                    <a:pt x="409295" y="4882604"/>
                  </a:lnTo>
                  <a:lnTo>
                    <a:pt x="410108" y="4884674"/>
                  </a:lnTo>
                  <a:lnTo>
                    <a:pt x="407530" y="4888738"/>
                  </a:lnTo>
                  <a:lnTo>
                    <a:pt x="409879" y="4951247"/>
                  </a:lnTo>
                  <a:lnTo>
                    <a:pt x="420433" y="4997882"/>
                  </a:lnTo>
                  <a:lnTo>
                    <a:pt x="442556" y="5060035"/>
                  </a:lnTo>
                  <a:lnTo>
                    <a:pt x="470979" y="5114442"/>
                  </a:lnTo>
                  <a:lnTo>
                    <a:pt x="511657" y="5168062"/>
                  </a:lnTo>
                  <a:lnTo>
                    <a:pt x="538137" y="5196395"/>
                  </a:lnTo>
                  <a:lnTo>
                    <a:pt x="586879" y="5236642"/>
                  </a:lnTo>
                  <a:lnTo>
                    <a:pt x="635977" y="5261838"/>
                  </a:lnTo>
                  <a:lnTo>
                    <a:pt x="645261" y="5264099"/>
                  </a:lnTo>
                  <a:lnTo>
                    <a:pt x="644906" y="5261508"/>
                  </a:lnTo>
                  <a:lnTo>
                    <a:pt x="637057" y="5254637"/>
                  </a:lnTo>
                  <a:lnTo>
                    <a:pt x="614629" y="5242572"/>
                  </a:lnTo>
                  <a:lnTo>
                    <a:pt x="590981" y="5226710"/>
                  </a:lnTo>
                  <a:lnTo>
                    <a:pt x="540004" y="5183556"/>
                  </a:lnTo>
                  <a:lnTo>
                    <a:pt x="497624" y="5134178"/>
                  </a:lnTo>
                  <a:lnTo>
                    <a:pt x="465188" y="5082527"/>
                  </a:lnTo>
                  <a:lnTo>
                    <a:pt x="444677" y="5037683"/>
                  </a:lnTo>
                  <a:lnTo>
                    <a:pt x="439178" y="5022494"/>
                  </a:lnTo>
                  <a:lnTo>
                    <a:pt x="441998" y="5026533"/>
                  </a:lnTo>
                  <a:lnTo>
                    <a:pt x="443357" y="5024475"/>
                  </a:lnTo>
                  <a:lnTo>
                    <a:pt x="443242" y="5016297"/>
                  </a:lnTo>
                  <a:lnTo>
                    <a:pt x="430390" y="4961991"/>
                  </a:lnTo>
                  <a:lnTo>
                    <a:pt x="424992" y="4924095"/>
                  </a:lnTo>
                  <a:lnTo>
                    <a:pt x="423786" y="4913147"/>
                  </a:lnTo>
                  <a:lnTo>
                    <a:pt x="423138" y="4898695"/>
                  </a:lnTo>
                  <a:lnTo>
                    <a:pt x="423062" y="4880749"/>
                  </a:lnTo>
                  <a:lnTo>
                    <a:pt x="423557" y="4859312"/>
                  </a:lnTo>
                  <a:lnTo>
                    <a:pt x="424472" y="4846053"/>
                  </a:lnTo>
                  <a:lnTo>
                    <a:pt x="426186" y="4829060"/>
                  </a:lnTo>
                  <a:lnTo>
                    <a:pt x="426974" y="4825339"/>
                  </a:lnTo>
                  <a:lnTo>
                    <a:pt x="427901" y="4824349"/>
                  </a:lnTo>
                  <a:lnTo>
                    <a:pt x="428917" y="4822164"/>
                  </a:lnTo>
                  <a:lnTo>
                    <a:pt x="430022" y="4818773"/>
                  </a:lnTo>
                  <a:lnTo>
                    <a:pt x="434708" y="4795812"/>
                  </a:lnTo>
                  <a:lnTo>
                    <a:pt x="439610" y="4775225"/>
                  </a:lnTo>
                  <a:lnTo>
                    <a:pt x="454647" y="4728959"/>
                  </a:lnTo>
                  <a:lnTo>
                    <a:pt x="474281" y="4687227"/>
                  </a:lnTo>
                  <a:lnTo>
                    <a:pt x="497332" y="4649495"/>
                  </a:lnTo>
                  <a:lnTo>
                    <a:pt x="509384" y="4631728"/>
                  </a:lnTo>
                  <a:lnTo>
                    <a:pt x="510501" y="4629023"/>
                  </a:lnTo>
                  <a:lnTo>
                    <a:pt x="571677" y="4565713"/>
                  </a:lnTo>
                  <a:lnTo>
                    <a:pt x="623671" y="4529163"/>
                  </a:lnTo>
                  <a:lnTo>
                    <a:pt x="666991" y="4506252"/>
                  </a:lnTo>
                  <a:lnTo>
                    <a:pt x="676592" y="4497971"/>
                  </a:lnTo>
                  <a:lnTo>
                    <a:pt x="677443" y="44966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24400" y="571500"/>
            <a:ext cx="9023801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 pitchFamily="18" charset="0"/>
                <a:cs typeface="Times New Roman" pitchFamily="18" charset="0"/>
              </a:rPr>
              <a:t>1.4 Методы моделирования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42" y="7182389"/>
            <a:ext cx="7242809" cy="3105150"/>
            <a:chOff x="42242" y="7182389"/>
            <a:chExt cx="7242809" cy="3105150"/>
          </a:xfrm>
        </p:grpSpPr>
        <p:sp>
          <p:nvSpPr>
            <p:cNvPr id="3" name="object 3"/>
            <p:cNvSpPr/>
            <p:nvPr/>
          </p:nvSpPr>
          <p:spPr>
            <a:xfrm>
              <a:off x="42242" y="7202060"/>
              <a:ext cx="7242809" cy="3085465"/>
            </a:xfrm>
            <a:custGeom>
              <a:avLst/>
              <a:gdLst/>
              <a:ahLst/>
              <a:cxnLst/>
              <a:rect l="l" t="t" r="r" b="b"/>
              <a:pathLst>
                <a:path w="7242809" h="3085465">
                  <a:moveTo>
                    <a:pt x="7242249" y="3084883"/>
                  </a:moveTo>
                  <a:lnTo>
                    <a:pt x="0" y="3084883"/>
                  </a:lnTo>
                  <a:lnTo>
                    <a:pt x="0" y="2975411"/>
                  </a:lnTo>
                  <a:lnTo>
                    <a:pt x="2976266" y="0"/>
                  </a:lnTo>
                  <a:lnTo>
                    <a:pt x="2976266" y="622621"/>
                  </a:lnTo>
                  <a:lnTo>
                    <a:pt x="7242249" y="3084883"/>
                  </a:lnTo>
                  <a:close/>
                </a:path>
              </a:pathLst>
            </a:custGeom>
            <a:solidFill>
              <a:srgbClr val="615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242" y="7201204"/>
              <a:ext cx="2977515" cy="3086100"/>
            </a:xfrm>
            <a:custGeom>
              <a:avLst/>
              <a:gdLst/>
              <a:ahLst/>
              <a:cxnLst/>
              <a:rect l="l" t="t" r="r" b="b"/>
              <a:pathLst>
                <a:path w="2977515" h="3086100">
                  <a:moveTo>
                    <a:pt x="521701" y="3085738"/>
                  </a:moveTo>
                  <a:lnTo>
                    <a:pt x="0" y="3085738"/>
                  </a:lnTo>
                  <a:lnTo>
                    <a:pt x="0" y="2976267"/>
                  </a:lnTo>
                  <a:lnTo>
                    <a:pt x="2977122" y="0"/>
                  </a:lnTo>
                  <a:lnTo>
                    <a:pt x="2977122" y="623476"/>
                  </a:lnTo>
                  <a:lnTo>
                    <a:pt x="521701" y="3085738"/>
                  </a:lnTo>
                  <a:close/>
                </a:path>
              </a:pathLst>
            </a:custGeom>
            <a:solidFill>
              <a:srgbClr val="828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242" y="7182389"/>
              <a:ext cx="1902460" cy="2995295"/>
            </a:xfrm>
            <a:custGeom>
              <a:avLst/>
              <a:gdLst/>
              <a:ahLst/>
              <a:cxnLst/>
              <a:rect l="l" t="t" r="r" b="b"/>
              <a:pathLst>
                <a:path w="1902460" h="2995295">
                  <a:moveTo>
                    <a:pt x="0" y="2995082"/>
                  </a:moveTo>
                  <a:lnTo>
                    <a:pt x="0" y="0"/>
                  </a:lnTo>
                  <a:lnTo>
                    <a:pt x="1902074" y="1093008"/>
                  </a:lnTo>
                  <a:lnTo>
                    <a:pt x="0" y="2995082"/>
                  </a:lnTo>
                  <a:close/>
                </a:path>
              </a:pathLst>
            </a:custGeom>
            <a:solidFill>
              <a:srgbClr val="2D3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687171" y="1028700"/>
            <a:ext cx="1379220" cy="1393825"/>
            <a:chOff x="7687171" y="1028700"/>
            <a:chExt cx="1379220" cy="1393825"/>
          </a:xfrm>
        </p:grpSpPr>
        <p:sp>
          <p:nvSpPr>
            <p:cNvPr id="7" name="object 7"/>
            <p:cNvSpPr/>
            <p:nvPr/>
          </p:nvSpPr>
          <p:spPr>
            <a:xfrm>
              <a:off x="7712047" y="1037550"/>
              <a:ext cx="1022350" cy="1354455"/>
            </a:xfrm>
            <a:custGeom>
              <a:avLst/>
              <a:gdLst/>
              <a:ahLst/>
              <a:cxnLst/>
              <a:rect l="l" t="t" r="r" b="b"/>
              <a:pathLst>
                <a:path w="1022350" h="1354455">
                  <a:moveTo>
                    <a:pt x="947683" y="1354072"/>
                  </a:moveTo>
                  <a:lnTo>
                    <a:pt x="69844" y="1354072"/>
                  </a:lnTo>
                  <a:lnTo>
                    <a:pt x="0" y="1277291"/>
                  </a:lnTo>
                  <a:lnTo>
                    <a:pt x="0" y="82760"/>
                  </a:lnTo>
                  <a:lnTo>
                    <a:pt x="69844" y="0"/>
                  </a:lnTo>
                  <a:lnTo>
                    <a:pt x="741977" y="0"/>
                  </a:lnTo>
                  <a:lnTo>
                    <a:pt x="741977" y="294925"/>
                  </a:lnTo>
                  <a:lnTo>
                    <a:pt x="1021833" y="294925"/>
                  </a:lnTo>
                  <a:lnTo>
                    <a:pt x="1021833" y="617596"/>
                  </a:lnTo>
                  <a:lnTo>
                    <a:pt x="991590" y="584064"/>
                  </a:lnTo>
                  <a:lnTo>
                    <a:pt x="956728" y="555362"/>
                  </a:lnTo>
                  <a:lnTo>
                    <a:pt x="917814" y="532055"/>
                  </a:lnTo>
                  <a:lnTo>
                    <a:pt x="875411" y="514708"/>
                  </a:lnTo>
                  <a:lnTo>
                    <a:pt x="830085" y="503886"/>
                  </a:lnTo>
                  <a:lnTo>
                    <a:pt x="782401" y="500153"/>
                  </a:lnTo>
                  <a:lnTo>
                    <a:pt x="733150" y="504131"/>
                  </a:lnTo>
                  <a:lnTo>
                    <a:pt x="686421" y="515648"/>
                  </a:lnTo>
                  <a:lnTo>
                    <a:pt x="642841" y="534078"/>
                  </a:lnTo>
                  <a:lnTo>
                    <a:pt x="603036" y="558791"/>
                  </a:lnTo>
                  <a:lnTo>
                    <a:pt x="567635" y="589162"/>
                  </a:lnTo>
                  <a:lnTo>
                    <a:pt x="537264" y="624564"/>
                  </a:lnTo>
                  <a:lnTo>
                    <a:pt x="512550" y="664368"/>
                  </a:lnTo>
                  <a:lnTo>
                    <a:pt x="494121" y="707948"/>
                  </a:lnTo>
                  <a:lnTo>
                    <a:pt x="482604" y="754677"/>
                  </a:lnTo>
                  <a:lnTo>
                    <a:pt x="478625" y="803928"/>
                  </a:lnTo>
                  <a:lnTo>
                    <a:pt x="482597" y="853179"/>
                  </a:lnTo>
                  <a:lnTo>
                    <a:pt x="494098" y="899908"/>
                  </a:lnTo>
                  <a:lnTo>
                    <a:pt x="512505" y="943488"/>
                  </a:lnTo>
                  <a:lnTo>
                    <a:pt x="537195" y="983292"/>
                  </a:lnTo>
                  <a:lnTo>
                    <a:pt x="567545" y="1018694"/>
                  </a:lnTo>
                  <a:lnTo>
                    <a:pt x="602933" y="1049065"/>
                  </a:lnTo>
                  <a:lnTo>
                    <a:pt x="642735" y="1073778"/>
                  </a:lnTo>
                  <a:lnTo>
                    <a:pt x="686329" y="1092208"/>
                  </a:lnTo>
                  <a:lnTo>
                    <a:pt x="733092" y="1103725"/>
                  </a:lnTo>
                  <a:lnTo>
                    <a:pt x="782401" y="1107704"/>
                  </a:lnTo>
                  <a:lnTo>
                    <a:pt x="827440" y="1104373"/>
                  </a:lnTo>
                  <a:lnTo>
                    <a:pt x="870394" y="1094697"/>
                  </a:lnTo>
                  <a:lnTo>
                    <a:pt x="910791" y="1079146"/>
                  </a:lnTo>
                  <a:lnTo>
                    <a:pt x="948162" y="1058191"/>
                  </a:lnTo>
                  <a:lnTo>
                    <a:pt x="1022072" y="1141908"/>
                  </a:lnTo>
                  <a:lnTo>
                    <a:pt x="1022072" y="1283750"/>
                  </a:lnTo>
                  <a:lnTo>
                    <a:pt x="947683" y="1354072"/>
                  </a:lnTo>
                  <a:close/>
                </a:path>
              </a:pathLst>
            </a:custGeom>
            <a:solidFill>
              <a:srgbClr val="EC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87170" y="1028712"/>
              <a:ext cx="1379220" cy="1393825"/>
            </a:xfrm>
            <a:custGeom>
              <a:avLst/>
              <a:gdLst/>
              <a:ahLst/>
              <a:cxnLst/>
              <a:rect l="l" t="t" r="r" b="b"/>
              <a:pathLst>
                <a:path w="1379220" h="1393825">
                  <a:moveTo>
                    <a:pt x="560425" y="442264"/>
                  </a:moveTo>
                  <a:lnTo>
                    <a:pt x="558533" y="432981"/>
                  </a:lnTo>
                  <a:lnTo>
                    <a:pt x="553402" y="425373"/>
                  </a:lnTo>
                  <a:lnTo>
                    <a:pt x="545795" y="420230"/>
                  </a:lnTo>
                  <a:lnTo>
                    <a:pt x="536511" y="418338"/>
                  </a:lnTo>
                  <a:lnTo>
                    <a:pt x="212877" y="418338"/>
                  </a:lnTo>
                  <a:lnTo>
                    <a:pt x="203593" y="420230"/>
                  </a:lnTo>
                  <a:lnTo>
                    <a:pt x="195986" y="425373"/>
                  </a:lnTo>
                  <a:lnTo>
                    <a:pt x="190842" y="432981"/>
                  </a:lnTo>
                  <a:lnTo>
                    <a:pt x="188963" y="442264"/>
                  </a:lnTo>
                  <a:lnTo>
                    <a:pt x="190842" y="451548"/>
                  </a:lnTo>
                  <a:lnTo>
                    <a:pt x="195986" y="459155"/>
                  </a:lnTo>
                  <a:lnTo>
                    <a:pt x="203593" y="464299"/>
                  </a:lnTo>
                  <a:lnTo>
                    <a:pt x="212877" y="466178"/>
                  </a:lnTo>
                  <a:lnTo>
                    <a:pt x="536511" y="466178"/>
                  </a:lnTo>
                  <a:lnTo>
                    <a:pt x="545795" y="464299"/>
                  </a:lnTo>
                  <a:lnTo>
                    <a:pt x="553402" y="459155"/>
                  </a:lnTo>
                  <a:lnTo>
                    <a:pt x="558533" y="451548"/>
                  </a:lnTo>
                  <a:lnTo>
                    <a:pt x="560425" y="442264"/>
                  </a:lnTo>
                  <a:close/>
                </a:path>
                <a:path w="1379220" h="1393825">
                  <a:moveTo>
                    <a:pt x="1378864" y="1280007"/>
                  </a:moveTo>
                  <a:lnTo>
                    <a:pt x="1347609" y="1212938"/>
                  </a:lnTo>
                  <a:lnTo>
                    <a:pt x="1339240" y="1205522"/>
                  </a:lnTo>
                  <a:lnTo>
                    <a:pt x="1330452" y="1198181"/>
                  </a:lnTo>
                  <a:lnTo>
                    <a:pt x="1330452" y="1284516"/>
                  </a:lnTo>
                  <a:lnTo>
                    <a:pt x="1326946" y="1308392"/>
                  </a:lnTo>
                  <a:lnTo>
                    <a:pt x="1313408" y="1329436"/>
                  </a:lnTo>
                  <a:lnTo>
                    <a:pt x="1292834" y="1342771"/>
                  </a:lnTo>
                  <a:lnTo>
                    <a:pt x="1268882" y="1346288"/>
                  </a:lnTo>
                  <a:lnTo>
                    <a:pt x="1245425" y="1340129"/>
                  </a:lnTo>
                  <a:lnTo>
                    <a:pt x="1226337" y="1324406"/>
                  </a:lnTo>
                  <a:lnTo>
                    <a:pt x="1135570" y="1215809"/>
                  </a:lnTo>
                  <a:lnTo>
                    <a:pt x="1027798" y="1086891"/>
                  </a:lnTo>
                  <a:lnTo>
                    <a:pt x="1027595" y="1086650"/>
                  </a:lnTo>
                  <a:lnTo>
                    <a:pt x="1004608" y="1059141"/>
                  </a:lnTo>
                  <a:lnTo>
                    <a:pt x="1012875" y="1051547"/>
                  </a:lnTo>
                  <a:lnTo>
                    <a:pt x="1023924" y="1040739"/>
                  </a:lnTo>
                  <a:lnTo>
                    <a:pt x="1035888" y="1028636"/>
                  </a:lnTo>
                  <a:lnTo>
                    <a:pt x="1043355" y="1020635"/>
                  </a:lnTo>
                  <a:lnTo>
                    <a:pt x="1308379" y="1242123"/>
                  </a:lnTo>
                  <a:lnTo>
                    <a:pt x="1324165" y="1261287"/>
                  </a:lnTo>
                  <a:lnTo>
                    <a:pt x="1330452" y="1284516"/>
                  </a:lnTo>
                  <a:lnTo>
                    <a:pt x="1330452" y="1198181"/>
                  </a:lnTo>
                  <a:lnTo>
                    <a:pt x="1117993" y="1020635"/>
                  </a:lnTo>
                  <a:lnTo>
                    <a:pt x="1071346" y="981646"/>
                  </a:lnTo>
                  <a:lnTo>
                    <a:pt x="1094587" y="936244"/>
                  </a:lnTo>
                  <a:lnTo>
                    <a:pt x="1110170" y="888428"/>
                  </a:lnTo>
                  <a:lnTo>
                    <a:pt x="1118108" y="839152"/>
                  </a:lnTo>
                  <a:lnTo>
                    <a:pt x="1118387" y="789368"/>
                  </a:lnTo>
                  <a:lnTo>
                    <a:pt x="1111008" y="740041"/>
                  </a:lnTo>
                  <a:lnTo>
                    <a:pt x="1095971" y="692111"/>
                  </a:lnTo>
                  <a:lnTo>
                    <a:pt x="1073251" y="646531"/>
                  </a:lnTo>
                  <a:lnTo>
                    <a:pt x="1073251" y="585063"/>
                  </a:lnTo>
                  <a:lnTo>
                    <a:pt x="1073251" y="302094"/>
                  </a:lnTo>
                  <a:lnTo>
                    <a:pt x="1072781" y="301383"/>
                  </a:lnTo>
                  <a:lnTo>
                    <a:pt x="1072781" y="299935"/>
                  </a:lnTo>
                  <a:lnTo>
                    <a:pt x="1072540" y="299224"/>
                  </a:lnTo>
                  <a:lnTo>
                    <a:pt x="1072540" y="298983"/>
                  </a:lnTo>
                  <a:lnTo>
                    <a:pt x="1072057" y="296240"/>
                  </a:lnTo>
                  <a:lnTo>
                    <a:pt x="1072057" y="812533"/>
                  </a:lnTo>
                  <a:lnTo>
                    <a:pt x="1066660" y="866419"/>
                  </a:lnTo>
                  <a:lnTo>
                    <a:pt x="1051153" y="917473"/>
                  </a:lnTo>
                  <a:lnTo>
                    <a:pt x="1026007" y="964501"/>
                  </a:lnTo>
                  <a:lnTo>
                    <a:pt x="991692" y="1006284"/>
                  </a:lnTo>
                  <a:lnTo>
                    <a:pt x="949909" y="1040638"/>
                  </a:lnTo>
                  <a:lnTo>
                    <a:pt x="902893" y="1065834"/>
                  </a:lnTo>
                  <a:lnTo>
                    <a:pt x="851827" y="1081354"/>
                  </a:lnTo>
                  <a:lnTo>
                    <a:pt x="797941" y="1086650"/>
                  </a:lnTo>
                  <a:lnTo>
                    <a:pt x="744054" y="1081392"/>
                  </a:lnTo>
                  <a:lnTo>
                    <a:pt x="693000" y="1065923"/>
                  </a:lnTo>
                  <a:lnTo>
                    <a:pt x="645972" y="1040739"/>
                  </a:lnTo>
                  <a:lnTo>
                    <a:pt x="604202" y="1006284"/>
                  </a:lnTo>
                  <a:lnTo>
                    <a:pt x="572516" y="968349"/>
                  </a:lnTo>
                  <a:lnTo>
                    <a:pt x="548754" y="926553"/>
                  </a:lnTo>
                  <a:lnTo>
                    <a:pt x="532917" y="882002"/>
                  </a:lnTo>
                  <a:lnTo>
                    <a:pt x="524992" y="835812"/>
                  </a:lnTo>
                  <a:lnTo>
                    <a:pt x="524992" y="789076"/>
                  </a:lnTo>
                  <a:lnTo>
                    <a:pt x="532917" y="742899"/>
                  </a:lnTo>
                  <a:lnTo>
                    <a:pt x="548754" y="698385"/>
                  </a:lnTo>
                  <a:lnTo>
                    <a:pt x="572516" y="656653"/>
                  </a:lnTo>
                  <a:lnTo>
                    <a:pt x="604202" y="618782"/>
                  </a:lnTo>
                  <a:lnTo>
                    <a:pt x="645972" y="584428"/>
                  </a:lnTo>
                  <a:lnTo>
                    <a:pt x="693000" y="559231"/>
                  </a:lnTo>
                  <a:lnTo>
                    <a:pt x="744054" y="543712"/>
                  </a:lnTo>
                  <a:lnTo>
                    <a:pt x="797941" y="538416"/>
                  </a:lnTo>
                  <a:lnTo>
                    <a:pt x="851827" y="543674"/>
                  </a:lnTo>
                  <a:lnTo>
                    <a:pt x="902893" y="559142"/>
                  </a:lnTo>
                  <a:lnTo>
                    <a:pt x="949909" y="584327"/>
                  </a:lnTo>
                  <a:lnTo>
                    <a:pt x="991692" y="618782"/>
                  </a:lnTo>
                  <a:lnTo>
                    <a:pt x="1026045" y="660666"/>
                  </a:lnTo>
                  <a:lnTo>
                    <a:pt x="1051255" y="707682"/>
                  </a:lnTo>
                  <a:lnTo>
                    <a:pt x="1066761" y="758685"/>
                  </a:lnTo>
                  <a:lnTo>
                    <a:pt x="1072057" y="812533"/>
                  </a:lnTo>
                  <a:lnTo>
                    <a:pt x="1072057" y="296240"/>
                  </a:lnTo>
                  <a:lnTo>
                    <a:pt x="1071575" y="293484"/>
                  </a:lnTo>
                  <a:lnTo>
                    <a:pt x="1069428" y="288455"/>
                  </a:lnTo>
                  <a:lnTo>
                    <a:pt x="1065364" y="284873"/>
                  </a:lnTo>
                  <a:lnTo>
                    <a:pt x="1059383" y="278892"/>
                  </a:lnTo>
                  <a:lnTo>
                    <a:pt x="1025410" y="244894"/>
                  </a:lnTo>
                  <a:lnTo>
                    <a:pt x="1025410" y="326732"/>
                  </a:lnTo>
                  <a:lnTo>
                    <a:pt x="1025410" y="585063"/>
                  </a:lnTo>
                  <a:lnTo>
                    <a:pt x="986675" y="551929"/>
                  </a:lnTo>
                  <a:lnTo>
                    <a:pt x="943825" y="525640"/>
                  </a:lnTo>
                  <a:lnTo>
                    <a:pt x="897610" y="506488"/>
                  </a:lnTo>
                  <a:lnTo>
                    <a:pt x="848741" y="494792"/>
                  </a:lnTo>
                  <a:lnTo>
                    <a:pt x="797941" y="490816"/>
                  </a:lnTo>
                  <a:lnTo>
                    <a:pt x="749249" y="494474"/>
                  </a:lnTo>
                  <a:lnTo>
                    <a:pt x="702322" y="505256"/>
                  </a:lnTo>
                  <a:lnTo>
                    <a:pt x="657796" y="522897"/>
                  </a:lnTo>
                  <a:lnTo>
                    <a:pt x="616267" y="547128"/>
                  </a:lnTo>
                  <a:lnTo>
                    <a:pt x="578358" y="577646"/>
                  </a:lnTo>
                  <a:lnTo>
                    <a:pt x="212877" y="577646"/>
                  </a:lnTo>
                  <a:lnTo>
                    <a:pt x="203593" y="579539"/>
                  </a:lnTo>
                  <a:lnTo>
                    <a:pt x="195986" y="584669"/>
                  </a:lnTo>
                  <a:lnTo>
                    <a:pt x="190842" y="592277"/>
                  </a:lnTo>
                  <a:lnTo>
                    <a:pt x="188963" y="601560"/>
                  </a:lnTo>
                  <a:lnTo>
                    <a:pt x="190842" y="610857"/>
                  </a:lnTo>
                  <a:lnTo>
                    <a:pt x="195986" y="618451"/>
                  </a:lnTo>
                  <a:lnTo>
                    <a:pt x="203593" y="623595"/>
                  </a:lnTo>
                  <a:lnTo>
                    <a:pt x="212877" y="625487"/>
                  </a:lnTo>
                  <a:lnTo>
                    <a:pt x="536511" y="625487"/>
                  </a:lnTo>
                  <a:lnTo>
                    <a:pt x="519595" y="651776"/>
                  </a:lnTo>
                  <a:lnTo>
                    <a:pt x="505472" y="679246"/>
                  </a:lnTo>
                  <a:lnTo>
                    <a:pt x="494131" y="707682"/>
                  </a:lnTo>
                  <a:lnTo>
                    <a:pt x="485559" y="736942"/>
                  </a:lnTo>
                  <a:lnTo>
                    <a:pt x="212877" y="736942"/>
                  </a:lnTo>
                  <a:lnTo>
                    <a:pt x="203593" y="738835"/>
                  </a:lnTo>
                  <a:lnTo>
                    <a:pt x="195986" y="743978"/>
                  </a:lnTo>
                  <a:lnTo>
                    <a:pt x="190842" y="751586"/>
                  </a:lnTo>
                  <a:lnTo>
                    <a:pt x="188963" y="760869"/>
                  </a:lnTo>
                  <a:lnTo>
                    <a:pt x="190842" y="770153"/>
                  </a:lnTo>
                  <a:lnTo>
                    <a:pt x="195986" y="777760"/>
                  </a:lnTo>
                  <a:lnTo>
                    <a:pt x="203593" y="782904"/>
                  </a:lnTo>
                  <a:lnTo>
                    <a:pt x="212877" y="784783"/>
                  </a:lnTo>
                  <a:lnTo>
                    <a:pt x="477418" y="784783"/>
                  </a:lnTo>
                  <a:lnTo>
                    <a:pt x="476300" y="812800"/>
                  </a:lnTo>
                  <a:lnTo>
                    <a:pt x="477570" y="840752"/>
                  </a:lnTo>
                  <a:lnTo>
                    <a:pt x="481228" y="868540"/>
                  </a:lnTo>
                  <a:lnTo>
                    <a:pt x="487235" y="896010"/>
                  </a:lnTo>
                  <a:lnTo>
                    <a:pt x="212877" y="896010"/>
                  </a:lnTo>
                  <a:lnTo>
                    <a:pt x="203593" y="897902"/>
                  </a:lnTo>
                  <a:lnTo>
                    <a:pt x="195986" y="903033"/>
                  </a:lnTo>
                  <a:lnTo>
                    <a:pt x="190842" y="910640"/>
                  </a:lnTo>
                  <a:lnTo>
                    <a:pt x="188963" y="919937"/>
                  </a:lnTo>
                  <a:lnTo>
                    <a:pt x="190842" y="929220"/>
                  </a:lnTo>
                  <a:lnTo>
                    <a:pt x="195986" y="936828"/>
                  </a:lnTo>
                  <a:lnTo>
                    <a:pt x="203593" y="941959"/>
                  </a:lnTo>
                  <a:lnTo>
                    <a:pt x="212877" y="943851"/>
                  </a:lnTo>
                  <a:lnTo>
                    <a:pt x="504456" y="943851"/>
                  </a:lnTo>
                  <a:lnTo>
                    <a:pt x="517296" y="969606"/>
                  </a:lnTo>
                  <a:lnTo>
                    <a:pt x="550227" y="1017981"/>
                  </a:lnTo>
                  <a:lnTo>
                    <a:pt x="581469" y="1050531"/>
                  </a:lnTo>
                  <a:lnTo>
                    <a:pt x="587209" y="1055319"/>
                  </a:lnTo>
                  <a:lnTo>
                    <a:pt x="212877" y="1055319"/>
                  </a:lnTo>
                  <a:lnTo>
                    <a:pt x="203593" y="1057198"/>
                  </a:lnTo>
                  <a:lnTo>
                    <a:pt x="195986" y="1062342"/>
                  </a:lnTo>
                  <a:lnTo>
                    <a:pt x="190842" y="1069949"/>
                  </a:lnTo>
                  <a:lnTo>
                    <a:pt x="188963" y="1079233"/>
                  </a:lnTo>
                  <a:lnTo>
                    <a:pt x="190842" y="1088517"/>
                  </a:lnTo>
                  <a:lnTo>
                    <a:pt x="195986" y="1096124"/>
                  </a:lnTo>
                  <a:lnTo>
                    <a:pt x="203593" y="1101267"/>
                  </a:lnTo>
                  <a:lnTo>
                    <a:pt x="212877" y="1103147"/>
                  </a:lnTo>
                  <a:lnTo>
                    <a:pt x="660171" y="1103147"/>
                  </a:lnTo>
                  <a:lnTo>
                    <a:pt x="693407" y="1116685"/>
                  </a:lnTo>
                  <a:lnTo>
                    <a:pt x="727621" y="1126413"/>
                  </a:lnTo>
                  <a:lnTo>
                    <a:pt x="762558" y="1132281"/>
                  </a:lnTo>
                  <a:lnTo>
                    <a:pt x="797941" y="1134249"/>
                  </a:lnTo>
                  <a:lnTo>
                    <a:pt x="841527" y="1131252"/>
                  </a:lnTo>
                  <a:lnTo>
                    <a:pt x="884377" y="1122324"/>
                  </a:lnTo>
                  <a:lnTo>
                    <a:pt x="925931" y="1107503"/>
                  </a:lnTo>
                  <a:lnTo>
                    <a:pt x="965619" y="1086891"/>
                  </a:lnTo>
                  <a:lnTo>
                    <a:pt x="1025410" y="1158405"/>
                  </a:lnTo>
                  <a:lnTo>
                    <a:pt x="1025410" y="1267714"/>
                  </a:lnTo>
                  <a:lnTo>
                    <a:pt x="1019759" y="1295577"/>
                  </a:lnTo>
                  <a:lnTo>
                    <a:pt x="1004341" y="1318399"/>
                  </a:lnTo>
                  <a:lnTo>
                    <a:pt x="981519" y="1333817"/>
                  </a:lnTo>
                  <a:lnTo>
                    <a:pt x="953655" y="1339481"/>
                  </a:lnTo>
                  <a:lnTo>
                    <a:pt x="119595" y="1339481"/>
                  </a:lnTo>
                  <a:lnTo>
                    <a:pt x="91732" y="1333817"/>
                  </a:lnTo>
                  <a:lnTo>
                    <a:pt x="68910" y="1318399"/>
                  </a:lnTo>
                  <a:lnTo>
                    <a:pt x="53492" y="1295577"/>
                  </a:lnTo>
                  <a:lnTo>
                    <a:pt x="47828" y="1267714"/>
                  </a:lnTo>
                  <a:lnTo>
                    <a:pt x="47828" y="119595"/>
                  </a:lnTo>
                  <a:lnTo>
                    <a:pt x="53492" y="91732"/>
                  </a:lnTo>
                  <a:lnTo>
                    <a:pt x="68910" y="68910"/>
                  </a:lnTo>
                  <a:lnTo>
                    <a:pt x="91732" y="53492"/>
                  </a:lnTo>
                  <a:lnTo>
                    <a:pt x="119595" y="47828"/>
                  </a:lnTo>
                  <a:lnTo>
                    <a:pt x="746518" y="47828"/>
                  </a:lnTo>
                  <a:lnTo>
                    <a:pt x="746518" y="302818"/>
                  </a:lnTo>
                  <a:lnTo>
                    <a:pt x="748398" y="312102"/>
                  </a:lnTo>
                  <a:lnTo>
                    <a:pt x="753541" y="319709"/>
                  </a:lnTo>
                  <a:lnTo>
                    <a:pt x="761149" y="324840"/>
                  </a:lnTo>
                  <a:lnTo>
                    <a:pt x="770432" y="326732"/>
                  </a:lnTo>
                  <a:lnTo>
                    <a:pt x="1025410" y="326732"/>
                  </a:lnTo>
                  <a:lnTo>
                    <a:pt x="1025410" y="244894"/>
                  </a:lnTo>
                  <a:lnTo>
                    <a:pt x="991450" y="210908"/>
                  </a:lnTo>
                  <a:lnTo>
                    <a:pt x="991450" y="278892"/>
                  </a:lnTo>
                  <a:lnTo>
                    <a:pt x="794359" y="278892"/>
                  </a:lnTo>
                  <a:lnTo>
                    <a:pt x="794359" y="81559"/>
                  </a:lnTo>
                  <a:lnTo>
                    <a:pt x="991450" y="278892"/>
                  </a:lnTo>
                  <a:lnTo>
                    <a:pt x="991450" y="210908"/>
                  </a:lnTo>
                  <a:lnTo>
                    <a:pt x="862228" y="81559"/>
                  </a:lnTo>
                  <a:lnTo>
                    <a:pt x="828522" y="47828"/>
                  </a:lnTo>
                  <a:lnTo>
                    <a:pt x="787654" y="6934"/>
                  </a:lnTo>
                  <a:lnTo>
                    <a:pt x="776897" y="0"/>
                  </a:lnTo>
                  <a:lnTo>
                    <a:pt x="119595" y="0"/>
                  </a:lnTo>
                  <a:lnTo>
                    <a:pt x="73050" y="9398"/>
                  </a:lnTo>
                  <a:lnTo>
                    <a:pt x="35039" y="35039"/>
                  </a:lnTo>
                  <a:lnTo>
                    <a:pt x="9398" y="73050"/>
                  </a:lnTo>
                  <a:lnTo>
                    <a:pt x="0" y="119595"/>
                  </a:lnTo>
                  <a:lnTo>
                    <a:pt x="0" y="1267714"/>
                  </a:lnTo>
                  <a:lnTo>
                    <a:pt x="9398" y="1314259"/>
                  </a:lnTo>
                  <a:lnTo>
                    <a:pt x="35039" y="1352270"/>
                  </a:lnTo>
                  <a:lnTo>
                    <a:pt x="73050" y="1377911"/>
                  </a:lnTo>
                  <a:lnTo>
                    <a:pt x="119595" y="1387309"/>
                  </a:lnTo>
                  <a:lnTo>
                    <a:pt x="953655" y="1387309"/>
                  </a:lnTo>
                  <a:lnTo>
                    <a:pt x="1000201" y="1377911"/>
                  </a:lnTo>
                  <a:lnTo>
                    <a:pt x="1038212" y="1352270"/>
                  </a:lnTo>
                  <a:lnTo>
                    <a:pt x="1063853" y="1314259"/>
                  </a:lnTo>
                  <a:lnTo>
                    <a:pt x="1073251" y="1267714"/>
                  </a:lnTo>
                  <a:lnTo>
                    <a:pt x="1073251" y="1215809"/>
                  </a:lnTo>
                  <a:lnTo>
                    <a:pt x="1189507" y="1354785"/>
                  </a:lnTo>
                  <a:lnTo>
                    <a:pt x="1220165" y="1380820"/>
                  </a:lnTo>
                  <a:lnTo>
                    <a:pt x="1252740" y="1393240"/>
                  </a:lnTo>
                  <a:lnTo>
                    <a:pt x="1285278" y="1393786"/>
                  </a:lnTo>
                  <a:lnTo>
                    <a:pt x="1315796" y="1384211"/>
                  </a:lnTo>
                  <a:lnTo>
                    <a:pt x="1342377" y="1366291"/>
                  </a:lnTo>
                  <a:lnTo>
                    <a:pt x="1359242" y="1346288"/>
                  </a:lnTo>
                  <a:lnTo>
                    <a:pt x="1363052" y="1341780"/>
                  </a:lnTo>
                  <a:lnTo>
                    <a:pt x="1375854" y="1312430"/>
                  </a:lnTo>
                  <a:lnTo>
                    <a:pt x="1378864" y="1280007"/>
                  </a:lnTo>
                  <a:close/>
                </a:path>
              </a:pathLst>
            </a:custGeom>
            <a:solidFill>
              <a:srgbClr val="2D3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16000" y="993838"/>
            <a:ext cx="18611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8950" algn="l"/>
              </a:tabLst>
            </a:pPr>
            <a:r>
              <a:rPr sz="2000" spc="95" dirty="0">
                <a:solidFill>
                  <a:srgbClr val="2D3780"/>
                </a:solidFill>
                <a:latin typeface="Courier New"/>
                <a:cs typeface="Courier New"/>
              </a:rPr>
              <a:t>В	</a:t>
            </a:r>
            <a:r>
              <a:rPr sz="2000" spc="-20" dirty="0">
                <a:solidFill>
                  <a:srgbClr val="2D3780"/>
                </a:solidFill>
                <a:latin typeface="Courier New"/>
                <a:cs typeface="Courier New"/>
              </a:rPr>
              <a:t>настоящее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62638" y="993838"/>
            <a:ext cx="35890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0455" algn="l"/>
                <a:tab pos="2143760" algn="l"/>
              </a:tabLst>
            </a:pPr>
            <a:r>
              <a:rPr sz="2000" spc="15" dirty="0">
                <a:solidFill>
                  <a:srgbClr val="2D3780"/>
                </a:solidFill>
                <a:latin typeface="Courier New"/>
                <a:cs typeface="Courier New"/>
              </a:rPr>
              <a:t>время	</a:t>
            </a:r>
            <a:r>
              <a:rPr sz="2000" spc="-55" dirty="0">
                <a:solidFill>
                  <a:srgbClr val="2D3780"/>
                </a:solidFill>
                <a:latin typeface="Courier New"/>
                <a:cs typeface="Courier New"/>
              </a:rPr>
              <a:t>среди	</a:t>
            </a:r>
            <a:r>
              <a:rPr sz="2000" spc="-80" dirty="0">
                <a:solidFill>
                  <a:srgbClr val="2D3780"/>
                </a:solidFill>
                <a:latin typeface="Courier New"/>
                <a:cs typeface="Courier New"/>
              </a:rPr>
              <a:t>достаточно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6000" y="1298562"/>
            <a:ext cx="2181860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600"/>
              </a:lnSpc>
              <a:spcBef>
                <a:spcPts val="100"/>
              </a:spcBef>
              <a:tabLst>
                <a:tab pos="1496060" algn="l"/>
                <a:tab pos="1673225" algn="l"/>
              </a:tabLst>
            </a:pPr>
            <a:r>
              <a:rPr sz="2000" spc="590" dirty="0">
                <a:solidFill>
                  <a:srgbClr val="2D3780"/>
                </a:solidFill>
                <a:latin typeface="Courier New"/>
                <a:cs typeface="Courier New"/>
              </a:rPr>
              <a:t>ш</a:t>
            </a:r>
            <a:r>
              <a:rPr sz="2000" spc="80" dirty="0">
                <a:solidFill>
                  <a:srgbClr val="2D3780"/>
                </a:solidFill>
                <a:latin typeface="Courier New"/>
                <a:cs typeface="Courier New"/>
              </a:rPr>
              <a:t>и</a:t>
            </a:r>
            <a:r>
              <a:rPr sz="2000" spc="20" dirty="0">
                <a:solidFill>
                  <a:srgbClr val="2D3780"/>
                </a:solidFill>
                <a:latin typeface="Courier New"/>
                <a:cs typeface="Courier New"/>
              </a:rPr>
              <a:t>р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-150" dirty="0">
                <a:solidFill>
                  <a:srgbClr val="2D3780"/>
                </a:solidFill>
                <a:latin typeface="Courier New"/>
                <a:cs typeface="Courier New"/>
              </a:rPr>
              <a:t>к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-340" dirty="0">
                <a:solidFill>
                  <a:srgbClr val="2D3780"/>
                </a:solidFill>
                <a:latin typeface="Courier New"/>
                <a:cs typeface="Courier New"/>
              </a:rPr>
              <a:t>г</a:t>
            </a:r>
            <a:r>
              <a:rPr sz="2000" spc="5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	</a:t>
            </a:r>
            <a:r>
              <a:rPr sz="2000" spc="-150" dirty="0">
                <a:solidFill>
                  <a:srgbClr val="2D3780"/>
                </a:solidFill>
                <a:latin typeface="Courier New"/>
                <a:cs typeface="Courier New"/>
              </a:rPr>
              <a:t>к</a:t>
            </a:r>
            <a:r>
              <a:rPr sz="2000" spc="20" dirty="0">
                <a:solidFill>
                  <a:srgbClr val="2D3780"/>
                </a:solidFill>
                <a:latin typeface="Courier New"/>
                <a:cs typeface="Courier New"/>
              </a:rPr>
              <a:t>р</a:t>
            </a:r>
            <a:r>
              <a:rPr sz="2000" spc="-190" dirty="0">
                <a:solidFill>
                  <a:srgbClr val="2D3780"/>
                </a:solidFill>
                <a:latin typeface="Courier New"/>
                <a:cs typeface="Courier New"/>
              </a:rPr>
              <a:t>у</a:t>
            </a:r>
            <a:r>
              <a:rPr sz="2000" spc="-340" dirty="0">
                <a:solidFill>
                  <a:srgbClr val="2D3780"/>
                </a:solidFill>
                <a:latin typeface="Courier New"/>
                <a:cs typeface="Courier New"/>
              </a:rPr>
              <a:t>г</a:t>
            </a:r>
            <a:r>
              <a:rPr sz="2000" spc="-80" dirty="0">
                <a:solidFill>
                  <a:srgbClr val="2D3780"/>
                </a:solidFill>
                <a:latin typeface="Courier New"/>
                <a:cs typeface="Courier New"/>
              </a:rPr>
              <a:t>а  </a:t>
            </a:r>
            <a:r>
              <a:rPr sz="2000" spc="55" dirty="0">
                <a:solidFill>
                  <a:srgbClr val="2D3780"/>
                </a:solidFill>
                <a:latin typeface="Courier New"/>
                <a:cs typeface="Courier New"/>
              </a:rPr>
              <a:t>мнение		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об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03457" y="1298562"/>
            <a:ext cx="3348354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195" marR="5080" indent="-278130">
              <a:lnSpc>
                <a:spcPct val="140600"/>
              </a:lnSpc>
              <a:spcBef>
                <a:spcPts val="100"/>
              </a:spcBef>
              <a:tabLst>
                <a:tab pos="1985645" algn="l"/>
                <a:tab pos="3171825" algn="l"/>
              </a:tabLst>
            </a:pPr>
            <a:r>
              <a:rPr sz="2000" spc="-250" dirty="0">
                <a:solidFill>
                  <a:srgbClr val="2D3780"/>
                </a:solidFill>
                <a:latin typeface="Courier New"/>
                <a:cs typeface="Courier New"/>
              </a:rPr>
              <a:t>с</a:t>
            </a:r>
            <a:r>
              <a:rPr sz="2000" spc="40" dirty="0">
                <a:solidFill>
                  <a:srgbClr val="2D3780"/>
                </a:solidFill>
                <a:latin typeface="Courier New"/>
                <a:cs typeface="Courier New"/>
              </a:rPr>
              <a:t>п</a:t>
            </a:r>
            <a:r>
              <a:rPr sz="2000" spc="-80" dirty="0">
                <a:solidFill>
                  <a:srgbClr val="2D3780"/>
                </a:solidFill>
                <a:latin typeface="Courier New"/>
                <a:cs typeface="Courier New"/>
              </a:rPr>
              <a:t>е</a:t>
            </a:r>
            <a:r>
              <a:rPr sz="2000" spc="55" dirty="0">
                <a:solidFill>
                  <a:srgbClr val="2D3780"/>
                </a:solidFill>
                <a:latin typeface="Courier New"/>
                <a:cs typeface="Courier New"/>
              </a:rPr>
              <a:t>ц</a:t>
            </a:r>
            <a:r>
              <a:rPr sz="2000" spc="80" dirty="0">
                <a:solidFill>
                  <a:srgbClr val="2D3780"/>
                </a:solidFill>
                <a:latin typeface="Courier New"/>
                <a:cs typeface="Courier New"/>
              </a:rPr>
              <a:t>и</a:t>
            </a:r>
            <a:r>
              <a:rPr sz="2000" spc="-85" dirty="0">
                <a:solidFill>
                  <a:srgbClr val="2D3780"/>
                </a:solidFill>
                <a:latin typeface="Courier New"/>
                <a:cs typeface="Courier New"/>
              </a:rPr>
              <a:t>а</a:t>
            </a:r>
            <a:r>
              <a:rPr sz="2000" spc="-50" dirty="0">
                <a:solidFill>
                  <a:srgbClr val="2D3780"/>
                </a:solidFill>
                <a:latin typeface="Courier New"/>
                <a:cs typeface="Courier New"/>
              </a:rPr>
              <a:t>л</a:t>
            </a:r>
            <a:r>
              <a:rPr sz="2000" spc="80" dirty="0">
                <a:solidFill>
                  <a:srgbClr val="2D3780"/>
                </a:solidFill>
                <a:latin typeface="Courier New"/>
                <a:cs typeface="Courier New"/>
              </a:rPr>
              <a:t>и</a:t>
            </a:r>
            <a:r>
              <a:rPr sz="2000" spc="-250" dirty="0">
                <a:solidFill>
                  <a:srgbClr val="2D3780"/>
                </a:solidFill>
                <a:latin typeface="Courier New"/>
                <a:cs typeface="Courier New"/>
              </a:rPr>
              <a:t>с</a:t>
            </a:r>
            <a:r>
              <a:rPr sz="2000" spc="-254" dirty="0">
                <a:solidFill>
                  <a:srgbClr val="2D3780"/>
                </a:solidFill>
                <a:latin typeface="Courier New"/>
                <a:cs typeface="Courier New"/>
              </a:rPr>
              <a:t>т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-50" dirty="0">
                <a:solidFill>
                  <a:srgbClr val="2D3780"/>
                </a:solidFill>
                <a:latin typeface="Courier New"/>
                <a:cs typeface="Courier New"/>
              </a:rPr>
              <a:t>в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	</a:t>
            </a:r>
            <a:r>
              <a:rPr sz="2000" spc="-250" dirty="0">
                <a:solidFill>
                  <a:srgbClr val="2D3780"/>
                </a:solidFill>
                <a:latin typeface="Courier New"/>
                <a:cs typeface="Courier New"/>
              </a:rPr>
              <a:t>с</a:t>
            </a:r>
            <a:r>
              <a:rPr sz="2000" spc="-50" dirty="0">
                <a:solidFill>
                  <a:srgbClr val="2D3780"/>
                </a:solidFill>
                <a:latin typeface="Courier New"/>
                <a:cs typeface="Courier New"/>
              </a:rPr>
              <a:t>л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290" dirty="0">
                <a:solidFill>
                  <a:srgbClr val="2D3780"/>
                </a:solidFill>
                <a:latin typeface="Courier New"/>
                <a:cs typeface="Courier New"/>
              </a:rPr>
              <a:t>ж</a:t>
            </a:r>
            <a:r>
              <a:rPr sz="2000" spc="80" dirty="0">
                <a:solidFill>
                  <a:srgbClr val="2D3780"/>
                </a:solidFill>
                <a:latin typeface="Courier New"/>
                <a:cs typeface="Courier New"/>
              </a:rPr>
              <a:t>и</a:t>
            </a:r>
            <a:r>
              <a:rPr sz="2000" spc="-50" dirty="0">
                <a:solidFill>
                  <a:srgbClr val="2D3780"/>
                </a:solidFill>
                <a:latin typeface="Courier New"/>
                <a:cs typeface="Courier New"/>
              </a:rPr>
              <a:t>л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-250" dirty="0">
                <a:solidFill>
                  <a:srgbClr val="2D3780"/>
                </a:solidFill>
                <a:latin typeface="Courier New"/>
                <a:cs typeface="Courier New"/>
              </a:rPr>
              <a:t>с</a:t>
            </a:r>
            <a:r>
              <a:rPr sz="2000" spc="-15" dirty="0">
                <a:solidFill>
                  <a:srgbClr val="2D3780"/>
                </a:solidFill>
                <a:latin typeface="Courier New"/>
                <a:cs typeface="Courier New"/>
              </a:rPr>
              <a:t>ь  </a:t>
            </a:r>
            <a:r>
              <a:rPr sz="2000" spc="-190" dirty="0">
                <a:solidFill>
                  <a:srgbClr val="2D3780"/>
                </a:solidFill>
                <a:latin typeface="Courier New"/>
                <a:cs typeface="Courier New"/>
              </a:rPr>
              <a:t>у</a:t>
            </a:r>
            <a:r>
              <a:rPr sz="2000" spc="65" dirty="0">
                <a:solidFill>
                  <a:srgbClr val="2D3780"/>
                </a:solidFill>
                <a:latin typeface="Courier New"/>
                <a:cs typeface="Courier New"/>
              </a:rPr>
              <a:t>н</a:t>
            </a:r>
            <a:r>
              <a:rPr sz="2000" spc="80" dirty="0">
                <a:solidFill>
                  <a:srgbClr val="2D3780"/>
                </a:solidFill>
                <a:latin typeface="Courier New"/>
                <a:cs typeface="Courier New"/>
              </a:rPr>
              <a:t>и</a:t>
            </a:r>
            <a:r>
              <a:rPr sz="2000" spc="-55" dirty="0">
                <a:solidFill>
                  <a:srgbClr val="2D3780"/>
                </a:solidFill>
                <a:latin typeface="Courier New"/>
                <a:cs typeface="Courier New"/>
              </a:rPr>
              <a:t>в</a:t>
            </a:r>
            <a:r>
              <a:rPr sz="2000" spc="-80" dirty="0">
                <a:solidFill>
                  <a:srgbClr val="2D3780"/>
                </a:solidFill>
                <a:latin typeface="Courier New"/>
                <a:cs typeface="Courier New"/>
              </a:rPr>
              <a:t>е</a:t>
            </a:r>
            <a:r>
              <a:rPr sz="2000" spc="20" dirty="0">
                <a:solidFill>
                  <a:srgbClr val="2D3780"/>
                </a:solidFill>
                <a:latin typeface="Courier New"/>
                <a:cs typeface="Courier New"/>
              </a:rPr>
              <a:t>р</a:t>
            </a:r>
            <a:r>
              <a:rPr sz="2000" spc="-250" dirty="0">
                <a:solidFill>
                  <a:srgbClr val="2D3780"/>
                </a:solidFill>
                <a:latin typeface="Courier New"/>
                <a:cs typeface="Courier New"/>
              </a:rPr>
              <a:t>с</a:t>
            </a:r>
            <a:r>
              <a:rPr sz="2000" spc="-85" dirty="0">
                <a:solidFill>
                  <a:srgbClr val="2D3780"/>
                </a:solidFill>
                <a:latin typeface="Courier New"/>
                <a:cs typeface="Courier New"/>
              </a:rPr>
              <a:t>а</a:t>
            </a:r>
            <a:r>
              <a:rPr sz="2000" spc="-50" dirty="0">
                <a:solidFill>
                  <a:srgbClr val="2D3780"/>
                </a:solidFill>
                <a:latin typeface="Courier New"/>
                <a:cs typeface="Courier New"/>
              </a:rPr>
              <a:t>л</a:t>
            </a:r>
            <a:r>
              <a:rPr sz="2000" spc="-20" dirty="0">
                <a:solidFill>
                  <a:srgbClr val="2D3780"/>
                </a:solidFill>
                <a:latin typeface="Courier New"/>
                <a:cs typeface="Courier New"/>
              </a:rPr>
              <a:t>ь</a:t>
            </a:r>
            <a:r>
              <a:rPr sz="2000" spc="65" dirty="0">
                <a:solidFill>
                  <a:srgbClr val="2D3780"/>
                </a:solidFill>
                <a:latin typeface="Courier New"/>
                <a:cs typeface="Courier New"/>
              </a:rPr>
              <a:t>н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-250" dirty="0">
                <a:solidFill>
                  <a:srgbClr val="2D3780"/>
                </a:solidFill>
                <a:latin typeface="Courier New"/>
                <a:cs typeface="Courier New"/>
              </a:rPr>
              <a:t>с</a:t>
            </a:r>
            <a:r>
              <a:rPr sz="2000" spc="-254" dirty="0">
                <a:solidFill>
                  <a:srgbClr val="2D3780"/>
                </a:solidFill>
                <a:latin typeface="Courier New"/>
                <a:cs typeface="Courier New"/>
              </a:rPr>
              <a:t>т</a:t>
            </a:r>
            <a:r>
              <a:rPr sz="2000" spc="85" dirty="0">
                <a:solidFill>
                  <a:srgbClr val="2D3780"/>
                </a:solidFill>
                <a:latin typeface="Courier New"/>
                <a:cs typeface="Courier New"/>
              </a:rPr>
              <a:t>и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	</a:t>
            </a:r>
            <a:r>
              <a:rPr sz="2000" spc="85" dirty="0">
                <a:solidFill>
                  <a:srgbClr val="2D3780"/>
                </a:solidFill>
                <a:latin typeface="Courier New"/>
                <a:cs typeface="Courier New"/>
              </a:rPr>
              <a:t>и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6000" y="2155811"/>
            <a:ext cx="5735955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600"/>
              </a:lnSpc>
              <a:spcBef>
                <a:spcPts val="100"/>
              </a:spcBef>
              <a:tabLst>
                <a:tab pos="2249805" algn="l"/>
                <a:tab pos="4664710" algn="l"/>
              </a:tabLst>
            </a:pPr>
            <a:r>
              <a:rPr sz="2000" spc="-55" dirty="0">
                <a:solidFill>
                  <a:srgbClr val="2D3780"/>
                </a:solidFill>
                <a:latin typeface="Courier New"/>
                <a:cs typeface="Courier New"/>
              </a:rPr>
              <a:t>в</a:t>
            </a:r>
            <a:r>
              <a:rPr sz="2000" spc="-250" dirty="0">
                <a:solidFill>
                  <a:srgbClr val="2D3780"/>
                </a:solidFill>
                <a:latin typeface="Courier New"/>
                <a:cs typeface="Courier New"/>
              </a:rPr>
              <a:t>с</a:t>
            </a:r>
            <a:r>
              <a:rPr sz="2000" spc="-80" dirty="0">
                <a:solidFill>
                  <a:srgbClr val="2D3780"/>
                </a:solidFill>
                <a:latin typeface="Courier New"/>
                <a:cs typeface="Courier New"/>
              </a:rPr>
              <a:t>е</a:t>
            </a:r>
            <a:r>
              <a:rPr sz="2000" spc="285" dirty="0">
                <a:solidFill>
                  <a:srgbClr val="2D3780"/>
                </a:solidFill>
                <a:latin typeface="Courier New"/>
                <a:cs typeface="Courier New"/>
              </a:rPr>
              <a:t>м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-340" dirty="0">
                <a:solidFill>
                  <a:srgbClr val="2D3780"/>
                </a:solidFill>
                <a:latin typeface="Courier New"/>
                <a:cs typeface="Courier New"/>
              </a:rPr>
              <a:t>г</a:t>
            </a:r>
            <a:r>
              <a:rPr sz="2000" spc="-190" dirty="0">
                <a:solidFill>
                  <a:srgbClr val="2D3780"/>
                </a:solidFill>
                <a:latin typeface="Courier New"/>
                <a:cs typeface="Courier New"/>
              </a:rPr>
              <a:t>у</a:t>
            </a:r>
            <a:r>
              <a:rPr sz="2000" spc="605" dirty="0">
                <a:solidFill>
                  <a:srgbClr val="2D3780"/>
                </a:solidFill>
                <a:latin typeface="Courier New"/>
                <a:cs typeface="Courier New"/>
              </a:rPr>
              <a:t>щ</a:t>
            </a:r>
            <a:r>
              <a:rPr sz="2000" spc="-80" dirty="0">
                <a:solidFill>
                  <a:srgbClr val="2D3780"/>
                </a:solidFill>
                <a:latin typeface="Courier New"/>
                <a:cs typeface="Courier New"/>
              </a:rPr>
              <a:t>е</a:t>
            </a:r>
            <a:r>
              <a:rPr sz="2000" spc="-250" dirty="0">
                <a:solidFill>
                  <a:srgbClr val="2D3780"/>
                </a:solidFill>
                <a:latin typeface="Courier New"/>
                <a:cs typeface="Courier New"/>
              </a:rPr>
              <a:t>с</a:t>
            </a:r>
            <a:r>
              <a:rPr sz="2000" spc="-254" dirty="0">
                <a:solidFill>
                  <a:srgbClr val="2D3780"/>
                </a:solidFill>
                <a:latin typeface="Courier New"/>
                <a:cs typeface="Courier New"/>
              </a:rPr>
              <a:t>т</a:t>
            </a:r>
            <a:r>
              <a:rPr sz="2000" spc="-55" dirty="0">
                <a:solidFill>
                  <a:srgbClr val="2D3780"/>
                </a:solidFill>
                <a:latin typeface="Courier New"/>
                <a:cs typeface="Courier New"/>
              </a:rPr>
              <a:t>в</a:t>
            </a:r>
            <a:r>
              <a:rPr sz="2000" spc="-75" dirty="0">
                <a:solidFill>
                  <a:srgbClr val="2D3780"/>
                </a:solidFill>
                <a:latin typeface="Courier New"/>
                <a:cs typeface="Courier New"/>
              </a:rPr>
              <a:t>е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	</a:t>
            </a:r>
            <a:r>
              <a:rPr sz="2000" spc="285" dirty="0">
                <a:solidFill>
                  <a:srgbClr val="2D3780"/>
                </a:solidFill>
                <a:latin typeface="Courier New"/>
                <a:cs typeface="Courier New"/>
              </a:rPr>
              <a:t>м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-45" dirty="0">
                <a:solidFill>
                  <a:srgbClr val="2D3780"/>
                </a:solidFill>
                <a:latin typeface="Courier New"/>
                <a:cs typeface="Courier New"/>
              </a:rPr>
              <a:t>д</a:t>
            </a:r>
            <a:r>
              <a:rPr sz="2000" spc="-80" dirty="0">
                <a:solidFill>
                  <a:srgbClr val="2D3780"/>
                </a:solidFill>
                <a:latin typeface="Courier New"/>
                <a:cs typeface="Courier New"/>
              </a:rPr>
              <a:t>е</a:t>
            </a:r>
            <a:r>
              <a:rPr sz="2000" spc="-50" dirty="0">
                <a:solidFill>
                  <a:srgbClr val="2D3780"/>
                </a:solidFill>
                <a:latin typeface="Courier New"/>
                <a:cs typeface="Courier New"/>
              </a:rPr>
              <a:t>л</a:t>
            </a:r>
            <a:r>
              <a:rPr sz="2000" spc="80" dirty="0">
                <a:solidFill>
                  <a:srgbClr val="2D3780"/>
                </a:solidFill>
                <a:latin typeface="Courier New"/>
                <a:cs typeface="Courier New"/>
              </a:rPr>
              <a:t>и</a:t>
            </a:r>
            <a:r>
              <a:rPr sz="2000" spc="20" dirty="0">
                <a:solidFill>
                  <a:srgbClr val="2D3780"/>
                </a:solidFill>
                <a:latin typeface="Courier New"/>
                <a:cs typeface="Courier New"/>
              </a:rPr>
              <a:t>р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-55" dirty="0">
                <a:solidFill>
                  <a:srgbClr val="2D3780"/>
                </a:solidFill>
                <a:latin typeface="Courier New"/>
                <a:cs typeface="Courier New"/>
              </a:rPr>
              <a:t>в</a:t>
            </a:r>
            <a:r>
              <a:rPr sz="2000" spc="-85" dirty="0">
                <a:solidFill>
                  <a:srgbClr val="2D3780"/>
                </a:solidFill>
                <a:latin typeface="Courier New"/>
                <a:cs typeface="Courier New"/>
              </a:rPr>
              <a:t>а</a:t>
            </a:r>
            <a:r>
              <a:rPr sz="2000" spc="65" dirty="0">
                <a:solidFill>
                  <a:srgbClr val="2D3780"/>
                </a:solidFill>
                <a:latin typeface="Courier New"/>
                <a:cs typeface="Courier New"/>
              </a:rPr>
              <a:t>н</a:t>
            </a:r>
            <a:r>
              <a:rPr sz="2000" spc="80" dirty="0">
                <a:solidFill>
                  <a:srgbClr val="2D3780"/>
                </a:solidFill>
                <a:latin typeface="Courier New"/>
                <a:cs typeface="Courier New"/>
              </a:rPr>
              <a:t>и</a:t>
            </a:r>
            <a:r>
              <a:rPr sz="2000" spc="-90" dirty="0">
                <a:solidFill>
                  <a:srgbClr val="2D3780"/>
                </a:solidFill>
                <a:latin typeface="Courier New"/>
                <a:cs typeface="Courier New"/>
              </a:rPr>
              <a:t>я</a:t>
            </a:r>
            <a:r>
              <a:rPr sz="2000" spc="-204" dirty="0">
                <a:solidFill>
                  <a:srgbClr val="2D3780"/>
                </a:solidFill>
                <a:latin typeface="Trebuchet MS"/>
                <a:cs typeface="Trebuchet MS"/>
              </a:rPr>
              <a:t>.</a:t>
            </a:r>
            <a:r>
              <a:rPr sz="2000" dirty="0">
                <a:solidFill>
                  <a:srgbClr val="2D3780"/>
                </a:solidFill>
                <a:latin typeface="Trebuchet MS"/>
                <a:cs typeface="Trebuchet MS"/>
              </a:rPr>
              <a:t>	</a:t>
            </a:r>
            <a:r>
              <a:rPr sz="2000" spc="254" dirty="0">
                <a:solidFill>
                  <a:srgbClr val="2D3780"/>
                </a:solidFill>
                <a:latin typeface="Courier New"/>
                <a:cs typeface="Courier New"/>
              </a:rPr>
              <a:t>П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-220" dirty="0">
                <a:solidFill>
                  <a:srgbClr val="2D3780"/>
                </a:solidFill>
                <a:latin typeface="Courier New"/>
                <a:cs typeface="Courier New"/>
              </a:rPr>
              <a:t>э</a:t>
            </a:r>
            <a:r>
              <a:rPr sz="2000" spc="-254" dirty="0">
                <a:solidFill>
                  <a:srgbClr val="2D3780"/>
                </a:solidFill>
                <a:latin typeface="Courier New"/>
                <a:cs typeface="Courier New"/>
              </a:rPr>
              <a:t>т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285" dirty="0">
                <a:solidFill>
                  <a:srgbClr val="2D3780"/>
                </a:solidFill>
                <a:latin typeface="Courier New"/>
                <a:cs typeface="Courier New"/>
              </a:rPr>
              <a:t>м</a:t>
            </a:r>
            <a:r>
              <a:rPr sz="2000" spc="-185" dirty="0">
                <a:solidFill>
                  <a:srgbClr val="2D3780"/>
                </a:solidFill>
                <a:latin typeface="Courier New"/>
                <a:cs typeface="Courier New"/>
              </a:rPr>
              <a:t>у  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20" dirty="0">
                <a:solidFill>
                  <a:srgbClr val="2D3780"/>
                </a:solidFill>
                <a:latin typeface="Courier New"/>
                <a:cs typeface="Courier New"/>
              </a:rPr>
              <a:t>ч</a:t>
            </a:r>
            <a:r>
              <a:rPr sz="2000" spc="-80" dirty="0">
                <a:solidFill>
                  <a:srgbClr val="2D3780"/>
                </a:solidFill>
                <a:latin typeface="Courier New"/>
                <a:cs typeface="Courier New"/>
              </a:rPr>
              <a:t>е</a:t>
            </a:r>
            <a:r>
              <a:rPr sz="2000" spc="65" dirty="0">
                <a:solidFill>
                  <a:srgbClr val="2D3780"/>
                </a:solidFill>
                <a:latin typeface="Courier New"/>
                <a:cs typeface="Courier New"/>
              </a:rPr>
              <a:t>н</a:t>
            </a:r>
            <a:r>
              <a:rPr sz="2000" spc="-15" dirty="0">
                <a:solidFill>
                  <a:srgbClr val="2D3780"/>
                </a:solidFill>
                <a:latin typeface="Courier New"/>
                <a:cs typeface="Courier New"/>
              </a:rPr>
              <a:t>ь</a:t>
            </a:r>
            <a:r>
              <a:rPr sz="2000" spc="-415" dirty="0">
                <a:solidFill>
                  <a:srgbClr val="2D3780"/>
                </a:solidFill>
                <a:latin typeface="Courier New"/>
                <a:cs typeface="Courier New"/>
              </a:rPr>
              <a:t> </a:t>
            </a:r>
            <a:r>
              <a:rPr sz="2000" spc="20" dirty="0">
                <a:solidFill>
                  <a:srgbClr val="2D3780"/>
                </a:solidFill>
                <a:latin typeface="Courier New"/>
                <a:cs typeface="Courier New"/>
              </a:rPr>
              <a:t>ч</a:t>
            </a:r>
            <a:r>
              <a:rPr sz="2000" spc="-85" dirty="0">
                <a:solidFill>
                  <a:srgbClr val="2D3780"/>
                </a:solidFill>
                <a:latin typeface="Courier New"/>
                <a:cs typeface="Courier New"/>
              </a:rPr>
              <a:t>а</a:t>
            </a:r>
            <a:r>
              <a:rPr sz="2000" spc="-250" dirty="0">
                <a:solidFill>
                  <a:srgbClr val="2D3780"/>
                </a:solidFill>
                <a:latin typeface="Courier New"/>
                <a:cs typeface="Courier New"/>
              </a:rPr>
              <a:t>с</a:t>
            </a:r>
            <a:r>
              <a:rPr sz="2000" spc="-254" dirty="0">
                <a:solidFill>
                  <a:srgbClr val="2D3780"/>
                </a:solidFill>
                <a:latin typeface="Courier New"/>
                <a:cs typeface="Courier New"/>
              </a:rPr>
              <a:t>т</a:t>
            </a:r>
            <a:r>
              <a:rPr sz="2000" spc="5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-415" dirty="0">
                <a:solidFill>
                  <a:srgbClr val="2D3780"/>
                </a:solidFill>
                <a:latin typeface="Courier New"/>
                <a:cs typeface="Courier New"/>
              </a:rPr>
              <a:t> </a:t>
            </a:r>
            <a:r>
              <a:rPr sz="2000" spc="40" dirty="0">
                <a:solidFill>
                  <a:srgbClr val="2D3780"/>
                </a:solidFill>
                <a:latin typeface="Courier New"/>
                <a:cs typeface="Courier New"/>
              </a:rPr>
              <a:t>п</a:t>
            </a:r>
            <a:r>
              <a:rPr sz="2000" spc="20" dirty="0">
                <a:solidFill>
                  <a:srgbClr val="2D3780"/>
                </a:solidFill>
                <a:latin typeface="Courier New"/>
                <a:cs typeface="Courier New"/>
              </a:rPr>
              <a:t>р</a:t>
            </a:r>
            <a:r>
              <a:rPr sz="2000" spc="85" dirty="0">
                <a:solidFill>
                  <a:srgbClr val="2D3780"/>
                </a:solidFill>
                <a:latin typeface="Courier New"/>
                <a:cs typeface="Courier New"/>
              </a:rPr>
              <a:t>и</a:t>
            </a:r>
            <a:r>
              <a:rPr sz="2000" spc="-415" dirty="0">
                <a:solidFill>
                  <a:srgbClr val="2D3780"/>
                </a:solidFill>
                <a:latin typeface="Courier New"/>
                <a:cs typeface="Courier New"/>
              </a:rPr>
              <a:t> </a:t>
            </a:r>
            <a:r>
              <a:rPr sz="2000" spc="-190" dirty="0">
                <a:solidFill>
                  <a:srgbClr val="2D3780"/>
                </a:solidFill>
                <a:latin typeface="Courier New"/>
                <a:cs typeface="Courier New"/>
              </a:rPr>
              <a:t>у</a:t>
            </a:r>
            <a:r>
              <a:rPr sz="2000" spc="40" dirty="0">
                <a:solidFill>
                  <a:srgbClr val="2D3780"/>
                </a:solidFill>
                <a:latin typeface="Courier New"/>
                <a:cs typeface="Courier New"/>
              </a:rPr>
              <a:t>п</a:t>
            </a:r>
            <a:r>
              <a:rPr sz="2000" spc="20" dirty="0">
                <a:solidFill>
                  <a:srgbClr val="2D3780"/>
                </a:solidFill>
                <a:latin typeface="Courier New"/>
                <a:cs typeface="Courier New"/>
              </a:rPr>
              <a:t>р</a:t>
            </a:r>
            <a:r>
              <a:rPr sz="2000" spc="-85" dirty="0">
                <a:solidFill>
                  <a:srgbClr val="2D3780"/>
                </a:solidFill>
                <a:latin typeface="Courier New"/>
                <a:cs typeface="Courier New"/>
              </a:rPr>
              <a:t>а</a:t>
            </a:r>
            <a:r>
              <a:rPr sz="2000" spc="-55" dirty="0">
                <a:solidFill>
                  <a:srgbClr val="2D3780"/>
                </a:solidFill>
                <a:latin typeface="Courier New"/>
                <a:cs typeface="Courier New"/>
              </a:rPr>
              <a:t>в</a:t>
            </a:r>
            <a:r>
              <a:rPr sz="2000" spc="-50" dirty="0">
                <a:solidFill>
                  <a:srgbClr val="2D3780"/>
                </a:solidFill>
                <a:latin typeface="Courier New"/>
                <a:cs typeface="Courier New"/>
              </a:rPr>
              <a:t>л</a:t>
            </a:r>
            <a:r>
              <a:rPr sz="2000" spc="-80" dirty="0">
                <a:solidFill>
                  <a:srgbClr val="2D3780"/>
                </a:solidFill>
                <a:latin typeface="Courier New"/>
                <a:cs typeface="Courier New"/>
              </a:rPr>
              <a:t>е</a:t>
            </a:r>
            <a:r>
              <a:rPr sz="2000" spc="65" dirty="0">
                <a:solidFill>
                  <a:srgbClr val="2D3780"/>
                </a:solidFill>
                <a:latin typeface="Courier New"/>
                <a:cs typeface="Courier New"/>
              </a:rPr>
              <a:t>н</a:t>
            </a:r>
            <a:r>
              <a:rPr sz="2000" spc="80" dirty="0">
                <a:solidFill>
                  <a:srgbClr val="2D3780"/>
                </a:solidFill>
                <a:latin typeface="Courier New"/>
                <a:cs typeface="Courier New"/>
              </a:rPr>
              <a:t>и</a:t>
            </a:r>
            <a:r>
              <a:rPr sz="2000" spc="85" dirty="0">
                <a:solidFill>
                  <a:srgbClr val="2D3780"/>
                </a:solidFill>
                <a:latin typeface="Courier New"/>
                <a:cs typeface="Courier New"/>
              </a:rPr>
              <a:t>и</a:t>
            </a:r>
            <a:r>
              <a:rPr sz="2000" spc="-415" dirty="0">
                <a:solidFill>
                  <a:srgbClr val="2D3780"/>
                </a:solidFill>
                <a:latin typeface="Courier New"/>
                <a:cs typeface="Courier New"/>
              </a:rPr>
              <a:t> </a:t>
            </a:r>
            <a:r>
              <a:rPr sz="2000" spc="-150" dirty="0">
                <a:solidFill>
                  <a:srgbClr val="2D3780"/>
                </a:solidFill>
                <a:latin typeface="Courier New"/>
                <a:cs typeface="Courier New"/>
              </a:rPr>
              <a:t>к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285" dirty="0">
                <a:solidFill>
                  <a:srgbClr val="2D3780"/>
                </a:solidFill>
                <a:latin typeface="Courier New"/>
                <a:cs typeface="Courier New"/>
              </a:rPr>
              <a:t>м</a:t>
            </a:r>
            <a:r>
              <a:rPr sz="2000" spc="40" dirty="0">
                <a:solidFill>
                  <a:srgbClr val="2D3780"/>
                </a:solidFill>
                <a:latin typeface="Courier New"/>
                <a:cs typeface="Courier New"/>
              </a:rPr>
              <a:t>п</a:t>
            </a:r>
            <a:r>
              <a:rPr sz="2000" spc="-85" dirty="0">
                <a:solidFill>
                  <a:srgbClr val="2D3780"/>
                </a:solidFill>
                <a:latin typeface="Courier New"/>
                <a:cs typeface="Courier New"/>
              </a:rPr>
              <a:t>а</a:t>
            </a:r>
            <a:r>
              <a:rPr sz="2000" spc="65" dirty="0">
                <a:solidFill>
                  <a:srgbClr val="2D3780"/>
                </a:solidFill>
                <a:latin typeface="Courier New"/>
                <a:cs typeface="Courier New"/>
              </a:rPr>
              <a:t>н</a:t>
            </a:r>
            <a:r>
              <a:rPr sz="2000" spc="80" dirty="0">
                <a:solidFill>
                  <a:srgbClr val="2D3780"/>
                </a:solidFill>
                <a:latin typeface="Courier New"/>
                <a:cs typeface="Courier New"/>
              </a:rPr>
              <a:t>и</a:t>
            </a:r>
            <a:r>
              <a:rPr sz="2000" spc="-90" dirty="0">
                <a:solidFill>
                  <a:srgbClr val="2D3780"/>
                </a:solidFill>
                <a:latin typeface="Courier New"/>
                <a:cs typeface="Courier New"/>
              </a:rPr>
              <a:t>я</a:t>
            </a:r>
            <a:r>
              <a:rPr sz="2000" spc="285" dirty="0">
                <a:solidFill>
                  <a:srgbClr val="2D3780"/>
                </a:solidFill>
                <a:latin typeface="Courier New"/>
                <a:cs typeface="Courier New"/>
              </a:rPr>
              <a:t>м</a:t>
            </a:r>
            <a:r>
              <a:rPr sz="2000" spc="85" dirty="0">
                <a:solidFill>
                  <a:srgbClr val="2D3780"/>
                </a:solidFill>
                <a:latin typeface="Courier New"/>
                <a:cs typeface="Courier New"/>
              </a:rPr>
              <a:t>и</a:t>
            </a:r>
            <a:r>
              <a:rPr sz="2000" spc="-415" dirty="0">
                <a:solidFill>
                  <a:srgbClr val="2D3780"/>
                </a:solidFill>
                <a:latin typeface="Courier New"/>
                <a:cs typeface="Courier New"/>
              </a:rPr>
              <a:t> </a:t>
            </a:r>
            <a:r>
              <a:rPr sz="2000" spc="85" dirty="0">
                <a:solidFill>
                  <a:srgbClr val="2D3780"/>
                </a:solidFill>
                <a:latin typeface="Courier New"/>
                <a:cs typeface="Courier New"/>
              </a:rPr>
              <a:t>и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6000" y="3013061"/>
            <a:ext cx="5735955" cy="88265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  <a:tabLst>
                <a:tab pos="4366895" algn="l"/>
              </a:tabLst>
            </a:pP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экономико</a:t>
            </a:r>
            <a:r>
              <a:rPr sz="2000" dirty="0">
                <a:solidFill>
                  <a:srgbClr val="2D3780"/>
                </a:solidFill>
                <a:latin typeface="Trebuchet MS"/>
                <a:cs typeface="Trebuchet MS"/>
              </a:rPr>
              <a:t>-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производственными	</a:t>
            </a:r>
            <a:r>
              <a:rPr sz="2000" spc="-20" dirty="0">
                <a:solidFill>
                  <a:srgbClr val="2D3780"/>
                </a:solidFill>
                <a:latin typeface="Courier New"/>
                <a:cs typeface="Courier New"/>
              </a:rPr>
              <a:t>системами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  <a:tabLst>
                <a:tab pos="1147445" algn="l"/>
                <a:tab pos="2977515" algn="l"/>
                <a:tab pos="3583940" algn="l"/>
              </a:tabLst>
            </a:pPr>
            <a:r>
              <a:rPr sz="2000" spc="25" dirty="0">
                <a:solidFill>
                  <a:srgbClr val="2D3780"/>
                </a:solidFill>
                <a:latin typeface="Trebuchet MS"/>
                <a:cs typeface="Trebuchet MS"/>
              </a:rPr>
              <a:t>(</a:t>
            </a:r>
            <a:r>
              <a:rPr sz="2000" spc="25" dirty="0">
                <a:solidFill>
                  <a:srgbClr val="2D3780"/>
                </a:solidFill>
                <a:latin typeface="Courier New"/>
                <a:cs typeface="Courier New"/>
              </a:rPr>
              <a:t>ЭПС</a:t>
            </a:r>
            <a:r>
              <a:rPr sz="2000" spc="25" dirty="0">
                <a:solidFill>
                  <a:srgbClr val="2D3780"/>
                </a:solidFill>
                <a:latin typeface="Trebuchet MS"/>
                <a:cs typeface="Trebuchet MS"/>
              </a:rPr>
              <a:t>)	</a:t>
            </a:r>
            <a:r>
              <a:rPr sz="2000" spc="-20" dirty="0">
                <a:solidFill>
                  <a:srgbClr val="2D3780"/>
                </a:solidFill>
                <a:latin typeface="Courier New"/>
                <a:cs typeface="Courier New"/>
              </a:rPr>
              <a:t>прибегают	</a:t>
            </a:r>
            <a:r>
              <a:rPr sz="2000" spc="-145" dirty="0">
                <a:solidFill>
                  <a:srgbClr val="2D3780"/>
                </a:solidFill>
                <a:latin typeface="Courier New"/>
                <a:cs typeface="Courier New"/>
              </a:rPr>
              <a:t>к	</a:t>
            </a:r>
            <a:r>
              <a:rPr sz="2000" spc="30" dirty="0">
                <a:solidFill>
                  <a:srgbClr val="2D3780"/>
                </a:solidFill>
                <a:latin typeface="Courier New"/>
                <a:cs typeface="Courier New"/>
              </a:rPr>
              <a:t>моделированию</a:t>
            </a:r>
            <a:r>
              <a:rPr sz="2000" spc="30" dirty="0">
                <a:solidFill>
                  <a:srgbClr val="2D3780"/>
                </a:solidFill>
                <a:latin typeface="Trebuchet MS"/>
                <a:cs typeface="Trebuchet MS"/>
              </a:rPr>
              <a:t>,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6000" y="3994213"/>
            <a:ext cx="57359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0" dirty="0">
                <a:solidFill>
                  <a:srgbClr val="2D3780"/>
                </a:solidFill>
                <a:latin typeface="Courier New"/>
                <a:cs typeface="Courier New"/>
              </a:rPr>
              <a:t>используя</a:t>
            </a:r>
            <a:r>
              <a:rPr sz="2000" spc="375" dirty="0">
                <a:solidFill>
                  <a:srgbClr val="2D3780"/>
                </a:solidFill>
                <a:latin typeface="Courier New"/>
                <a:cs typeface="Courier New"/>
              </a:rPr>
              <a:t> </a:t>
            </a:r>
            <a:r>
              <a:rPr sz="2000" spc="-140" dirty="0">
                <a:solidFill>
                  <a:srgbClr val="2D3780"/>
                </a:solidFill>
                <a:latin typeface="Courier New"/>
                <a:cs typeface="Courier New"/>
              </a:rPr>
              <a:t>его</a:t>
            </a:r>
            <a:r>
              <a:rPr sz="2000" spc="380" dirty="0">
                <a:solidFill>
                  <a:srgbClr val="2D3780"/>
                </a:solidFill>
                <a:latin typeface="Courier New"/>
                <a:cs typeface="Courier New"/>
              </a:rPr>
              <a:t> </a:t>
            </a:r>
            <a:r>
              <a:rPr sz="2000" spc="-50" dirty="0">
                <a:solidFill>
                  <a:srgbClr val="2D3780"/>
                </a:solidFill>
                <a:latin typeface="Courier New"/>
                <a:cs typeface="Courier New"/>
              </a:rPr>
              <a:t>в</a:t>
            </a:r>
            <a:r>
              <a:rPr sz="2000" spc="375" dirty="0">
                <a:solidFill>
                  <a:srgbClr val="2D3780"/>
                </a:solidFill>
                <a:latin typeface="Courier New"/>
                <a:cs typeface="Courier New"/>
              </a:rPr>
              <a:t> </a:t>
            </a:r>
            <a:r>
              <a:rPr sz="2000" spc="-114" dirty="0">
                <a:solidFill>
                  <a:srgbClr val="2D3780"/>
                </a:solidFill>
                <a:latin typeface="Courier New"/>
                <a:cs typeface="Courier New"/>
              </a:rPr>
              <a:t>качестве</a:t>
            </a:r>
            <a:r>
              <a:rPr sz="2000" spc="380" dirty="0">
                <a:solidFill>
                  <a:srgbClr val="2D3780"/>
                </a:solidFill>
                <a:latin typeface="Courier New"/>
                <a:cs typeface="Courier New"/>
              </a:rPr>
              <a:t> </a:t>
            </a:r>
            <a:r>
              <a:rPr sz="2000" spc="-55" dirty="0">
                <a:solidFill>
                  <a:srgbClr val="2D3780"/>
                </a:solidFill>
                <a:latin typeface="Courier New"/>
                <a:cs typeface="Courier New"/>
              </a:rPr>
              <a:t>инструмента</a:t>
            </a:r>
            <a:r>
              <a:rPr sz="2000" spc="375" dirty="0">
                <a:solidFill>
                  <a:srgbClr val="2D3780"/>
                </a:solidFill>
                <a:latin typeface="Courier New"/>
                <a:cs typeface="Courier New"/>
              </a:rPr>
              <a:t> </a:t>
            </a:r>
            <a:r>
              <a:rPr sz="2000" spc="-50" dirty="0">
                <a:solidFill>
                  <a:srgbClr val="2D3780"/>
                </a:solidFill>
                <a:latin typeface="Courier New"/>
                <a:cs typeface="Courier New"/>
              </a:rPr>
              <a:t>в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6000" y="4298936"/>
            <a:ext cx="5735955" cy="216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0600"/>
              </a:lnSpc>
              <a:spcBef>
                <a:spcPts val="100"/>
              </a:spcBef>
            </a:pPr>
            <a:r>
              <a:rPr sz="2000" spc="-5" dirty="0">
                <a:solidFill>
                  <a:srgbClr val="2D3780"/>
                </a:solidFill>
                <a:latin typeface="Courier New"/>
                <a:cs typeface="Courier New"/>
              </a:rPr>
              <a:t>планировании</a:t>
            </a:r>
            <a:r>
              <a:rPr sz="2000" spc="-5" dirty="0">
                <a:solidFill>
                  <a:srgbClr val="2D3780"/>
                </a:solidFill>
                <a:latin typeface="Trebuchet MS"/>
                <a:cs typeface="Trebuchet MS"/>
              </a:rPr>
              <a:t>.</a:t>
            </a:r>
            <a:r>
              <a:rPr sz="2000" dirty="0">
                <a:solidFill>
                  <a:srgbClr val="2D3780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2D3780"/>
                </a:solidFill>
                <a:latin typeface="Courier New"/>
                <a:cs typeface="Courier New"/>
              </a:rPr>
              <a:t>Однако</a:t>
            </a:r>
            <a:r>
              <a:rPr sz="2000" spc="-20" dirty="0">
                <a:solidFill>
                  <a:srgbClr val="2D3780"/>
                </a:solidFill>
                <a:latin typeface="Trebuchet MS"/>
                <a:cs typeface="Trebuchet MS"/>
              </a:rPr>
              <a:t>,</a:t>
            </a:r>
            <a:r>
              <a:rPr sz="2000" spc="-15" dirty="0">
                <a:solidFill>
                  <a:srgbClr val="2D3780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2D3780"/>
                </a:solidFill>
                <a:latin typeface="Courier New"/>
                <a:cs typeface="Courier New"/>
              </a:rPr>
              <a:t>как</a:t>
            </a:r>
            <a:r>
              <a:rPr sz="2000" spc="-120" dirty="0">
                <a:solidFill>
                  <a:srgbClr val="2D3780"/>
                </a:solidFill>
                <a:latin typeface="Courier New"/>
                <a:cs typeface="Courier New"/>
              </a:rPr>
              <a:t> </a:t>
            </a:r>
            <a:r>
              <a:rPr sz="2000" spc="-25" dirty="0">
                <a:solidFill>
                  <a:srgbClr val="2D3780"/>
                </a:solidFill>
                <a:latin typeface="Courier New"/>
                <a:cs typeface="Courier New"/>
              </a:rPr>
              <a:t>указывают </a:t>
            </a:r>
            <a:r>
              <a:rPr sz="2000" spc="-20" dirty="0">
                <a:solidFill>
                  <a:srgbClr val="2D3780"/>
                </a:solidFill>
                <a:latin typeface="Courier New"/>
                <a:cs typeface="Courier New"/>
              </a:rPr>
              <a:t> </a:t>
            </a:r>
            <a:r>
              <a:rPr sz="2000" spc="10" dirty="0">
                <a:solidFill>
                  <a:srgbClr val="2D3780"/>
                </a:solidFill>
                <a:latin typeface="Courier New"/>
                <a:cs typeface="Courier New"/>
              </a:rPr>
              <a:t>многочисленные</a:t>
            </a:r>
            <a:r>
              <a:rPr sz="2000" spc="-600" dirty="0">
                <a:solidFill>
                  <a:srgbClr val="2D3780"/>
                </a:solidFill>
                <a:latin typeface="Courier New"/>
                <a:cs typeface="Courier New"/>
              </a:rPr>
              <a:t> </a:t>
            </a:r>
            <a:r>
              <a:rPr sz="2000" spc="-60" dirty="0">
                <a:solidFill>
                  <a:srgbClr val="2D3780"/>
                </a:solidFill>
                <a:latin typeface="Courier New"/>
                <a:cs typeface="Courier New"/>
              </a:rPr>
              <a:t>источники</a:t>
            </a:r>
            <a:r>
              <a:rPr sz="2000" spc="-60" dirty="0">
                <a:solidFill>
                  <a:srgbClr val="2D3780"/>
                </a:solidFill>
                <a:latin typeface="Trebuchet MS"/>
                <a:cs typeface="Trebuchet MS"/>
              </a:rPr>
              <a:t>,</a:t>
            </a:r>
            <a:r>
              <a:rPr sz="2000" dirty="0">
                <a:solidFill>
                  <a:srgbClr val="2D3780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2D3780"/>
                </a:solidFill>
                <a:latin typeface="Courier New"/>
                <a:cs typeface="Courier New"/>
              </a:rPr>
              <a:t>в</a:t>
            </a:r>
            <a:r>
              <a:rPr sz="2000" spc="-595" dirty="0">
                <a:solidFill>
                  <a:srgbClr val="2D3780"/>
                </a:solidFill>
                <a:latin typeface="Courier New"/>
                <a:cs typeface="Courier New"/>
              </a:rPr>
              <a:t> </a:t>
            </a:r>
            <a:r>
              <a:rPr sz="2000" spc="-45" dirty="0">
                <a:solidFill>
                  <a:srgbClr val="2D3780"/>
                </a:solidFill>
                <a:latin typeface="Courier New"/>
                <a:cs typeface="Courier New"/>
              </a:rPr>
              <a:t>практическом </a:t>
            </a:r>
            <a:r>
              <a:rPr sz="2000" spc="-1190" dirty="0">
                <a:solidFill>
                  <a:srgbClr val="2D3780"/>
                </a:solidFill>
                <a:latin typeface="Courier New"/>
                <a:cs typeface="Courier New"/>
              </a:rPr>
              <a:t> </a:t>
            </a:r>
            <a:r>
              <a:rPr sz="2000" spc="-190" dirty="0">
                <a:solidFill>
                  <a:srgbClr val="2D3780"/>
                </a:solidFill>
                <a:latin typeface="Courier New"/>
                <a:cs typeface="Courier New"/>
              </a:rPr>
              <a:t>у</a:t>
            </a:r>
            <a:r>
              <a:rPr sz="2000" spc="40" dirty="0">
                <a:solidFill>
                  <a:srgbClr val="2D3780"/>
                </a:solidFill>
                <a:latin typeface="Courier New"/>
                <a:cs typeface="Courier New"/>
              </a:rPr>
              <a:t>п</a:t>
            </a:r>
            <a:r>
              <a:rPr sz="2000" spc="20" dirty="0">
                <a:solidFill>
                  <a:srgbClr val="2D3780"/>
                </a:solidFill>
                <a:latin typeface="Courier New"/>
                <a:cs typeface="Courier New"/>
              </a:rPr>
              <a:t>р</a:t>
            </a:r>
            <a:r>
              <a:rPr sz="2000" spc="-85" dirty="0">
                <a:solidFill>
                  <a:srgbClr val="2D3780"/>
                </a:solidFill>
                <a:latin typeface="Courier New"/>
                <a:cs typeface="Courier New"/>
              </a:rPr>
              <a:t>а</a:t>
            </a:r>
            <a:r>
              <a:rPr sz="2000" spc="-55" dirty="0">
                <a:solidFill>
                  <a:srgbClr val="2D3780"/>
                </a:solidFill>
                <a:latin typeface="Courier New"/>
                <a:cs typeface="Courier New"/>
              </a:rPr>
              <a:t>в</a:t>
            </a:r>
            <a:r>
              <a:rPr sz="2000" spc="-50" dirty="0">
                <a:solidFill>
                  <a:srgbClr val="2D3780"/>
                </a:solidFill>
                <a:latin typeface="Courier New"/>
                <a:cs typeface="Courier New"/>
              </a:rPr>
              <a:t>л</a:t>
            </a:r>
            <a:r>
              <a:rPr sz="2000" spc="-80" dirty="0">
                <a:solidFill>
                  <a:srgbClr val="2D3780"/>
                </a:solidFill>
                <a:latin typeface="Courier New"/>
                <a:cs typeface="Courier New"/>
              </a:rPr>
              <a:t>е</a:t>
            </a:r>
            <a:r>
              <a:rPr sz="2000" spc="65" dirty="0">
                <a:solidFill>
                  <a:srgbClr val="2D3780"/>
                </a:solidFill>
                <a:latin typeface="Courier New"/>
                <a:cs typeface="Courier New"/>
              </a:rPr>
              <a:t>н</a:t>
            </a:r>
            <a:r>
              <a:rPr sz="2000" spc="80" dirty="0">
                <a:solidFill>
                  <a:srgbClr val="2D3780"/>
                </a:solidFill>
                <a:latin typeface="Courier New"/>
                <a:cs typeface="Courier New"/>
              </a:rPr>
              <a:t>и</a:t>
            </a:r>
            <a:r>
              <a:rPr sz="2000" spc="85" dirty="0">
                <a:solidFill>
                  <a:srgbClr val="2D3780"/>
                </a:solidFill>
                <a:latin typeface="Courier New"/>
                <a:cs typeface="Courier New"/>
              </a:rPr>
              <a:t>и</a:t>
            </a:r>
            <a:r>
              <a:rPr sz="2000" spc="-185" dirty="0">
                <a:solidFill>
                  <a:srgbClr val="2D3780"/>
                </a:solidFill>
                <a:latin typeface="Courier New"/>
                <a:cs typeface="Courier New"/>
              </a:rPr>
              <a:t> </a:t>
            </a:r>
            <a:r>
              <a:rPr sz="2000" spc="-150" dirty="0">
                <a:solidFill>
                  <a:srgbClr val="2D3780"/>
                </a:solidFill>
                <a:latin typeface="Courier New"/>
                <a:cs typeface="Courier New"/>
              </a:rPr>
              <a:t>к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285" dirty="0">
                <a:solidFill>
                  <a:srgbClr val="2D3780"/>
                </a:solidFill>
                <a:latin typeface="Courier New"/>
                <a:cs typeface="Courier New"/>
              </a:rPr>
              <a:t>м</a:t>
            </a:r>
            <a:r>
              <a:rPr sz="2000" spc="40" dirty="0">
                <a:solidFill>
                  <a:srgbClr val="2D3780"/>
                </a:solidFill>
                <a:latin typeface="Courier New"/>
                <a:cs typeface="Courier New"/>
              </a:rPr>
              <a:t>п</a:t>
            </a:r>
            <a:r>
              <a:rPr sz="2000" spc="-85" dirty="0">
                <a:solidFill>
                  <a:srgbClr val="2D3780"/>
                </a:solidFill>
                <a:latin typeface="Courier New"/>
                <a:cs typeface="Courier New"/>
              </a:rPr>
              <a:t>а</a:t>
            </a:r>
            <a:r>
              <a:rPr sz="2000" spc="65" dirty="0">
                <a:solidFill>
                  <a:srgbClr val="2D3780"/>
                </a:solidFill>
                <a:latin typeface="Courier New"/>
                <a:cs typeface="Courier New"/>
              </a:rPr>
              <a:t>н</a:t>
            </a:r>
            <a:r>
              <a:rPr sz="2000" spc="80" dirty="0">
                <a:solidFill>
                  <a:srgbClr val="2D3780"/>
                </a:solidFill>
                <a:latin typeface="Courier New"/>
                <a:cs typeface="Courier New"/>
              </a:rPr>
              <a:t>и</a:t>
            </a:r>
            <a:r>
              <a:rPr sz="2000" spc="-90" dirty="0">
                <a:solidFill>
                  <a:srgbClr val="2D3780"/>
                </a:solidFill>
                <a:latin typeface="Courier New"/>
                <a:cs typeface="Courier New"/>
              </a:rPr>
              <a:t>я</a:t>
            </a:r>
            <a:r>
              <a:rPr sz="2000" spc="285" dirty="0">
                <a:solidFill>
                  <a:srgbClr val="2D3780"/>
                </a:solidFill>
                <a:latin typeface="Courier New"/>
                <a:cs typeface="Courier New"/>
              </a:rPr>
              <a:t>м</a:t>
            </a:r>
            <a:r>
              <a:rPr sz="2000" spc="85" dirty="0">
                <a:solidFill>
                  <a:srgbClr val="2D3780"/>
                </a:solidFill>
                <a:latin typeface="Courier New"/>
                <a:cs typeface="Courier New"/>
              </a:rPr>
              <a:t>и</a:t>
            </a:r>
            <a:r>
              <a:rPr sz="2000" spc="-185" dirty="0">
                <a:solidFill>
                  <a:srgbClr val="2D3780"/>
                </a:solidFill>
                <a:latin typeface="Courier New"/>
                <a:cs typeface="Courier New"/>
              </a:rPr>
              <a:t> </a:t>
            </a:r>
            <a:r>
              <a:rPr sz="2000" spc="-145" dirty="0">
                <a:solidFill>
                  <a:srgbClr val="2D3780"/>
                </a:solidFill>
                <a:latin typeface="Courier New"/>
                <a:cs typeface="Courier New"/>
              </a:rPr>
              <a:t>к</a:t>
            </a:r>
            <a:r>
              <a:rPr sz="2000" spc="-185" dirty="0">
                <a:solidFill>
                  <a:srgbClr val="2D3780"/>
                </a:solidFill>
                <a:latin typeface="Courier New"/>
                <a:cs typeface="Courier New"/>
              </a:rPr>
              <a:t> </a:t>
            </a:r>
            <a:r>
              <a:rPr sz="2000" spc="285" dirty="0">
                <a:solidFill>
                  <a:srgbClr val="2D3780"/>
                </a:solidFill>
                <a:latin typeface="Courier New"/>
                <a:cs typeface="Courier New"/>
              </a:rPr>
              <a:t>м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-45" dirty="0">
                <a:solidFill>
                  <a:srgbClr val="2D3780"/>
                </a:solidFill>
                <a:latin typeface="Courier New"/>
                <a:cs typeface="Courier New"/>
              </a:rPr>
              <a:t>д</a:t>
            </a:r>
            <a:r>
              <a:rPr sz="2000" spc="-80" dirty="0">
                <a:solidFill>
                  <a:srgbClr val="2D3780"/>
                </a:solidFill>
                <a:latin typeface="Courier New"/>
                <a:cs typeface="Courier New"/>
              </a:rPr>
              <a:t>е</a:t>
            </a:r>
            <a:r>
              <a:rPr sz="2000" spc="-50" dirty="0">
                <a:solidFill>
                  <a:srgbClr val="2D3780"/>
                </a:solidFill>
                <a:latin typeface="Courier New"/>
                <a:cs typeface="Courier New"/>
              </a:rPr>
              <a:t>л</a:t>
            </a:r>
            <a:r>
              <a:rPr sz="2000" spc="80" dirty="0">
                <a:solidFill>
                  <a:srgbClr val="2D3780"/>
                </a:solidFill>
                <a:latin typeface="Courier New"/>
                <a:cs typeface="Courier New"/>
              </a:rPr>
              <a:t>и</a:t>
            </a:r>
            <a:r>
              <a:rPr sz="2000" spc="20" dirty="0">
                <a:solidFill>
                  <a:srgbClr val="2D3780"/>
                </a:solidFill>
                <a:latin typeface="Courier New"/>
                <a:cs typeface="Courier New"/>
              </a:rPr>
              <a:t>р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-55" dirty="0">
                <a:solidFill>
                  <a:srgbClr val="2D3780"/>
                </a:solidFill>
                <a:latin typeface="Courier New"/>
                <a:cs typeface="Courier New"/>
              </a:rPr>
              <a:t>в</a:t>
            </a:r>
            <a:r>
              <a:rPr sz="2000" spc="-85" dirty="0">
                <a:solidFill>
                  <a:srgbClr val="2D3780"/>
                </a:solidFill>
                <a:latin typeface="Courier New"/>
                <a:cs typeface="Courier New"/>
              </a:rPr>
              <a:t>а</a:t>
            </a:r>
            <a:r>
              <a:rPr sz="2000" spc="65" dirty="0">
                <a:solidFill>
                  <a:srgbClr val="2D3780"/>
                </a:solidFill>
                <a:latin typeface="Courier New"/>
                <a:cs typeface="Courier New"/>
              </a:rPr>
              <a:t>н</a:t>
            </a:r>
            <a:r>
              <a:rPr sz="2000" spc="80" dirty="0">
                <a:solidFill>
                  <a:srgbClr val="2D3780"/>
                </a:solidFill>
                <a:latin typeface="Courier New"/>
                <a:cs typeface="Courier New"/>
              </a:rPr>
              <a:t>и</a:t>
            </a:r>
            <a:r>
              <a:rPr sz="2000" spc="470" dirty="0">
                <a:solidFill>
                  <a:srgbClr val="2D3780"/>
                </a:solidFill>
                <a:latin typeface="Courier New"/>
                <a:cs typeface="Courier New"/>
              </a:rPr>
              <a:t>ю  </a:t>
            </a:r>
            <a:r>
              <a:rPr sz="2000" spc="-150" dirty="0">
                <a:solidFill>
                  <a:srgbClr val="2D3780"/>
                </a:solidFill>
                <a:latin typeface="Courier New"/>
                <a:cs typeface="Courier New"/>
              </a:rPr>
              <a:t>к</a:t>
            </a:r>
            <a:r>
              <a:rPr sz="2000" spc="-85" dirty="0">
                <a:solidFill>
                  <a:srgbClr val="2D3780"/>
                </a:solidFill>
                <a:latin typeface="Courier New"/>
                <a:cs typeface="Courier New"/>
              </a:rPr>
              <a:t>а</a:t>
            </a:r>
            <a:r>
              <a:rPr sz="2000" spc="-145" dirty="0">
                <a:solidFill>
                  <a:srgbClr val="2D3780"/>
                </a:solidFill>
                <a:latin typeface="Courier New"/>
                <a:cs typeface="Courier New"/>
              </a:rPr>
              <a:t>к</a:t>
            </a:r>
            <a:r>
              <a:rPr sz="2000" spc="-610" dirty="0">
                <a:solidFill>
                  <a:srgbClr val="2D3780"/>
                </a:solidFill>
                <a:latin typeface="Courier New"/>
                <a:cs typeface="Courier New"/>
              </a:rPr>
              <a:t> </a:t>
            </a:r>
            <a:r>
              <a:rPr sz="2000" spc="-145" dirty="0">
                <a:solidFill>
                  <a:srgbClr val="2D3780"/>
                </a:solidFill>
                <a:latin typeface="Courier New"/>
                <a:cs typeface="Courier New"/>
              </a:rPr>
              <a:t>к</a:t>
            </a:r>
            <a:r>
              <a:rPr sz="2000" spc="-610" dirty="0">
                <a:solidFill>
                  <a:srgbClr val="2D3780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40" dirty="0">
                <a:solidFill>
                  <a:srgbClr val="2D3780"/>
                </a:solidFill>
                <a:latin typeface="Courier New"/>
                <a:cs typeface="Courier New"/>
              </a:rPr>
              <a:t>п</a:t>
            </a:r>
            <a:r>
              <a:rPr sz="2000" spc="-254" dirty="0">
                <a:solidFill>
                  <a:srgbClr val="2D3780"/>
                </a:solidFill>
                <a:latin typeface="Courier New"/>
                <a:cs typeface="Courier New"/>
              </a:rPr>
              <a:t>т</a:t>
            </a:r>
            <a:r>
              <a:rPr sz="2000" spc="80" dirty="0">
                <a:solidFill>
                  <a:srgbClr val="2D3780"/>
                </a:solidFill>
                <a:latin typeface="Courier New"/>
                <a:cs typeface="Courier New"/>
              </a:rPr>
              <a:t>и</a:t>
            </a:r>
            <a:r>
              <a:rPr sz="2000" spc="285" dirty="0">
                <a:solidFill>
                  <a:srgbClr val="2D3780"/>
                </a:solidFill>
                <a:latin typeface="Courier New"/>
                <a:cs typeface="Courier New"/>
              </a:rPr>
              <a:t>м</a:t>
            </a:r>
            <a:r>
              <a:rPr sz="2000" spc="80" dirty="0">
                <a:solidFill>
                  <a:srgbClr val="2D3780"/>
                </a:solidFill>
                <a:latin typeface="Courier New"/>
                <a:cs typeface="Courier New"/>
              </a:rPr>
              <a:t>и</a:t>
            </a:r>
            <a:r>
              <a:rPr sz="2000" spc="-229" dirty="0">
                <a:solidFill>
                  <a:srgbClr val="2D3780"/>
                </a:solidFill>
                <a:latin typeface="Courier New"/>
                <a:cs typeface="Courier New"/>
              </a:rPr>
              <a:t>з</a:t>
            </a:r>
            <a:r>
              <a:rPr sz="2000" spc="-85" dirty="0">
                <a:solidFill>
                  <a:srgbClr val="2D3780"/>
                </a:solidFill>
                <a:latin typeface="Courier New"/>
                <a:cs typeface="Courier New"/>
              </a:rPr>
              <a:t>а</a:t>
            </a:r>
            <a:r>
              <a:rPr sz="2000" spc="55" dirty="0">
                <a:solidFill>
                  <a:srgbClr val="2D3780"/>
                </a:solidFill>
                <a:latin typeface="Courier New"/>
                <a:cs typeface="Courier New"/>
              </a:rPr>
              <a:t>ц</a:t>
            </a:r>
            <a:r>
              <a:rPr sz="2000" spc="80" dirty="0">
                <a:solidFill>
                  <a:srgbClr val="2D3780"/>
                </a:solidFill>
                <a:latin typeface="Courier New"/>
                <a:cs typeface="Courier New"/>
              </a:rPr>
              <a:t>и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65" dirty="0">
                <a:solidFill>
                  <a:srgbClr val="2D3780"/>
                </a:solidFill>
                <a:latin typeface="Courier New"/>
                <a:cs typeface="Courier New"/>
              </a:rPr>
              <a:t>нн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285" dirty="0">
                <a:solidFill>
                  <a:srgbClr val="2D3780"/>
                </a:solidFill>
                <a:latin typeface="Courier New"/>
                <a:cs typeface="Courier New"/>
              </a:rPr>
              <a:t>м</a:t>
            </a:r>
            <a:r>
              <a:rPr sz="2000" spc="-185" dirty="0">
                <a:solidFill>
                  <a:srgbClr val="2D3780"/>
                </a:solidFill>
                <a:latin typeface="Courier New"/>
                <a:cs typeface="Courier New"/>
              </a:rPr>
              <a:t>у</a:t>
            </a:r>
            <a:r>
              <a:rPr sz="2000" spc="-610" dirty="0">
                <a:solidFill>
                  <a:srgbClr val="2D3780"/>
                </a:solidFill>
                <a:latin typeface="Courier New"/>
                <a:cs typeface="Courier New"/>
              </a:rPr>
              <a:t> </a:t>
            </a:r>
            <a:r>
              <a:rPr sz="2000" spc="285" dirty="0">
                <a:solidFill>
                  <a:srgbClr val="2D3780"/>
                </a:solidFill>
                <a:latin typeface="Courier New"/>
                <a:cs typeface="Courier New"/>
              </a:rPr>
              <a:t>м</a:t>
            </a:r>
            <a:r>
              <a:rPr sz="2000" spc="-80" dirty="0">
                <a:solidFill>
                  <a:srgbClr val="2D3780"/>
                </a:solidFill>
                <a:latin typeface="Courier New"/>
                <a:cs typeface="Courier New"/>
              </a:rPr>
              <a:t>е</a:t>
            </a:r>
            <a:r>
              <a:rPr sz="2000" spc="-254" dirty="0">
                <a:solidFill>
                  <a:srgbClr val="2D3780"/>
                </a:solidFill>
                <a:latin typeface="Courier New"/>
                <a:cs typeface="Courier New"/>
              </a:rPr>
              <a:t>т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-45" dirty="0">
                <a:solidFill>
                  <a:srgbClr val="2D3780"/>
                </a:solidFill>
                <a:latin typeface="Courier New"/>
                <a:cs typeface="Courier New"/>
              </a:rPr>
              <a:t>д</a:t>
            </a:r>
            <a:r>
              <a:rPr sz="2000" spc="-185" dirty="0">
                <a:solidFill>
                  <a:srgbClr val="2D3780"/>
                </a:solidFill>
                <a:latin typeface="Courier New"/>
                <a:cs typeface="Courier New"/>
              </a:rPr>
              <a:t>у</a:t>
            </a:r>
            <a:r>
              <a:rPr sz="2000" spc="-610" dirty="0">
                <a:solidFill>
                  <a:srgbClr val="2D3780"/>
                </a:solidFill>
                <a:latin typeface="Courier New"/>
                <a:cs typeface="Courier New"/>
              </a:rPr>
              <a:t> </a:t>
            </a:r>
            <a:r>
              <a:rPr sz="2000" spc="-190" dirty="0">
                <a:solidFill>
                  <a:srgbClr val="2D3780"/>
                </a:solidFill>
                <a:latin typeface="Courier New"/>
                <a:cs typeface="Courier New"/>
              </a:rPr>
              <a:t>у</a:t>
            </a:r>
            <a:r>
              <a:rPr sz="2000" spc="40" dirty="0">
                <a:solidFill>
                  <a:srgbClr val="2D3780"/>
                </a:solidFill>
                <a:latin typeface="Courier New"/>
                <a:cs typeface="Courier New"/>
              </a:rPr>
              <a:t>п</a:t>
            </a:r>
            <a:r>
              <a:rPr sz="2000" spc="20" dirty="0">
                <a:solidFill>
                  <a:srgbClr val="2D3780"/>
                </a:solidFill>
                <a:latin typeface="Courier New"/>
                <a:cs typeface="Courier New"/>
              </a:rPr>
              <a:t>р</a:t>
            </a:r>
            <a:r>
              <a:rPr sz="2000" spc="-85" dirty="0">
                <a:solidFill>
                  <a:srgbClr val="2D3780"/>
                </a:solidFill>
                <a:latin typeface="Courier New"/>
                <a:cs typeface="Courier New"/>
              </a:rPr>
              <a:t>а</a:t>
            </a:r>
            <a:r>
              <a:rPr sz="2000" spc="-55" dirty="0">
                <a:solidFill>
                  <a:srgbClr val="2D3780"/>
                </a:solidFill>
                <a:latin typeface="Courier New"/>
                <a:cs typeface="Courier New"/>
              </a:rPr>
              <a:t>в</a:t>
            </a:r>
            <a:r>
              <a:rPr sz="2000" spc="-50" dirty="0">
                <a:solidFill>
                  <a:srgbClr val="2D3780"/>
                </a:solidFill>
                <a:latin typeface="Courier New"/>
                <a:cs typeface="Courier New"/>
              </a:rPr>
              <a:t>л</a:t>
            </a:r>
            <a:r>
              <a:rPr sz="2000" spc="-80" dirty="0">
                <a:solidFill>
                  <a:srgbClr val="2D3780"/>
                </a:solidFill>
                <a:latin typeface="Courier New"/>
                <a:cs typeface="Courier New"/>
              </a:rPr>
              <a:t>е</a:t>
            </a:r>
            <a:r>
              <a:rPr sz="2000" spc="65" dirty="0">
                <a:solidFill>
                  <a:srgbClr val="2D3780"/>
                </a:solidFill>
                <a:latin typeface="Courier New"/>
                <a:cs typeface="Courier New"/>
              </a:rPr>
              <a:t>н</a:t>
            </a:r>
            <a:r>
              <a:rPr sz="2000" spc="80" dirty="0">
                <a:solidFill>
                  <a:srgbClr val="2D3780"/>
                </a:solidFill>
                <a:latin typeface="Courier New"/>
                <a:cs typeface="Courier New"/>
              </a:rPr>
              <a:t>и</a:t>
            </a:r>
            <a:r>
              <a:rPr sz="2000" spc="-85" dirty="0">
                <a:solidFill>
                  <a:srgbClr val="2D3780"/>
                </a:solidFill>
                <a:latin typeface="Courier New"/>
                <a:cs typeface="Courier New"/>
              </a:rPr>
              <a:t>я  </a:t>
            </a:r>
            <a:r>
              <a:rPr sz="2000" spc="-250" dirty="0">
                <a:solidFill>
                  <a:srgbClr val="2D3780"/>
                </a:solidFill>
                <a:latin typeface="Courier New"/>
                <a:cs typeface="Courier New"/>
              </a:rPr>
              <a:t>с</a:t>
            </a:r>
            <a:r>
              <a:rPr sz="2000" spc="-50" dirty="0">
                <a:solidFill>
                  <a:srgbClr val="2D3780"/>
                </a:solidFill>
                <a:latin typeface="Courier New"/>
                <a:cs typeface="Courier New"/>
              </a:rPr>
              <a:t>л</a:t>
            </a:r>
            <a:r>
              <a:rPr sz="2000" spc="-80" dirty="0">
                <a:solidFill>
                  <a:srgbClr val="2D3780"/>
                </a:solidFill>
                <a:latin typeface="Courier New"/>
                <a:cs typeface="Courier New"/>
              </a:rPr>
              <a:t>е</a:t>
            </a:r>
            <a:r>
              <a:rPr sz="2000" spc="-45" dirty="0">
                <a:solidFill>
                  <a:srgbClr val="2D3780"/>
                </a:solidFill>
                <a:latin typeface="Courier New"/>
                <a:cs typeface="Courier New"/>
              </a:rPr>
              <a:t>д</a:t>
            </a:r>
            <a:r>
              <a:rPr sz="2000" spc="-190" dirty="0">
                <a:solidFill>
                  <a:srgbClr val="2D3780"/>
                </a:solidFill>
                <a:latin typeface="Courier New"/>
                <a:cs typeface="Courier New"/>
              </a:rPr>
              <a:t>у</a:t>
            </a:r>
            <a:r>
              <a:rPr sz="2000" spc="-80" dirty="0">
                <a:solidFill>
                  <a:srgbClr val="2D3780"/>
                </a:solidFill>
                <a:latin typeface="Courier New"/>
                <a:cs typeface="Courier New"/>
              </a:rPr>
              <a:t>е</a:t>
            </a:r>
            <a:r>
              <a:rPr sz="2000" spc="-250" dirty="0">
                <a:solidFill>
                  <a:srgbClr val="2D3780"/>
                </a:solidFill>
                <a:latin typeface="Courier New"/>
                <a:cs typeface="Courier New"/>
              </a:rPr>
              <a:t>т</a:t>
            </a:r>
            <a:r>
              <a:rPr sz="2000" spc="-665" dirty="0">
                <a:solidFill>
                  <a:srgbClr val="2D3780"/>
                </a:solidFill>
                <a:latin typeface="Courier New"/>
                <a:cs typeface="Courier New"/>
              </a:rPr>
              <a:t> </a:t>
            </a:r>
            <a:r>
              <a:rPr sz="2000" spc="40" dirty="0">
                <a:solidFill>
                  <a:srgbClr val="2D3780"/>
                </a:solidFill>
                <a:latin typeface="Courier New"/>
                <a:cs typeface="Courier New"/>
              </a:rPr>
              <a:t>п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-45" dirty="0">
                <a:solidFill>
                  <a:srgbClr val="2D3780"/>
                </a:solidFill>
                <a:latin typeface="Courier New"/>
                <a:cs typeface="Courier New"/>
              </a:rPr>
              <a:t>д</a:t>
            </a:r>
            <a:r>
              <a:rPr sz="2000" spc="-150" dirty="0">
                <a:solidFill>
                  <a:srgbClr val="2D3780"/>
                </a:solidFill>
                <a:latin typeface="Courier New"/>
                <a:cs typeface="Courier New"/>
              </a:rPr>
              <a:t>х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-45" dirty="0">
                <a:solidFill>
                  <a:srgbClr val="2D3780"/>
                </a:solidFill>
                <a:latin typeface="Courier New"/>
                <a:cs typeface="Courier New"/>
              </a:rPr>
              <a:t>д</a:t>
            </a:r>
            <a:r>
              <a:rPr sz="2000" spc="80" dirty="0">
                <a:solidFill>
                  <a:srgbClr val="2D3780"/>
                </a:solidFill>
                <a:latin typeface="Courier New"/>
                <a:cs typeface="Courier New"/>
              </a:rPr>
              <a:t>и</a:t>
            </a:r>
            <a:r>
              <a:rPr sz="2000" spc="-254" dirty="0">
                <a:solidFill>
                  <a:srgbClr val="2D3780"/>
                </a:solidFill>
                <a:latin typeface="Courier New"/>
                <a:cs typeface="Courier New"/>
              </a:rPr>
              <a:t>т</a:t>
            </a:r>
            <a:r>
              <a:rPr sz="2000" spc="-15" dirty="0">
                <a:solidFill>
                  <a:srgbClr val="2D3780"/>
                </a:solidFill>
                <a:latin typeface="Courier New"/>
                <a:cs typeface="Courier New"/>
              </a:rPr>
              <a:t>ь</a:t>
            </a:r>
            <a:r>
              <a:rPr sz="2000" spc="-665" dirty="0">
                <a:solidFill>
                  <a:srgbClr val="2D3780"/>
                </a:solidFill>
                <a:latin typeface="Courier New"/>
                <a:cs typeface="Courier New"/>
              </a:rPr>
              <a:t> </a:t>
            </a:r>
            <a:r>
              <a:rPr sz="2000" spc="-10" dirty="0">
                <a:solidFill>
                  <a:srgbClr val="2D3780"/>
                </a:solidFill>
                <a:latin typeface="Courier New"/>
                <a:cs typeface="Courier New"/>
              </a:rPr>
              <a:t>б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-50" dirty="0">
                <a:solidFill>
                  <a:srgbClr val="2D3780"/>
                </a:solidFill>
                <a:latin typeface="Courier New"/>
                <a:cs typeface="Courier New"/>
              </a:rPr>
              <a:t>л</a:t>
            </a:r>
            <a:r>
              <a:rPr sz="2000" spc="-80" dirty="0">
                <a:solidFill>
                  <a:srgbClr val="2D3780"/>
                </a:solidFill>
                <a:latin typeface="Courier New"/>
                <a:cs typeface="Courier New"/>
              </a:rPr>
              <a:t>е</a:t>
            </a:r>
            <a:r>
              <a:rPr sz="2000" spc="-75" dirty="0">
                <a:solidFill>
                  <a:srgbClr val="2D3780"/>
                </a:solidFill>
                <a:latin typeface="Courier New"/>
                <a:cs typeface="Courier New"/>
              </a:rPr>
              <a:t>е</a:t>
            </a:r>
            <a:r>
              <a:rPr sz="2000" spc="-665" dirty="0">
                <a:solidFill>
                  <a:srgbClr val="2D3780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-250" dirty="0">
                <a:solidFill>
                  <a:srgbClr val="2D3780"/>
                </a:solidFill>
                <a:latin typeface="Courier New"/>
                <a:cs typeface="Courier New"/>
              </a:rPr>
              <a:t>с</a:t>
            </a:r>
            <a:r>
              <a:rPr sz="2000" spc="-254" dirty="0">
                <a:solidFill>
                  <a:srgbClr val="2D3780"/>
                </a:solidFill>
                <a:latin typeface="Courier New"/>
                <a:cs typeface="Courier New"/>
              </a:rPr>
              <a:t>т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20" dirty="0">
                <a:solidFill>
                  <a:srgbClr val="2D3780"/>
                </a:solidFill>
                <a:latin typeface="Courier New"/>
                <a:cs typeface="Courier New"/>
              </a:rPr>
              <a:t>р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290" dirty="0">
                <a:solidFill>
                  <a:srgbClr val="2D3780"/>
                </a:solidFill>
                <a:latin typeface="Courier New"/>
                <a:cs typeface="Courier New"/>
              </a:rPr>
              <a:t>ж</a:t>
            </a:r>
            <a:r>
              <a:rPr sz="2000" spc="65" dirty="0">
                <a:solidFill>
                  <a:srgbClr val="2D3780"/>
                </a:solidFill>
                <a:latin typeface="Courier New"/>
                <a:cs typeface="Courier New"/>
              </a:rPr>
              <a:t>н</a:t>
            </a:r>
            <a:r>
              <a:rPr sz="2000" dirty="0">
                <a:solidFill>
                  <a:srgbClr val="2D3780"/>
                </a:solidFill>
                <a:latin typeface="Courier New"/>
                <a:cs typeface="Courier New"/>
              </a:rPr>
              <a:t>о</a:t>
            </a:r>
            <a:r>
              <a:rPr sz="2000" spc="-204" dirty="0">
                <a:solidFill>
                  <a:srgbClr val="2D3780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92908" y="859148"/>
            <a:ext cx="8293734" cy="3162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200"/>
              </a:lnSpc>
              <a:spcBef>
                <a:spcPts val="100"/>
              </a:spcBef>
            </a:pP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Причиной осторожного подхода в практике  моделирования является известное несоответствие  между объектом и его моделью: модель всего лишь  упрощенное представление действительности. Модель -  есть теоретическое построение, имеющее некоторое  отношение к реальности, которое можно независимо  обсуждать и анализировать.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25000" y="4762500"/>
            <a:ext cx="8369934" cy="4767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200"/>
              </a:lnSpc>
              <a:spcBef>
                <a:spcPts val="100"/>
              </a:spcBef>
            </a:pPr>
            <a:r>
              <a:rPr sz="2500" i="1" spc="2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sz="2500" i="1" spc="-2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500" i="1" spc="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sz="2500" i="1" spc="-4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500" i="1" spc="-2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500" i="1" spc="6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500" i="1" spc="-2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500" i="1" spc="-4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500" i="1" spc="-1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500" i="1" spc="3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500" i="1" spc="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37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2500" i="1" spc="-2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500" i="1" spc="6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500" i="1" spc="-1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500" i="1" spc="37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2500" i="1" spc="-2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500" i="1" spc="6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500" i="1" spc="-2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sz="2500" i="1" spc="-1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500" i="1" spc="-2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500" i="1" spc="-5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500" i="1" spc="-4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500" i="1" spc="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37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2500" i="1" spc="-4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500" i="1" spc="-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2500" i="1" spc="-1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500" i="1" spc="2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2500" i="1" spc="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3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500" i="1" spc="-1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500" i="1" spc="-1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2500" i="1" spc="-4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sz="2500" i="1" spc="-1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500" i="1" spc="78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sz="2500" i="1" spc="3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500" i="1" spc="-3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  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sz="2500" i="1" spc="-2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500" i="1" spc="-16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sz="2500" i="1" spc="-4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500" i="1" spc="-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500" i="1" spc="6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500" i="1" spc="-2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500" i="1" spc="-4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вв</a:t>
            </a:r>
            <a:r>
              <a:rPr sz="2500" i="1" spc="-4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500" i="1" spc="-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500" i="1" spc="6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500" i="1" spc="-8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2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sz="2500" i="1" spc="-1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2500" i="1" spc="2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500" i="1" spc="-2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sz="2500" i="1" spc="3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500" i="1" spc="44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sz="2500" i="1" spc="-9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2500" i="1" spc="-4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sz="2500" i="1" spc="-18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2500" i="1" spc="7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sz="2500" i="1" spc="-1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500" i="1" spc="3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500" i="1" spc="-4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4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500" i="1" spc="-2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2500" i="1" spc="-2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sz="2500" i="1" spc="3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500" i="1" spc="-2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sz="2500" i="1" spc="-1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500" i="1" spc="3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500" i="1" spc="-4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я  </a:t>
            </a:r>
            <a:r>
              <a:rPr sz="2500" i="1" spc="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8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2500" i="1" spc="-77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5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1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количества</a:t>
            </a:r>
            <a:r>
              <a:rPr sz="2500" i="1" spc="-77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параметров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8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объекта</a:t>
            </a:r>
            <a:r>
              <a:rPr sz="2500" i="1" spc="-77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18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выбирают </a:t>
            </a:r>
            <a:r>
              <a:rPr sz="2500" i="1" spc="19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15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лишь </a:t>
            </a:r>
            <a:r>
              <a:rPr sz="2500" i="1" spc="5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некоторые, </a:t>
            </a:r>
            <a:r>
              <a:rPr sz="2500" i="1" spc="-1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2500" i="1" spc="14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мнению </a:t>
            </a:r>
            <a:r>
              <a:rPr sz="2500" i="1" spc="-1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разработчиков, </a:t>
            </a:r>
            <a:r>
              <a:rPr sz="2500" i="1" spc="-3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sz="2500" i="1" spc="-2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500" i="1" spc="-2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500" i="1" spc="78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sz="2500" i="1" spc="3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500" i="1" spc="44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sz="2500" i="1" spc="-1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500" i="1" spc="-27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2500" i="1" spc="-114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6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500" i="1" spc="-2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500" i="1" spc="-5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5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500" i="1" spc="-2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500" i="1" spc="-5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500" i="1" spc="-13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sz="2500" i="1" spc="-114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500" i="1" spc="-4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500" i="1" spc="-6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sz="2500" i="1" spc="-1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500" i="1" spc="-2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500" i="1" spc="-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500" i="1" spc="44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sz="2500" i="1" spc="-16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sz="2500" i="1" spc="-27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2500" i="1" spc="-114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3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500" i="1" spc="-1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500" i="1" spc="-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500" i="1" spc="-4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500" i="1" spc="-1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2500" i="1" spc="37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2500" i="1" spc="-4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500" i="1" spc="78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sz="2500" i="1" spc="3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500" i="1" spc="-3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sz="2500" i="1" spc="-4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500" i="1" spc="2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2500" i="1" spc="3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500" i="1" spc="-4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500" i="1" spc="-2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500" i="1" spc="6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500" i="1" spc="-9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sz="2500" i="1" spc="51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ю  </a:t>
            </a:r>
            <a:r>
              <a:rPr sz="2500" i="1" spc="-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500" i="1" spc="44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sz="2500" i="1" spc="-4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2500" i="1" spc="-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500" i="1" spc="6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500" i="1" spc="-8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500" i="1" spc="-2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500" i="1" spc="-9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sz="2500" i="1" spc="-2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ара</a:t>
            </a:r>
            <a:r>
              <a:rPr sz="2500" i="1" spc="37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2500" i="1" spc="-1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500" i="1" spc="6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500" i="1" spc="-2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500" i="1" spc="44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4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sz="2500" i="1" spc="15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sz="2500" i="1" spc="-1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500" i="1" spc="-5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500" i="1" spc="6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500" i="1" spc="-2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500" i="1" spc="-27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2500" i="1" spc="-114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500" i="1" spc="-3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500" i="1" spc="6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500" i="1" spc="-4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500" i="1" spc="-2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500" i="1" spc="44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sz="2500" i="1" spc="-16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sz="2500" i="1" spc="-27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2500" i="1" spc="-114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500" i="1" spc="-26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500" i="1" spc="2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2500" i="1" spc="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6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2500" i="1" spc="4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модели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15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учитывать</a:t>
            </a:r>
            <a:r>
              <a:rPr sz="2500" i="1" spc="-77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4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всё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sz="2500" i="1" spc="-77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5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большое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9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число,</a:t>
            </a:r>
            <a:r>
              <a:rPr sz="2500" i="1" spc="-11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31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sz="2500" i="1" spc="-77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16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станет </a:t>
            </a:r>
            <a:r>
              <a:rPr sz="2500" i="1" spc="-130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4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2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громоздкой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технически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трудно</a:t>
            </a:r>
            <a:r>
              <a:rPr sz="2500" i="1" spc="-77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4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реализуемой,</a:t>
            </a:r>
            <a:r>
              <a:rPr sz="2500" i="1" spc="-114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9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sz="2500" i="1" spc="-130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13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большим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4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количеством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5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данных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7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потеряется</a:t>
            </a:r>
            <a:r>
              <a:rPr sz="2500" i="1" spc="-77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25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sz="2500" i="1" spc="3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моделирования.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505608" y="10169524"/>
            <a:ext cx="70485" cy="19050"/>
          </a:xfrm>
          <a:custGeom>
            <a:avLst/>
            <a:gdLst/>
            <a:ahLst/>
            <a:cxnLst/>
            <a:rect l="l" t="t" r="r" b="b"/>
            <a:pathLst>
              <a:path w="70484" h="19050">
                <a:moveTo>
                  <a:pt x="69949" y="19049"/>
                </a:moveTo>
                <a:lnTo>
                  <a:pt x="0" y="19049"/>
                </a:lnTo>
                <a:lnTo>
                  <a:pt x="0" y="0"/>
                </a:lnTo>
                <a:lnTo>
                  <a:pt x="69949" y="0"/>
                </a:lnTo>
                <a:lnTo>
                  <a:pt x="69949" y="19049"/>
                </a:lnTo>
                <a:close/>
              </a:path>
            </a:pathLst>
          </a:custGeom>
          <a:solidFill>
            <a:srgbClr val="2D37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7687171" y="5143500"/>
            <a:ext cx="1379220" cy="1393825"/>
            <a:chOff x="7687171" y="5143500"/>
            <a:chExt cx="1379220" cy="1393825"/>
          </a:xfrm>
        </p:grpSpPr>
        <p:sp>
          <p:nvSpPr>
            <p:cNvPr id="21" name="object 21"/>
            <p:cNvSpPr/>
            <p:nvPr/>
          </p:nvSpPr>
          <p:spPr>
            <a:xfrm>
              <a:off x="7712047" y="5152350"/>
              <a:ext cx="1022350" cy="1354455"/>
            </a:xfrm>
            <a:custGeom>
              <a:avLst/>
              <a:gdLst/>
              <a:ahLst/>
              <a:cxnLst/>
              <a:rect l="l" t="t" r="r" b="b"/>
              <a:pathLst>
                <a:path w="1022350" h="1354454">
                  <a:moveTo>
                    <a:pt x="947683" y="1354072"/>
                  </a:moveTo>
                  <a:lnTo>
                    <a:pt x="69844" y="1354072"/>
                  </a:lnTo>
                  <a:lnTo>
                    <a:pt x="0" y="1277291"/>
                  </a:lnTo>
                  <a:lnTo>
                    <a:pt x="0" y="82760"/>
                  </a:lnTo>
                  <a:lnTo>
                    <a:pt x="69844" y="0"/>
                  </a:lnTo>
                  <a:lnTo>
                    <a:pt x="741977" y="0"/>
                  </a:lnTo>
                  <a:lnTo>
                    <a:pt x="741977" y="294925"/>
                  </a:lnTo>
                  <a:lnTo>
                    <a:pt x="1021833" y="294925"/>
                  </a:lnTo>
                  <a:lnTo>
                    <a:pt x="1021833" y="617596"/>
                  </a:lnTo>
                  <a:lnTo>
                    <a:pt x="991590" y="584064"/>
                  </a:lnTo>
                  <a:lnTo>
                    <a:pt x="956728" y="555362"/>
                  </a:lnTo>
                  <a:lnTo>
                    <a:pt x="917814" y="532055"/>
                  </a:lnTo>
                  <a:lnTo>
                    <a:pt x="875411" y="514708"/>
                  </a:lnTo>
                  <a:lnTo>
                    <a:pt x="830085" y="503886"/>
                  </a:lnTo>
                  <a:lnTo>
                    <a:pt x="782401" y="500153"/>
                  </a:lnTo>
                  <a:lnTo>
                    <a:pt x="733150" y="504131"/>
                  </a:lnTo>
                  <a:lnTo>
                    <a:pt x="686421" y="515648"/>
                  </a:lnTo>
                  <a:lnTo>
                    <a:pt x="642841" y="534078"/>
                  </a:lnTo>
                  <a:lnTo>
                    <a:pt x="603036" y="558791"/>
                  </a:lnTo>
                  <a:lnTo>
                    <a:pt x="567635" y="589162"/>
                  </a:lnTo>
                  <a:lnTo>
                    <a:pt x="537264" y="624564"/>
                  </a:lnTo>
                  <a:lnTo>
                    <a:pt x="512550" y="664368"/>
                  </a:lnTo>
                  <a:lnTo>
                    <a:pt x="494121" y="707948"/>
                  </a:lnTo>
                  <a:lnTo>
                    <a:pt x="482604" y="754677"/>
                  </a:lnTo>
                  <a:lnTo>
                    <a:pt x="478625" y="803928"/>
                  </a:lnTo>
                  <a:lnTo>
                    <a:pt x="482597" y="853179"/>
                  </a:lnTo>
                  <a:lnTo>
                    <a:pt x="494098" y="899908"/>
                  </a:lnTo>
                  <a:lnTo>
                    <a:pt x="512505" y="943488"/>
                  </a:lnTo>
                  <a:lnTo>
                    <a:pt x="537195" y="983292"/>
                  </a:lnTo>
                  <a:lnTo>
                    <a:pt x="567545" y="1018694"/>
                  </a:lnTo>
                  <a:lnTo>
                    <a:pt x="602933" y="1049065"/>
                  </a:lnTo>
                  <a:lnTo>
                    <a:pt x="642735" y="1073778"/>
                  </a:lnTo>
                  <a:lnTo>
                    <a:pt x="686329" y="1092208"/>
                  </a:lnTo>
                  <a:lnTo>
                    <a:pt x="733092" y="1103725"/>
                  </a:lnTo>
                  <a:lnTo>
                    <a:pt x="782401" y="1107704"/>
                  </a:lnTo>
                  <a:lnTo>
                    <a:pt x="827440" y="1104373"/>
                  </a:lnTo>
                  <a:lnTo>
                    <a:pt x="870394" y="1094697"/>
                  </a:lnTo>
                  <a:lnTo>
                    <a:pt x="910791" y="1079146"/>
                  </a:lnTo>
                  <a:lnTo>
                    <a:pt x="948162" y="1058191"/>
                  </a:lnTo>
                  <a:lnTo>
                    <a:pt x="1022072" y="1141908"/>
                  </a:lnTo>
                  <a:lnTo>
                    <a:pt x="1022072" y="1283750"/>
                  </a:lnTo>
                  <a:lnTo>
                    <a:pt x="947683" y="1354072"/>
                  </a:lnTo>
                  <a:close/>
                </a:path>
              </a:pathLst>
            </a:custGeom>
            <a:solidFill>
              <a:srgbClr val="EC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87170" y="5143512"/>
              <a:ext cx="1379220" cy="1393825"/>
            </a:xfrm>
            <a:custGeom>
              <a:avLst/>
              <a:gdLst/>
              <a:ahLst/>
              <a:cxnLst/>
              <a:rect l="l" t="t" r="r" b="b"/>
              <a:pathLst>
                <a:path w="1379220" h="1393825">
                  <a:moveTo>
                    <a:pt x="560425" y="442264"/>
                  </a:moveTo>
                  <a:lnTo>
                    <a:pt x="558533" y="432981"/>
                  </a:lnTo>
                  <a:lnTo>
                    <a:pt x="553402" y="425373"/>
                  </a:lnTo>
                  <a:lnTo>
                    <a:pt x="545795" y="420230"/>
                  </a:lnTo>
                  <a:lnTo>
                    <a:pt x="536511" y="418338"/>
                  </a:lnTo>
                  <a:lnTo>
                    <a:pt x="212877" y="418338"/>
                  </a:lnTo>
                  <a:lnTo>
                    <a:pt x="203593" y="420230"/>
                  </a:lnTo>
                  <a:lnTo>
                    <a:pt x="195986" y="425373"/>
                  </a:lnTo>
                  <a:lnTo>
                    <a:pt x="190842" y="432981"/>
                  </a:lnTo>
                  <a:lnTo>
                    <a:pt x="188963" y="442264"/>
                  </a:lnTo>
                  <a:lnTo>
                    <a:pt x="190842" y="451548"/>
                  </a:lnTo>
                  <a:lnTo>
                    <a:pt x="195986" y="459155"/>
                  </a:lnTo>
                  <a:lnTo>
                    <a:pt x="203593" y="464299"/>
                  </a:lnTo>
                  <a:lnTo>
                    <a:pt x="212877" y="466178"/>
                  </a:lnTo>
                  <a:lnTo>
                    <a:pt x="536511" y="466178"/>
                  </a:lnTo>
                  <a:lnTo>
                    <a:pt x="545795" y="464299"/>
                  </a:lnTo>
                  <a:lnTo>
                    <a:pt x="553402" y="459155"/>
                  </a:lnTo>
                  <a:lnTo>
                    <a:pt x="558533" y="451548"/>
                  </a:lnTo>
                  <a:lnTo>
                    <a:pt x="560425" y="442264"/>
                  </a:lnTo>
                  <a:close/>
                </a:path>
                <a:path w="1379220" h="1393825">
                  <a:moveTo>
                    <a:pt x="1378864" y="1280007"/>
                  </a:moveTo>
                  <a:lnTo>
                    <a:pt x="1347609" y="1212938"/>
                  </a:lnTo>
                  <a:lnTo>
                    <a:pt x="1339240" y="1205522"/>
                  </a:lnTo>
                  <a:lnTo>
                    <a:pt x="1330452" y="1198181"/>
                  </a:lnTo>
                  <a:lnTo>
                    <a:pt x="1330452" y="1284516"/>
                  </a:lnTo>
                  <a:lnTo>
                    <a:pt x="1326946" y="1308392"/>
                  </a:lnTo>
                  <a:lnTo>
                    <a:pt x="1313408" y="1329436"/>
                  </a:lnTo>
                  <a:lnTo>
                    <a:pt x="1292834" y="1342771"/>
                  </a:lnTo>
                  <a:lnTo>
                    <a:pt x="1268882" y="1346288"/>
                  </a:lnTo>
                  <a:lnTo>
                    <a:pt x="1245425" y="1340129"/>
                  </a:lnTo>
                  <a:lnTo>
                    <a:pt x="1226337" y="1324406"/>
                  </a:lnTo>
                  <a:lnTo>
                    <a:pt x="1135570" y="1215809"/>
                  </a:lnTo>
                  <a:lnTo>
                    <a:pt x="1027798" y="1086891"/>
                  </a:lnTo>
                  <a:lnTo>
                    <a:pt x="1027595" y="1086650"/>
                  </a:lnTo>
                  <a:lnTo>
                    <a:pt x="1004608" y="1059141"/>
                  </a:lnTo>
                  <a:lnTo>
                    <a:pt x="1012875" y="1051547"/>
                  </a:lnTo>
                  <a:lnTo>
                    <a:pt x="1023924" y="1040739"/>
                  </a:lnTo>
                  <a:lnTo>
                    <a:pt x="1035888" y="1028636"/>
                  </a:lnTo>
                  <a:lnTo>
                    <a:pt x="1043355" y="1020635"/>
                  </a:lnTo>
                  <a:lnTo>
                    <a:pt x="1308379" y="1242123"/>
                  </a:lnTo>
                  <a:lnTo>
                    <a:pt x="1324165" y="1261287"/>
                  </a:lnTo>
                  <a:lnTo>
                    <a:pt x="1330452" y="1284516"/>
                  </a:lnTo>
                  <a:lnTo>
                    <a:pt x="1330452" y="1198181"/>
                  </a:lnTo>
                  <a:lnTo>
                    <a:pt x="1117993" y="1020635"/>
                  </a:lnTo>
                  <a:lnTo>
                    <a:pt x="1071346" y="981646"/>
                  </a:lnTo>
                  <a:lnTo>
                    <a:pt x="1094587" y="936244"/>
                  </a:lnTo>
                  <a:lnTo>
                    <a:pt x="1110170" y="888428"/>
                  </a:lnTo>
                  <a:lnTo>
                    <a:pt x="1118108" y="839152"/>
                  </a:lnTo>
                  <a:lnTo>
                    <a:pt x="1118387" y="789368"/>
                  </a:lnTo>
                  <a:lnTo>
                    <a:pt x="1111008" y="740041"/>
                  </a:lnTo>
                  <a:lnTo>
                    <a:pt x="1095971" y="692111"/>
                  </a:lnTo>
                  <a:lnTo>
                    <a:pt x="1073251" y="646531"/>
                  </a:lnTo>
                  <a:lnTo>
                    <a:pt x="1073251" y="585063"/>
                  </a:lnTo>
                  <a:lnTo>
                    <a:pt x="1073251" y="302094"/>
                  </a:lnTo>
                  <a:lnTo>
                    <a:pt x="1072781" y="301371"/>
                  </a:lnTo>
                  <a:lnTo>
                    <a:pt x="1072781" y="299935"/>
                  </a:lnTo>
                  <a:lnTo>
                    <a:pt x="1072540" y="299224"/>
                  </a:lnTo>
                  <a:lnTo>
                    <a:pt x="1072540" y="298983"/>
                  </a:lnTo>
                  <a:lnTo>
                    <a:pt x="1072057" y="296240"/>
                  </a:lnTo>
                  <a:lnTo>
                    <a:pt x="1072057" y="812533"/>
                  </a:lnTo>
                  <a:lnTo>
                    <a:pt x="1066660" y="866419"/>
                  </a:lnTo>
                  <a:lnTo>
                    <a:pt x="1051153" y="917473"/>
                  </a:lnTo>
                  <a:lnTo>
                    <a:pt x="1026007" y="964501"/>
                  </a:lnTo>
                  <a:lnTo>
                    <a:pt x="991692" y="1006284"/>
                  </a:lnTo>
                  <a:lnTo>
                    <a:pt x="949909" y="1040638"/>
                  </a:lnTo>
                  <a:lnTo>
                    <a:pt x="902893" y="1065834"/>
                  </a:lnTo>
                  <a:lnTo>
                    <a:pt x="851827" y="1081354"/>
                  </a:lnTo>
                  <a:lnTo>
                    <a:pt x="797941" y="1086650"/>
                  </a:lnTo>
                  <a:lnTo>
                    <a:pt x="744054" y="1081392"/>
                  </a:lnTo>
                  <a:lnTo>
                    <a:pt x="693000" y="1065923"/>
                  </a:lnTo>
                  <a:lnTo>
                    <a:pt x="645972" y="1040739"/>
                  </a:lnTo>
                  <a:lnTo>
                    <a:pt x="604202" y="1006284"/>
                  </a:lnTo>
                  <a:lnTo>
                    <a:pt x="572516" y="968349"/>
                  </a:lnTo>
                  <a:lnTo>
                    <a:pt x="548754" y="926553"/>
                  </a:lnTo>
                  <a:lnTo>
                    <a:pt x="532917" y="882002"/>
                  </a:lnTo>
                  <a:lnTo>
                    <a:pt x="524992" y="835812"/>
                  </a:lnTo>
                  <a:lnTo>
                    <a:pt x="524992" y="789076"/>
                  </a:lnTo>
                  <a:lnTo>
                    <a:pt x="532917" y="742899"/>
                  </a:lnTo>
                  <a:lnTo>
                    <a:pt x="548754" y="698385"/>
                  </a:lnTo>
                  <a:lnTo>
                    <a:pt x="572516" y="656653"/>
                  </a:lnTo>
                  <a:lnTo>
                    <a:pt x="604202" y="618782"/>
                  </a:lnTo>
                  <a:lnTo>
                    <a:pt x="645972" y="584428"/>
                  </a:lnTo>
                  <a:lnTo>
                    <a:pt x="693000" y="559231"/>
                  </a:lnTo>
                  <a:lnTo>
                    <a:pt x="744054" y="543712"/>
                  </a:lnTo>
                  <a:lnTo>
                    <a:pt x="797941" y="538416"/>
                  </a:lnTo>
                  <a:lnTo>
                    <a:pt x="851827" y="543674"/>
                  </a:lnTo>
                  <a:lnTo>
                    <a:pt x="902893" y="559142"/>
                  </a:lnTo>
                  <a:lnTo>
                    <a:pt x="949909" y="584327"/>
                  </a:lnTo>
                  <a:lnTo>
                    <a:pt x="991692" y="618782"/>
                  </a:lnTo>
                  <a:lnTo>
                    <a:pt x="1026045" y="660666"/>
                  </a:lnTo>
                  <a:lnTo>
                    <a:pt x="1051255" y="707682"/>
                  </a:lnTo>
                  <a:lnTo>
                    <a:pt x="1066761" y="758685"/>
                  </a:lnTo>
                  <a:lnTo>
                    <a:pt x="1072057" y="812533"/>
                  </a:lnTo>
                  <a:lnTo>
                    <a:pt x="1072057" y="296240"/>
                  </a:lnTo>
                  <a:lnTo>
                    <a:pt x="1071575" y="293484"/>
                  </a:lnTo>
                  <a:lnTo>
                    <a:pt x="1069428" y="288455"/>
                  </a:lnTo>
                  <a:lnTo>
                    <a:pt x="1065364" y="284873"/>
                  </a:lnTo>
                  <a:lnTo>
                    <a:pt x="1059383" y="278892"/>
                  </a:lnTo>
                  <a:lnTo>
                    <a:pt x="1025410" y="244894"/>
                  </a:lnTo>
                  <a:lnTo>
                    <a:pt x="1025410" y="326732"/>
                  </a:lnTo>
                  <a:lnTo>
                    <a:pt x="1025410" y="585063"/>
                  </a:lnTo>
                  <a:lnTo>
                    <a:pt x="986675" y="551929"/>
                  </a:lnTo>
                  <a:lnTo>
                    <a:pt x="943825" y="525640"/>
                  </a:lnTo>
                  <a:lnTo>
                    <a:pt x="897610" y="506488"/>
                  </a:lnTo>
                  <a:lnTo>
                    <a:pt x="848741" y="494792"/>
                  </a:lnTo>
                  <a:lnTo>
                    <a:pt x="797941" y="490816"/>
                  </a:lnTo>
                  <a:lnTo>
                    <a:pt x="749249" y="494474"/>
                  </a:lnTo>
                  <a:lnTo>
                    <a:pt x="702322" y="505256"/>
                  </a:lnTo>
                  <a:lnTo>
                    <a:pt x="657796" y="522897"/>
                  </a:lnTo>
                  <a:lnTo>
                    <a:pt x="616267" y="547128"/>
                  </a:lnTo>
                  <a:lnTo>
                    <a:pt x="578358" y="577646"/>
                  </a:lnTo>
                  <a:lnTo>
                    <a:pt x="212877" y="577646"/>
                  </a:lnTo>
                  <a:lnTo>
                    <a:pt x="203593" y="579539"/>
                  </a:lnTo>
                  <a:lnTo>
                    <a:pt x="195986" y="584669"/>
                  </a:lnTo>
                  <a:lnTo>
                    <a:pt x="190842" y="592277"/>
                  </a:lnTo>
                  <a:lnTo>
                    <a:pt x="188963" y="601560"/>
                  </a:lnTo>
                  <a:lnTo>
                    <a:pt x="190842" y="610857"/>
                  </a:lnTo>
                  <a:lnTo>
                    <a:pt x="195986" y="618451"/>
                  </a:lnTo>
                  <a:lnTo>
                    <a:pt x="203593" y="623595"/>
                  </a:lnTo>
                  <a:lnTo>
                    <a:pt x="212877" y="625487"/>
                  </a:lnTo>
                  <a:lnTo>
                    <a:pt x="536511" y="625487"/>
                  </a:lnTo>
                  <a:lnTo>
                    <a:pt x="519595" y="651776"/>
                  </a:lnTo>
                  <a:lnTo>
                    <a:pt x="505472" y="679246"/>
                  </a:lnTo>
                  <a:lnTo>
                    <a:pt x="494131" y="707682"/>
                  </a:lnTo>
                  <a:lnTo>
                    <a:pt x="485559" y="736942"/>
                  </a:lnTo>
                  <a:lnTo>
                    <a:pt x="212877" y="736942"/>
                  </a:lnTo>
                  <a:lnTo>
                    <a:pt x="203593" y="738835"/>
                  </a:lnTo>
                  <a:lnTo>
                    <a:pt x="195986" y="743978"/>
                  </a:lnTo>
                  <a:lnTo>
                    <a:pt x="190842" y="751586"/>
                  </a:lnTo>
                  <a:lnTo>
                    <a:pt x="188963" y="760869"/>
                  </a:lnTo>
                  <a:lnTo>
                    <a:pt x="190842" y="770153"/>
                  </a:lnTo>
                  <a:lnTo>
                    <a:pt x="195986" y="777760"/>
                  </a:lnTo>
                  <a:lnTo>
                    <a:pt x="203593" y="782904"/>
                  </a:lnTo>
                  <a:lnTo>
                    <a:pt x="212877" y="784783"/>
                  </a:lnTo>
                  <a:lnTo>
                    <a:pt x="477418" y="784783"/>
                  </a:lnTo>
                  <a:lnTo>
                    <a:pt x="476300" y="812800"/>
                  </a:lnTo>
                  <a:lnTo>
                    <a:pt x="477570" y="840752"/>
                  </a:lnTo>
                  <a:lnTo>
                    <a:pt x="481228" y="868540"/>
                  </a:lnTo>
                  <a:lnTo>
                    <a:pt x="487235" y="896010"/>
                  </a:lnTo>
                  <a:lnTo>
                    <a:pt x="212877" y="896010"/>
                  </a:lnTo>
                  <a:lnTo>
                    <a:pt x="203593" y="897902"/>
                  </a:lnTo>
                  <a:lnTo>
                    <a:pt x="195986" y="903033"/>
                  </a:lnTo>
                  <a:lnTo>
                    <a:pt x="190842" y="910640"/>
                  </a:lnTo>
                  <a:lnTo>
                    <a:pt x="188963" y="919937"/>
                  </a:lnTo>
                  <a:lnTo>
                    <a:pt x="190842" y="929220"/>
                  </a:lnTo>
                  <a:lnTo>
                    <a:pt x="195986" y="936828"/>
                  </a:lnTo>
                  <a:lnTo>
                    <a:pt x="203593" y="941959"/>
                  </a:lnTo>
                  <a:lnTo>
                    <a:pt x="212877" y="943851"/>
                  </a:lnTo>
                  <a:lnTo>
                    <a:pt x="504456" y="943851"/>
                  </a:lnTo>
                  <a:lnTo>
                    <a:pt x="517296" y="969606"/>
                  </a:lnTo>
                  <a:lnTo>
                    <a:pt x="550227" y="1017981"/>
                  </a:lnTo>
                  <a:lnTo>
                    <a:pt x="581469" y="1050531"/>
                  </a:lnTo>
                  <a:lnTo>
                    <a:pt x="587209" y="1055319"/>
                  </a:lnTo>
                  <a:lnTo>
                    <a:pt x="212877" y="1055319"/>
                  </a:lnTo>
                  <a:lnTo>
                    <a:pt x="203593" y="1057198"/>
                  </a:lnTo>
                  <a:lnTo>
                    <a:pt x="195986" y="1062342"/>
                  </a:lnTo>
                  <a:lnTo>
                    <a:pt x="190842" y="1069949"/>
                  </a:lnTo>
                  <a:lnTo>
                    <a:pt x="188963" y="1079233"/>
                  </a:lnTo>
                  <a:lnTo>
                    <a:pt x="190842" y="1088517"/>
                  </a:lnTo>
                  <a:lnTo>
                    <a:pt x="195986" y="1096124"/>
                  </a:lnTo>
                  <a:lnTo>
                    <a:pt x="203593" y="1101267"/>
                  </a:lnTo>
                  <a:lnTo>
                    <a:pt x="212877" y="1103147"/>
                  </a:lnTo>
                  <a:lnTo>
                    <a:pt x="660171" y="1103147"/>
                  </a:lnTo>
                  <a:lnTo>
                    <a:pt x="693407" y="1116685"/>
                  </a:lnTo>
                  <a:lnTo>
                    <a:pt x="727621" y="1126413"/>
                  </a:lnTo>
                  <a:lnTo>
                    <a:pt x="762558" y="1132281"/>
                  </a:lnTo>
                  <a:lnTo>
                    <a:pt x="797941" y="1134249"/>
                  </a:lnTo>
                  <a:lnTo>
                    <a:pt x="841527" y="1131252"/>
                  </a:lnTo>
                  <a:lnTo>
                    <a:pt x="884377" y="1122324"/>
                  </a:lnTo>
                  <a:lnTo>
                    <a:pt x="925931" y="1107503"/>
                  </a:lnTo>
                  <a:lnTo>
                    <a:pt x="965619" y="1086891"/>
                  </a:lnTo>
                  <a:lnTo>
                    <a:pt x="1025410" y="1158405"/>
                  </a:lnTo>
                  <a:lnTo>
                    <a:pt x="1025410" y="1267714"/>
                  </a:lnTo>
                  <a:lnTo>
                    <a:pt x="1019759" y="1295577"/>
                  </a:lnTo>
                  <a:lnTo>
                    <a:pt x="1004341" y="1318399"/>
                  </a:lnTo>
                  <a:lnTo>
                    <a:pt x="981519" y="1333817"/>
                  </a:lnTo>
                  <a:lnTo>
                    <a:pt x="953655" y="1339481"/>
                  </a:lnTo>
                  <a:lnTo>
                    <a:pt x="119595" y="1339481"/>
                  </a:lnTo>
                  <a:lnTo>
                    <a:pt x="91732" y="1333817"/>
                  </a:lnTo>
                  <a:lnTo>
                    <a:pt x="68910" y="1318399"/>
                  </a:lnTo>
                  <a:lnTo>
                    <a:pt x="53492" y="1295577"/>
                  </a:lnTo>
                  <a:lnTo>
                    <a:pt x="47828" y="1267714"/>
                  </a:lnTo>
                  <a:lnTo>
                    <a:pt x="47828" y="119595"/>
                  </a:lnTo>
                  <a:lnTo>
                    <a:pt x="53492" y="91732"/>
                  </a:lnTo>
                  <a:lnTo>
                    <a:pt x="68910" y="68910"/>
                  </a:lnTo>
                  <a:lnTo>
                    <a:pt x="91732" y="53492"/>
                  </a:lnTo>
                  <a:lnTo>
                    <a:pt x="119595" y="47828"/>
                  </a:lnTo>
                  <a:lnTo>
                    <a:pt x="746518" y="47828"/>
                  </a:lnTo>
                  <a:lnTo>
                    <a:pt x="746518" y="302818"/>
                  </a:lnTo>
                  <a:lnTo>
                    <a:pt x="748398" y="312102"/>
                  </a:lnTo>
                  <a:lnTo>
                    <a:pt x="753541" y="319709"/>
                  </a:lnTo>
                  <a:lnTo>
                    <a:pt x="761149" y="324840"/>
                  </a:lnTo>
                  <a:lnTo>
                    <a:pt x="770432" y="326732"/>
                  </a:lnTo>
                  <a:lnTo>
                    <a:pt x="1025410" y="326732"/>
                  </a:lnTo>
                  <a:lnTo>
                    <a:pt x="1025410" y="244894"/>
                  </a:lnTo>
                  <a:lnTo>
                    <a:pt x="991450" y="210908"/>
                  </a:lnTo>
                  <a:lnTo>
                    <a:pt x="991450" y="278892"/>
                  </a:lnTo>
                  <a:lnTo>
                    <a:pt x="794359" y="278892"/>
                  </a:lnTo>
                  <a:lnTo>
                    <a:pt x="794359" y="81559"/>
                  </a:lnTo>
                  <a:lnTo>
                    <a:pt x="991450" y="278892"/>
                  </a:lnTo>
                  <a:lnTo>
                    <a:pt x="991450" y="210908"/>
                  </a:lnTo>
                  <a:lnTo>
                    <a:pt x="862228" y="81559"/>
                  </a:lnTo>
                  <a:lnTo>
                    <a:pt x="828522" y="47828"/>
                  </a:lnTo>
                  <a:lnTo>
                    <a:pt x="787654" y="6934"/>
                  </a:lnTo>
                  <a:lnTo>
                    <a:pt x="776897" y="0"/>
                  </a:lnTo>
                  <a:lnTo>
                    <a:pt x="119595" y="0"/>
                  </a:lnTo>
                  <a:lnTo>
                    <a:pt x="73050" y="9398"/>
                  </a:lnTo>
                  <a:lnTo>
                    <a:pt x="35039" y="35039"/>
                  </a:lnTo>
                  <a:lnTo>
                    <a:pt x="9398" y="73050"/>
                  </a:lnTo>
                  <a:lnTo>
                    <a:pt x="0" y="119595"/>
                  </a:lnTo>
                  <a:lnTo>
                    <a:pt x="0" y="1267714"/>
                  </a:lnTo>
                  <a:lnTo>
                    <a:pt x="9398" y="1314259"/>
                  </a:lnTo>
                  <a:lnTo>
                    <a:pt x="35039" y="1352270"/>
                  </a:lnTo>
                  <a:lnTo>
                    <a:pt x="73050" y="1377911"/>
                  </a:lnTo>
                  <a:lnTo>
                    <a:pt x="119595" y="1387309"/>
                  </a:lnTo>
                  <a:lnTo>
                    <a:pt x="953655" y="1387309"/>
                  </a:lnTo>
                  <a:lnTo>
                    <a:pt x="1000201" y="1377911"/>
                  </a:lnTo>
                  <a:lnTo>
                    <a:pt x="1038212" y="1352270"/>
                  </a:lnTo>
                  <a:lnTo>
                    <a:pt x="1063853" y="1314259"/>
                  </a:lnTo>
                  <a:lnTo>
                    <a:pt x="1073251" y="1267714"/>
                  </a:lnTo>
                  <a:lnTo>
                    <a:pt x="1073251" y="1215809"/>
                  </a:lnTo>
                  <a:lnTo>
                    <a:pt x="1189507" y="1354785"/>
                  </a:lnTo>
                  <a:lnTo>
                    <a:pt x="1220165" y="1380820"/>
                  </a:lnTo>
                  <a:lnTo>
                    <a:pt x="1252740" y="1393240"/>
                  </a:lnTo>
                  <a:lnTo>
                    <a:pt x="1285278" y="1393786"/>
                  </a:lnTo>
                  <a:lnTo>
                    <a:pt x="1315796" y="1384211"/>
                  </a:lnTo>
                  <a:lnTo>
                    <a:pt x="1342377" y="1366291"/>
                  </a:lnTo>
                  <a:lnTo>
                    <a:pt x="1359242" y="1346288"/>
                  </a:lnTo>
                  <a:lnTo>
                    <a:pt x="1363052" y="1341780"/>
                  </a:lnTo>
                  <a:lnTo>
                    <a:pt x="1375854" y="1312430"/>
                  </a:lnTo>
                  <a:lnTo>
                    <a:pt x="1378864" y="1280007"/>
                  </a:lnTo>
                  <a:close/>
                </a:path>
              </a:pathLst>
            </a:custGeom>
            <a:solidFill>
              <a:srgbClr val="2D3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1300" y="4279236"/>
            <a:ext cx="6402705" cy="33249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0"/>
              </a:spcBef>
            </a:pPr>
            <a:r>
              <a:rPr sz="9600" dirty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sz="9600">
                <a:latin typeface="Times New Roman" pitchFamily="18" charset="0"/>
                <a:cs typeface="Times New Roman" pitchFamily="18" charset="0"/>
              </a:rPr>
              <a:t>за  </a:t>
            </a:r>
            <a:r>
              <a:rPr sz="9600" smtClean="0">
                <a:latin typeface="Times New Roman" pitchFamily="18" charset="0"/>
                <a:cs typeface="Times New Roman" pitchFamily="18" charset="0"/>
              </a:rPr>
              <a:t>вним</a:t>
            </a:r>
            <a:r>
              <a:rPr lang="kk-KZ" sz="9600" dirty="0" smtClean="0">
                <a:latin typeface="Times New Roman" pitchFamily="18" charset="0"/>
                <a:cs typeface="Times New Roman" pitchFamily="18" charset="0"/>
              </a:rPr>
              <a:t>ание!</a:t>
            </a:r>
            <a:endParaRPr sz="9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7684"/>
            <a:ext cx="4790440" cy="3929379"/>
            <a:chOff x="0" y="6357684"/>
            <a:chExt cx="4790440" cy="3929379"/>
          </a:xfrm>
        </p:grpSpPr>
        <p:sp>
          <p:nvSpPr>
            <p:cNvPr id="3" name="object 3"/>
            <p:cNvSpPr/>
            <p:nvPr/>
          </p:nvSpPr>
          <p:spPr>
            <a:xfrm>
              <a:off x="0" y="7483351"/>
              <a:ext cx="4099560" cy="2804160"/>
            </a:xfrm>
            <a:custGeom>
              <a:avLst/>
              <a:gdLst/>
              <a:ahLst/>
              <a:cxnLst/>
              <a:rect l="l" t="t" r="r" b="b"/>
              <a:pathLst>
                <a:path w="4099560" h="2804159">
                  <a:moveTo>
                    <a:pt x="1530194" y="0"/>
                  </a:moveTo>
                  <a:lnTo>
                    <a:pt x="0" y="1669950"/>
                  </a:lnTo>
                  <a:lnTo>
                    <a:pt x="0" y="2803647"/>
                  </a:lnTo>
                  <a:lnTo>
                    <a:pt x="4099036" y="2803647"/>
                  </a:lnTo>
                  <a:lnTo>
                    <a:pt x="1530194" y="0"/>
                  </a:lnTo>
                  <a:close/>
                </a:path>
              </a:pathLst>
            </a:custGeom>
            <a:solidFill>
              <a:srgbClr val="9D9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90353"/>
              <a:ext cx="2456815" cy="2797175"/>
            </a:xfrm>
            <a:custGeom>
              <a:avLst/>
              <a:gdLst/>
              <a:ahLst/>
              <a:cxnLst/>
              <a:rect l="l" t="t" r="r" b="b"/>
              <a:pathLst>
                <a:path w="2456815" h="2797175">
                  <a:moveTo>
                    <a:pt x="1524126" y="0"/>
                  </a:moveTo>
                  <a:lnTo>
                    <a:pt x="0" y="1663024"/>
                  </a:lnTo>
                  <a:lnTo>
                    <a:pt x="0" y="2796646"/>
                  </a:lnTo>
                  <a:lnTo>
                    <a:pt x="861943" y="2796646"/>
                  </a:lnTo>
                  <a:lnTo>
                    <a:pt x="2456228" y="1017517"/>
                  </a:lnTo>
                  <a:lnTo>
                    <a:pt x="1524126" y="0"/>
                  </a:lnTo>
                  <a:close/>
                </a:path>
              </a:pathLst>
            </a:custGeom>
            <a:solidFill>
              <a:srgbClr val="615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57684"/>
              <a:ext cx="4790440" cy="3929379"/>
            </a:xfrm>
            <a:custGeom>
              <a:avLst/>
              <a:gdLst/>
              <a:ahLst/>
              <a:cxnLst/>
              <a:rect l="l" t="t" r="r" b="b"/>
              <a:pathLst>
                <a:path w="4790440" h="3929379">
                  <a:moveTo>
                    <a:pt x="1889649" y="763469"/>
                  </a:moveTo>
                  <a:lnTo>
                    <a:pt x="1185732" y="763469"/>
                  </a:lnTo>
                  <a:lnTo>
                    <a:pt x="4096755" y="3929315"/>
                  </a:lnTo>
                  <a:lnTo>
                    <a:pt x="4790304" y="3929315"/>
                  </a:lnTo>
                  <a:lnTo>
                    <a:pt x="1889649" y="763469"/>
                  </a:lnTo>
                  <a:close/>
                </a:path>
                <a:path w="4790440" h="3929379">
                  <a:moveTo>
                    <a:pt x="1190133" y="0"/>
                  </a:moveTo>
                  <a:lnTo>
                    <a:pt x="1181330" y="0"/>
                  </a:lnTo>
                  <a:lnTo>
                    <a:pt x="0" y="1289013"/>
                  </a:lnTo>
                  <a:lnTo>
                    <a:pt x="0" y="2057285"/>
                  </a:lnTo>
                  <a:lnTo>
                    <a:pt x="1185732" y="763469"/>
                  </a:lnTo>
                  <a:lnTo>
                    <a:pt x="1889649" y="763469"/>
                  </a:lnTo>
                  <a:lnTo>
                    <a:pt x="1190133" y="0"/>
                  </a:lnTo>
                  <a:close/>
                </a:path>
              </a:pathLst>
            </a:custGeom>
            <a:solidFill>
              <a:srgbClr val="828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4614520" y="6483049"/>
            <a:ext cx="3648075" cy="3800475"/>
            <a:chOff x="14614520" y="6483049"/>
            <a:chExt cx="3648075" cy="3800475"/>
          </a:xfrm>
        </p:grpSpPr>
        <p:sp>
          <p:nvSpPr>
            <p:cNvPr id="7" name="object 7"/>
            <p:cNvSpPr/>
            <p:nvPr/>
          </p:nvSpPr>
          <p:spPr>
            <a:xfrm>
              <a:off x="14614520" y="6507151"/>
              <a:ext cx="3648075" cy="3776979"/>
            </a:xfrm>
            <a:custGeom>
              <a:avLst/>
              <a:gdLst/>
              <a:ahLst/>
              <a:cxnLst/>
              <a:rect l="l" t="t" r="r" b="b"/>
              <a:pathLst>
                <a:path w="3648075" h="3776979">
                  <a:moveTo>
                    <a:pt x="3647759" y="3776373"/>
                  </a:moveTo>
                  <a:lnTo>
                    <a:pt x="3005124" y="3776373"/>
                  </a:lnTo>
                  <a:lnTo>
                    <a:pt x="0" y="762875"/>
                  </a:lnTo>
                  <a:lnTo>
                    <a:pt x="0" y="0"/>
                  </a:lnTo>
                  <a:lnTo>
                    <a:pt x="1047" y="0"/>
                  </a:lnTo>
                  <a:lnTo>
                    <a:pt x="3647759" y="3645664"/>
                  </a:lnTo>
                  <a:lnTo>
                    <a:pt x="3647759" y="3776373"/>
                  </a:lnTo>
                  <a:close/>
                </a:path>
              </a:pathLst>
            </a:custGeom>
            <a:solidFill>
              <a:srgbClr val="828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931737" y="6483049"/>
              <a:ext cx="2331085" cy="3670300"/>
            </a:xfrm>
            <a:custGeom>
              <a:avLst/>
              <a:gdLst/>
              <a:ahLst/>
              <a:cxnLst/>
              <a:rect l="l" t="t" r="r" b="b"/>
              <a:pathLst>
                <a:path w="2331084" h="3670300">
                  <a:moveTo>
                    <a:pt x="2330542" y="3669765"/>
                  </a:moveTo>
                  <a:lnTo>
                    <a:pt x="0" y="1339223"/>
                  </a:lnTo>
                  <a:lnTo>
                    <a:pt x="2330542" y="0"/>
                  </a:lnTo>
                  <a:lnTo>
                    <a:pt x="2330542" y="3669765"/>
                  </a:lnTo>
                  <a:close/>
                </a:path>
              </a:pathLst>
            </a:custGeom>
            <a:solidFill>
              <a:srgbClr val="615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1700471" y="2134111"/>
            <a:ext cx="14887056" cy="5081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dirty="0">
                <a:latin typeface="Times New Roman" pitchFamily="18" charset="0"/>
                <a:cs typeface="Times New Roman" pitchFamily="18" charset="0"/>
              </a:rPr>
              <a:t>Процесс прогнозирования достаточно актуален в настоящее время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Широка сфера его  применения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Прогнозирование широко используется в экономике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а именно в управлении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В  менеджменте понятие «планирование» и «прогнозирование» тесно переплетены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Они не  идентичны и не подменяют друг друга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Планы и прогнозы различаются между собой  временными границами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степенью детализации содержащихся в них показателей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степенью  точности и вероятности их достижения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адресностью и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наконец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правовой основой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Прогнозы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как правило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носят индикативный характер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а планы обладают силой директивного характера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Не подмена и противопоставление плана и прогноза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а их правильное сочетание 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таков путь  планомерного регулирования экономики в условиях рыночной экономики и перехода к ней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14599"/>
              </a:lnSpc>
            </a:pPr>
            <a:r>
              <a:rPr dirty="0">
                <a:latin typeface="Times New Roman" pitchFamily="18" charset="0"/>
                <a:cs typeface="Times New Roman" pitchFamily="18" charset="0"/>
              </a:rPr>
              <a:t>В промышленности методы прогнозирования также играют первостепенную роль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Используя  экстраполяцию и тенденцию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можно делать предварительные выводы относительно разных  процессов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явлений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реакций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операций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883695" y="1795534"/>
            <a:ext cx="600075" cy="835660"/>
            <a:chOff x="883695" y="1795534"/>
            <a:chExt cx="600075" cy="835660"/>
          </a:xfrm>
        </p:grpSpPr>
        <p:sp>
          <p:nvSpPr>
            <p:cNvPr id="11" name="object 11"/>
            <p:cNvSpPr/>
            <p:nvPr/>
          </p:nvSpPr>
          <p:spPr>
            <a:xfrm>
              <a:off x="929830" y="1795538"/>
              <a:ext cx="553720" cy="835660"/>
            </a:xfrm>
            <a:custGeom>
              <a:avLst/>
              <a:gdLst/>
              <a:ahLst/>
              <a:cxnLst/>
              <a:rect l="l" t="t" r="r" b="b"/>
              <a:pathLst>
                <a:path w="553719" h="835660">
                  <a:moveTo>
                    <a:pt x="553440" y="293077"/>
                  </a:moveTo>
                  <a:lnTo>
                    <a:pt x="545185" y="265036"/>
                  </a:lnTo>
                  <a:lnTo>
                    <a:pt x="525132" y="243890"/>
                  </a:lnTo>
                  <a:lnTo>
                    <a:pt x="495325" y="231114"/>
                  </a:lnTo>
                  <a:lnTo>
                    <a:pt x="457479" y="226593"/>
                  </a:lnTo>
                  <a:lnTo>
                    <a:pt x="413296" y="230174"/>
                  </a:lnTo>
                  <a:lnTo>
                    <a:pt x="379018" y="238302"/>
                  </a:lnTo>
                  <a:lnTo>
                    <a:pt x="342773" y="175285"/>
                  </a:lnTo>
                  <a:lnTo>
                    <a:pt x="330365" y="138137"/>
                  </a:lnTo>
                  <a:lnTo>
                    <a:pt x="327990" y="99682"/>
                  </a:lnTo>
                  <a:lnTo>
                    <a:pt x="325285" y="60655"/>
                  </a:lnTo>
                  <a:lnTo>
                    <a:pt x="311912" y="21805"/>
                  </a:lnTo>
                  <a:lnTo>
                    <a:pt x="284607" y="2400"/>
                  </a:lnTo>
                  <a:lnTo>
                    <a:pt x="239242" y="0"/>
                  </a:lnTo>
                  <a:lnTo>
                    <a:pt x="182003" y="13931"/>
                  </a:lnTo>
                  <a:lnTo>
                    <a:pt x="119100" y="43484"/>
                  </a:lnTo>
                  <a:lnTo>
                    <a:pt x="72517" y="75272"/>
                  </a:lnTo>
                  <a:lnTo>
                    <a:pt x="35890" y="109524"/>
                  </a:lnTo>
                  <a:lnTo>
                    <a:pt x="11087" y="143649"/>
                  </a:lnTo>
                  <a:lnTo>
                    <a:pt x="0" y="175031"/>
                  </a:lnTo>
                  <a:lnTo>
                    <a:pt x="4521" y="201079"/>
                  </a:lnTo>
                  <a:lnTo>
                    <a:pt x="30365" y="230390"/>
                  </a:lnTo>
                  <a:lnTo>
                    <a:pt x="62331" y="251599"/>
                  </a:lnTo>
                  <a:lnTo>
                    <a:pt x="94615" y="273367"/>
                  </a:lnTo>
                  <a:lnTo>
                    <a:pt x="121450" y="304380"/>
                  </a:lnTo>
                  <a:lnTo>
                    <a:pt x="157683" y="367372"/>
                  </a:lnTo>
                  <a:lnTo>
                    <a:pt x="133642" y="393268"/>
                  </a:lnTo>
                  <a:lnTo>
                    <a:pt x="108572" y="430072"/>
                  </a:lnTo>
                  <a:lnTo>
                    <a:pt x="93649" y="465378"/>
                  </a:lnTo>
                  <a:lnTo>
                    <a:pt x="89814" y="497763"/>
                  </a:lnTo>
                  <a:lnTo>
                    <a:pt x="98069" y="525792"/>
                  </a:lnTo>
                  <a:lnTo>
                    <a:pt x="118122" y="546938"/>
                  </a:lnTo>
                  <a:lnTo>
                    <a:pt x="147929" y="559701"/>
                  </a:lnTo>
                  <a:lnTo>
                    <a:pt x="185775" y="564222"/>
                  </a:lnTo>
                  <a:lnTo>
                    <a:pt x="229946" y="560641"/>
                  </a:lnTo>
                  <a:lnTo>
                    <a:pt x="278739" y="549097"/>
                  </a:lnTo>
                  <a:lnTo>
                    <a:pt x="330441" y="529717"/>
                  </a:lnTo>
                  <a:lnTo>
                    <a:pt x="331025" y="529424"/>
                  </a:lnTo>
                  <a:lnTo>
                    <a:pt x="371017" y="593534"/>
                  </a:lnTo>
                  <a:lnTo>
                    <a:pt x="443699" y="710666"/>
                  </a:lnTo>
                  <a:lnTo>
                    <a:pt x="496214" y="796544"/>
                  </a:lnTo>
                  <a:lnTo>
                    <a:pt x="524002" y="832599"/>
                  </a:lnTo>
                  <a:lnTo>
                    <a:pt x="540867" y="835494"/>
                  </a:lnTo>
                  <a:lnTo>
                    <a:pt x="545947" y="813104"/>
                  </a:lnTo>
                  <a:lnTo>
                    <a:pt x="538441" y="773290"/>
                  </a:lnTo>
                  <a:lnTo>
                    <a:pt x="509206" y="685380"/>
                  </a:lnTo>
                  <a:lnTo>
                    <a:pt x="463232" y="551649"/>
                  </a:lnTo>
                  <a:lnTo>
                    <a:pt x="434416" y="468718"/>
                  </a:lnTo>
                  <a:lnTo>
                    <a:pt x="475386" y="434416"/>
                  </a:lnTo>
                  <a:lnTo>
                    <a:pt x="509612" y="397560"/>
                  </a:lnTo>
                  <a:lnTo>
                    <a:pt x="534670" y="360756"/>
                  </a:lnTo>
                  <a:lnTo>
                    <a:pt x="549605" y="325450"/>
                  </a:lnTo>
                  <a:lnTo>
                    <a:pt x="553440" y="293077"/>
                  </a:lnTo>
                  <a:close/>
                </a:path>
              </a:pathLst>
            </a:custGeom>
            <a:solidFill>
              <a:srgbClr val="0D3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6177" y="1888850"/>
              <a:ext cx="288925" cy="109855"/>
            </a:xfrm>
            <a:custGeom>
              <a:avLst/>
              <a:gdLst/>
              <a:ahLst/>
              <a:cxnLst/>
              <a:rect l="l" t="t" r="r" b="b"/>
              <a:pathLst>
                <a:path w="288925" h="109855">
                  <a:moveTo>
                    <a:pt x="0" y="107811"/>
                  </a:moveTo>
                  <a:lnTo>
                    <a:pt x="18931" y="109635"/>
                  </a:lnTo>
                  <a:lnTo>
                    <a:pt x="74538" y="103691"/>
                  </a:lnTo>
                  <a:lnTo>
                    <a:pt x="165043" y="72854"/>
                  </a:lnTo>
                  <a:lnTo>
                    <a:pt x="288666" y="0"/>
                  </a:lnTo>
                </a:path>
              </a:pathLst>
            </a:custGeom>
            <a:ln w="249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3511" y="1987378"/>
              <a:ext cx="172908" cy="21543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90343" y="2168993"/>
              <a:ext cx="420370" cy="161290"/>
            </a:xfrm>
            <a:custGeom>
              <a:avLst/>
              <a:gdLst/>
              <a:ahLst/>
              <a:cxnLst/>
              <a:rect l="l" t="t" r="r" b="b"/>
              <a:pathLst>
                <a:path w="420369" h="161289">
                  <a:moveTo>
                    <a:pt x="0" y="147992"/>
                  </a:moveTo>
                  <a:lnTo>
                    <a:pt x="41135" y="157788"/>
                  </a:lnTo>
                  <a:lnTo>
                    <a:pt x="86038" y="160678"/>
                  </a:lnTo>
                  <a:lnTo>
                    <a:pt x="133365" y="157202"/>
                  </a:lnTo>
                  <a:lnTo>
                    <a:pt x="181776" y="147901"/>
                  </a:lnTo>
                  <a:lnTo>
                    <a:pt x="229927" y="133314"/>
                  </a:lnTo>
                  <a:lnTo>
                    <a:pt x="276476" y="113982"/>
                  </a:lnTo>
                  <a:lnTo>
                    <a:pt x="320081" y="90445"/>
                  </a:lnTo>
                  <a:lnTo>
                    <a:pt x="359401" y="63242"/>
                  </a:lnTo>
                  <a:lnTo>
                    <a:pt x="393093" y="32913"/>
                  </a:lnTo>
                  <a:lnTo>
                    <a:pt x="419815" y="0"/>
                  </a:lnTo>
                </a:path>
              </a:pathLst>
            </a:custGeom>
            <a:ln w="249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781800" y="495300"/>
            <a:ext cx="425488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latin typeface="Times New Roman" pitchFamily="18" charset="0"/>
                <a:cs typeface="Times New Roman" pitchFamily="18" charset="0"/>
              </a:rPr>
              <a:t>Введение</a:t>
            </a:r>
            <a:endParaRPr sz="7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83695" y="5928241"/>
            <a:ext cx="600075" cy="835660"/>
            <a:chOff x="883695" y="5928241"/>
            <a:chExt cx="600075" cy="835660"/>
          </a:xfrm>
        </p:grpSpPr>
        <p:sp>
          <p:nvSpPr>
            <p:cNvPr id="17" name="object 17"/>
            <p:cNvSpPr/>
            <p:nvPr/>
          </p:nvSpPr>
          <p:spPr>
            <a:xfrm>
              <a:off x="929830" y="5928245"/>
              <a:ext cx="553720" cy="835660"/>
            </a:xfrm>
            <a:custGeom>
              <a:avLst/>
              <a:gdLst/>
              <a:ahLst/>
              <a:cxnLst/>
              <a:rect l="l" t="t" r="r" b="b"/>
              <a:pathLst>
                <a:path w="553719" h="835659">
                  <a:moveTo>
                    <a:pt x="553440" y="293077"/>
                  </a:moveTo>
                  <a:lnTo>
                    <a:pt x="545185" y="265036"/>
                  </a:lnTo>
                  <a:lnTo>
                    <a:pt x="525132" y="243890"/>
                  </a:lnTo>
                  <a:lnTo>
                    <a:pt x="495325" y="231114"/>
                  </a:lnTo>
                  <a:lnTo>
                    <a:pt x="457479" y="226593"/>
                  </a:lnTo>
                  <a:lnTo>
                    <a:pt x="413296" y="230174"/>
                  </a:lnTo>
                  <a:lnTo>
                    <a:pt x="379018" y="238302"/>
                  </a:lnTo>
                  <a:lnTo>
                    <a:pt x="342773" y="175285"/>
                  </a:lnTo>
                  <a:lnTo>
                    <a:pt x="330365" y="138137"/>
                  </a:lnTo>
                  <a:lnTo>
                    <a:pt x="327990" y="99682"/>
                  </a:lnTo>
                  <a:lnTo>
                    <a:pt x="325285" y="60655"/>
                  </a:lnTo>
                  <a:lnTo>
                    <a:pt x="311912" y="21805"/>
                  </a:lnTo>
                  <a:lnTo>
                    <a:pt x="284607" y="2400"/>
                  </a:lnTo>
                  <a:lnTo>
                    <a:pt x="239242" y="0"/>
                  </a:lnTo>
                  <a:lnTo>
                    <a:pt x="182003" y="13931"/>
                  </a:lnTo>
                  <a:lnTo>
                    <a:pt x="119100" y="43484"/>
                  </a:lnTo>
                  <a:lnTo>
                    <a:pt x="72517" y="75272"/>
                  </a:lnTo>
                  <a:lnTo>
                    <a:pt x="35890" y="109524"/>
                  </a:lnTo>
                  <a:lnTo>
                    <a:pt x="11087" y="143649"/>
                  </a:lnTo>
                  <a:lnTo>
                    <a:pt x="0" y="175031"/>
                  </a:lnTo>
                  <a:lnTo>
                    <a:pt x="4521" y="201079"/>
                  </a:lnTo>
                  <a:lnTo>
                    <a:pt x="30365" y="230390"/>
                  </a:lnTo>
                  <a:lnTo>
                    <a:pt x="62331" y="251599"/>
                  </a:lnTo>
                  <a:lnTo>
                    <a:pt x="94615" y="273367"/>
                  </a:lnTo>
                  <a:lnTo>
                    <a:pt x="121450" y="304380"/>
                  </a:lnTo>
                  <a:lnTo>
                    <a:pt x="157683" y="367372"/>
                  </a:lnTo>
                  <a:lnTo>
                    <a:pt x="133642" y="393268"/>
                  </a:lnTo>
                  <a:lnTo>
                    <a:pt x="108572" y="430072"/>
                  </a:lnTo>
                  <a:lnTo>
                    <a:pt x="93649" y="465378"/>
                  </a:lnTo>
                  <a:lnTo>
                    <a:pt x="89814" y="497763"/>
                  </a:lnTo>
                  <a:lnTo>
                    <a:pt x="98069" y="525792"/>
                  </a:lnTo>
                  <a:lnTo>
                    <a:pt x="118122" y="546938"/>
                  </a:lnTo>
                  <a:lnTo>
                    <a:pt x="147929" y="559701"/>
                  </a:lnTo>
                  <a:lnTo>
                    <a:pt x="185775" y="564222"/>
                  </a:lnTo>
                  <a:lnTo>
                    <a:pt x="229946" y="560641"/>
                  </a:lnTo>
                  <a:lnTo>
                    <a:pt x="278739" y="549097"/>
                  </a:lnTo>
                  <a:lnTo>
                    <a:pt x="330441" y="529717"/>
                  </a:lnTo>
                  <a:lnTo>
                    <a:pt x="331025" y="529424"/>
                  </a:lnTo>
                  <a:lnTo>
                    <a:pt x="371017" y="593534"/>
                  </a:lnTo>
                  <a:lnTo>
                    <a:pt x="443699" y="710666"/>
                  </a:lnTo>
                  <a:lnTo>
                    <a:pt x="496214" y="796544"/>
                  </a:lnTo>
                  <a:lnTo>
                    <a:pt x="524002" y="832599"/>
                  </a:lnTo>
                  <a:lnTo>
                    <a:pt x="540867" y="835494"/>
                  </a:lnTo>
                  <a:lnTo>
                    <a:pt x="545947" y="813104"/>
                  </a:lnTo>
                  <a:lnTo>
                    <a:pt x="538441" y="773290"/>
                  </a:lnTo>
                  <a:lnTo>
                    <a:pt x="509206" y="685380"/>
                  </a:lnTo>
                  <a:lnTo>
                    <a:pt x="463232" y="551649"/>
                  </a:lnTo>
                  <a:lnTo>
                    <a:pt x="434416" y="468718"/>
                  </a:lnTo>
                  <a:lnTo>
                    <a:pt x="475386" y="434416"/>
                  </a:lnTo>
                  <a:lnTo>
                    <a:pt x="509612" y="397548"/>
                  </a:lnTo>
                  <a:lnTo>
                    <a:pt x="534670" y="360756"/>
                  </a:lnTo>
                  <a:lnTo>
                    <a:pt x="549605" y="325450"/>
                  </a:lnTo>
                  <a:lnTo>
                    <a:pt x="553440" y="293077"/>
                  </a:lnTo>
                  <a:close/>
                </a:path>
              </a:pathLst>
            </a:custGeom>
            <a:solidFill>
              <a:srgbClr val="0D3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6177" y="6021557"/>
              <a:ext cx="288925" cy="109855"/>
            </a:xfrm>
            <a:custGeom>
              <a:avLst/>
              <a:gdLst/>
              <a:ahLst/>
              <a:cxnLst/>
              <a:rect l="l" t="t" r="r" b="b"/>
              <a:pathLst>
                <a:path w="288925" h="109854">
                  <a:moveTo>
                    <a:pt x="0" y="107811"/>
                  </a:moveTo>
                  <a:lnTo>
                    <a:pt x="18931" y="109635"/>
                  </a:lnTo>
                  <a:lnTo>
                    <a:pt x="74538" y="103691"/>
                  </a:lnTo>
                  <a:lnTo>
                    <a:pt x="165043" y="72854"/>
                  </a:lnTo>
                  <a:lnTo>
                    <a:pt x="288666" y="0"/>
                  </a:lnTo>
                </a:path>
              </a:pathLst>
            </a:custGeom>
            <a:ln w="249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3511" y="6120085"/>
              <a:ext cx="172908" cy="21543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90343" y="6301700"/>
              <a:ext cx="420370" cy="161290"/>
            </a:xfrm>
            <a:custGeom>
              <a:avLst/>
              <a:gdLst/>
              <a:ahLst/>
              <a:cxnLst/>
              <a:rect l="l" t="t" r="r" b="b"/>
              <a:pathLst>
                <a:path w="420369" h="161289">
                  <a:moveTo>
                    <a:pt x="0" y="147992"/>
                  </a:moveTo>
                  <a:lnTo>
                    <a:pt x="41135" y="157788"/>
                  </a:lnTo>
                  <a:lnTo>
                    <a:pt x="86038" y="160678"/>
                  </a:lnTo>
                  <a:lnTo>
                    <a:pt x="133365" y="157202"/>
                  </a:lnTo>
                  <a:lnTo>
                    <a:pt x="181776" y="147901"/>
                  </a:lnTo>
                  <a:lnTo>
                    <a:pt x="229927" y="133314"/>
                  </a:lnTo>
                  <a:lnTo>
                    <a:pt x="276476" y="113982"/>
                  </a:lnTo>
                  <a:lnTo>
                    <a:pt x="320081" y="90445"/>
                  </a:lnTo>
                  <a:lnTo>
                    <a:pt x="359401" y="63242"/>
                  </a:lnTo>
                  <a:lnTo>
                    <a:pt x="393093" y="32913"/>
                  </a:lnTo>
                  <a:lnTo>
                    <a:pt x="419815" y="0"/>
                  </a:lnTo>
                </a:path>
              </a:pathLst>
            </a:custGeom>
            <a:ln w="249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26373" y="0"/>
            <a:ext cx="6861809" cy="10287000"/>
            <a:chOff x="11426373" y="0"/>
            <a:chExt cx="6861809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26373" y="0"/>
              <a:ext cx="6861625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388258" y="0"/>
              <a:ext cx="3898900" cy="1949450"/>
            </a:xfrm>
            <a:custGeom>
              <a:avLst/>
              <a:gdLst/>
              <a:ahLst/>
              <a:cxnLst/>
              <a:rect l="l" t="t" r="r" b="b"/>
              <a:pathLst>
                <a:path w="3898900" h="1949450">
                  <a:moveTo>
                    <a:pt x="1949273" y="1949273"/>
                  </a:moveTo>
                  <a:lnTo>
                    <a:pt x="0" y="0"/>
                  </a:lnTo>
                  <a:lnTo>
                    <a:pt x="3898546" y="0"/>
                  </a:lnTo>
                  <a:lnTo>
                    <a:pt x="1949273" y="1949273"/>
                  </a:lnTo>
                  <a:close/>
                </a:path>
              </a:pathLst>
            </a:custGeom>
            <a:solidFill>
              <a:srgbClr val="615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144499" y="0"/>
              <a:ext cx="5142865" cy="5142865"/>
            </a:xfrm>
            <a:custGeom>
              <a:avLst/>
              <a:gdLst/>
              <a:ahLst/>
              <a:cxnLst/>
              <a:rect l="l" t="t" r="r" b="b"/>
              <a:pathLst>
                <a:path w="5142865" h="5142865">
                  <a:moveTo>
                    <a:pt x="5142305" y="5142305"/>
                  </a:moveTo>
                  <a:lnTo>
                    <a:pt x="0" y="0"/>
                  </a:lnTo>
                  <a:lnTo>
                    <a:pt x="1243759" y="0"/>
                  </a:lnTo>
                  <a:lnTo>
                    <a:pt x="5142305" y="3898546"/>
                  </a:lnTo>
                  <a:lnTo>
                    <a:pt x="5142305" y="5142305"/>
                  </a:lnTo>
                  <a:close/>
                </a:path>
              </a:pathLst>
            </a:custGeom>
            <a:solidFill>
              <a:srgbClr val="828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88258" y="0"/>
              <a:ext cx="2244090" cy="1950085"/>
            </a:xfrm>
            <a:custGeom>
              <a:avLst/>
              <a:gdLst/>
              <a:ahLst/>
              <a:cxnLst/>
              <a:rect l="l" t="t" r="r" b="b"/>
              <a:pathLst>
                <a:path w="2244090" h="1950085">
                  <a:moveTo>
                    <a:pt x="1949273" y="1949870"/>
                  </a:moveTo>
                  <a:lnTo>
                    <a:pt x="0" y="0"/>
                  </a:lnTo>
                  <a:lnTo>
                    <a:pt x="2243784" y="1654761"/>
                  </a:lnTo>
                  <a:lnTo>
                    <a:pt x="1949273" y="1949870"/>
                  </a:lnTo>
                  <a:close/>
                </a:path>
              </a:pathLst>
            </a:custGeom>
            <a:solidFill>
              <a:srgbClr val="2D3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16000" y="1309998"/>
            <a:ext cx="10111105" cy="32696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9200"/>
              </a:lnSpc>
              <a:spcBef>
                <a:spcPts val="100"/>
              </a:spcBef>
            </a:pPr>
            <a:r>
              <a:rPr sz="22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Определённую нишу прогнозирование занимает и в военных  дисциплинах. Используя методы прогнозирования, можно определить  (оценить) радиоактивную обстановку местности и т. д.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39200"/>
              </a:lnSpc>
            </a:pPr>
            <a:r>
              <a:rPr sz="22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Существует много методов прогнозирования. Продифференцировав их  общее число, необходимо выбрать оптимальный из них для  использования в каждой конкретной ситуации.</a:t>
            </a:r>
            <a:endParaRPr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000" y="5043799"/>
            <a:ext cx="8496935" cy="902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200"/>
              </a:lnSpc>
              <a:spcBef>
                <a:spcPts val="100"/>
              </a:spcBef>
              <a:tabLst>
                <a:tab pos="1457960" algn="l"/>
                <a:tab pos="2534285" algn="l"/>
                <a:tab pos="3072130" algn="l"/>
                <a:tab pos="3260090" algn="l"/>
                <a:tab pos="3819525" algn="l"/>
                <a:tab pos="5226685" algn="l"/>
                <a:tab pos="6062980" algn="l"/>
                <a:tab pos="6596380" algn="l"/>
                <a:tab pos="7820025" algn="l"/>
              </a:tabLst>
            </a:pPr>
            <a:r>
              <a:rPr sz="22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Анализ	методов	прогнозирования,	изучение	этих  использование	их		в	разных	сферах	деятельности</a:t>
            </a:r>
            <a:endParaRPr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63000" y="5043799"/>
            <a:ext cx="2364539" cy="483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9525">
              <a:lnSpc>
                <a:spcPct val="139200"/>
              </a:lnSpc>
              <a:spcBef>
                <a:spcPts val="100"/>
              </a:spcBef>
            </a:pPr>
            <a:r>
              <a:rPr sz="22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методов,  является</a:t>
            </a:r>
            <a:endParaRPr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6000" y="5977248"/>
            <a:ext cx="10111105" cy="2365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9200"/>
              </a:lnSpc>
              <a:spcBef>
                <a:spcPts val="100"/>
              </a:spcBef>
            </a:pPr>
            <a:r>
              <a:rPr sz="22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мероприятием рационализаторского характера. Степень достоверности  прогнозов можно затем сравнить с действительно реальными  показателями,  и,  сделав выводы,  приступить к следующему прогнозу  уже с существующими данными, т.е. имеющейся тенденцией. Опираясь  на полученные данные, можно во временном аспекте переходить на  более высокую ступень.</a:t>
            </a:r>
            <a:endParaRPr sz="2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42096" y="9201150"/>
            <a:ext cx="9259570" cy="152400"/>
            <a:chOff x="1442096" y="9201150"/>
            <a:chExt cx="9259570" cy="152400"/>
          </a:xfrm>
        </p:grpSpPr>
        <p:sp>
          <p:nvSpPr>
            <p:cNvPr id="12" name="object 12"/>
            <p:cNvSpPr/>
            <p:nvPr/>
          </p:nvSpPr>
          <p:spPr>
            <a:xfrm>
              <a:off x="1546860" y="9258300"/>
              <a:ext cx="5372100" cy="38100"/>
            </a:xfrm>
            <a:custGeom>
              <a:avLst/>
              <a:gdLst/>
              <a:ahLst/>
              <a:cxnLst/>
              <a:rect l="l" t="t" r="r" b="b"/>
              <a:pathLst>
                <a:path w="5372100" h="38100">
                  <a:moveTo>
                    <a:pt x="381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8100" y="38100"/>
                  </a:lnTo>
                  <a:lnTo>
                    <a:pt x="38100" y="0"/>
                  </a:lnTo>
                  <a:close/>
                </a:path>
                <a:path w="5372100" h="38100">
                  <a:moveTo>
                    <a:pt x="114300" y="0"/>
                  </a:moveTo>
                  <a:lnTo>
                    <a:pt x="76200" y="0"/>
                  </a:lnTo>
                  <a:lnTo>
                    <a:pt x="7620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5372100" h="38100">
                  <a:moveTo>
                    <a:pt x="190500" y="0"/>
                  </a:moveTo>
                  <a:lnTo>
                    <a:pt x="152400" y="0"/>
                  </a:lnTo>
                  <a:lnTo>
                    <a:pt x="152400" y="38100"/>
                  </a:lnTo>
                  <a:lnTo>
                    <a:pt x="190500" y="38100"/>
                  </a:lnTo>
                  <a:lnTo>
                    <a:pt x="190500" y="0"/>
                  </a:lnTo>
                  <a:close/>
                </a:path>
                <a:path w="5372100" h="38100">
                  <a:moveTo>
                    <a:pt x="266700" y="0"/>
                  </a:moveTo>
                  <a:lnTo>
                    <a:pt x="228600" y="0"/>
                  </a:lnTo>
                  <a:lnTo>
                    <a:pt x="228600" y="38100"/>
                  </a:lnTo>
                  <a:lnTo>
                    <a:pt x="266700" y="38100"/>
                  </a:lnTo>
                  <a:lnTo>
                    <a:pt x="266700" y="0"/>
                  </a:lnTo>
                  <a:close/>
                </a:path>
                <a:path w="5372100" h="38100">
                  <a:moveTo>
                    <a:pt x="342900" y="0"/>
                  </a:moveTo>
                  <a:lnTo>
                    <a:pt x="304800" y="0"/>
                  </a:lnTo>
                  <a:lnTo>
                    <a:pt x="304800" y="38100"/>
                  </a:lnTo>
                  <a:lnTo>
                    <a:pt x="342900" y="38100"/>
                  </a:lnTo>
                  <a:lnTo>
                    <a:pt x="342900" y="0"/>
                  </a:lnTo>
                  <a:close/>
                </a:path>
                <a:path w="5372100" h="38100">
                  <a:moveTo>
                    <a:pt x="419100" y="0"/>
                  </a:moveTo>
                  <a:lnTo>
                    <a:pt x="381000" y="0"/>
                  </a:lnTo>
                  <a:lnTo>
                    <a:pt x="381000" y="38100"/>
                  </a:lnTo>
                  <a:lnTo>
                    <a:pt x="419100" y="38100"/>
                  </a:lnTo>
                  <a:lnTo>
                    <a:pt x="419100" y="0"/>
                  </a:lnTo>
                  <a:close/>
                </a:path>
                <a:path w="5372100" h="38100">
                  <a:moveTo>
                    <a:pt x="495300" y="0"/>
                  </a:moveTo>
                  <a:lnTo>
                    <a:pt x="457200" y="0"/>
                  </a:lnTo>
                  <a:lnTo>
                    <a:pt x="457200" y="38100"/>
                  </a:lnTo>
                  <a:lnTo>
                    <a:pt x="495300" y="38100"/>
                  </a:lnTo>
                  <a:lnTo>
                    <a:pt x="495300" y="0"/>
                  </a:lnTo>
                  <a:close/>
                </a:path>
                <a:path w="5372100" h="38100">
                  <a:moveTo>
                    <a:pt x="571500" y="0"/>
                  </a:moveTo>
                  <a:lnTo>
                    <a:pt x="533400" y="0"/>
                  </a:lnTo>
                  <a:lnTo>
                    <a:pt x="533400" y="38100"/>
                  </a:lnTo>
                  <a:lnTo>
                    <a:pt x="571500" y="38100"/>
                  </a:lnTo>
                  <a:lnTo>
                    <a:pt x="571500" y="0"/>
                  </a:lnTo>
                  <a:close/>
                </a:path>
                <a:path w="5372100" h="38100">
                  <a:moveTo>
                    <a:pt x="647700" y="0"/>
                  </a:moveTo>
                  <a:lnTo>
                    <a:pt x="609600" y="0"/>
                  </a:lnTo>
                  <a:lnTo>
                    <a:pt x="609600" y="38100"/>
                  </a:lnTo>
                  <a:lnTo>
                    <a:pt x="647700" y="38100"/>
                  </a:lnTo>
                  <a:lnTo>
                    <a:pt x="647700" y="0"/>
                  </a:lnTo>
                  <a:close/>
                </a:path>
                <a:path w="5372100" h="38100">
                  <a:moveTo>
                    <a:pt x="723900" y="0"/>
                  </a:moveTo>
                  <a:lnTo>
                    <a:pt x="685800" y="0"/>
                  </a:lnTo>
                  <a:lnTo>
                    <a:pt x="685800" y="38100"/>
                  </a:lnTo>
                  <a:lnTo>
                    <a:pt x="723900" y="38100"/>
                  </a:lnTo>
                  <a:lnTo>
                    <a:pt x="723900" y="0"/>
                  </a:lnTo>
                  <a:close/>
                </a:path>
                <a:path w="5372100" h="38100">
                  <a:moveTo>
                    <a:pt x="800100" y="0"/>
                  </a:moveTo>
                  <a:lnTo>
                    <a:pt x="762000" y="0"/>
                  </a:lnTo>
                  <a:lnTo>
                    <a:pt x="762000" y="38100"/>
                  </a:lnTo>
                  <a:lnTo>
                    <a:pt x="800100" y="38100"/>
                  </a:lnTo>
                  <a:lnTo>
                    <a:pt x="800100" y="0"/>
                  </a:lnTo>
                  <a:close/>
                </a:path>
                <a:path w="5372100" h="38100">
                  <a:moveTo>
                    <a:pt x="876300" y="0"/>
                  </a:moveTo>
                  <a:lnTo>
                    <a:pt x="838200" y="0"/>
                  </a:lnTo>
                  <a:lnTo>
                    <a:pt x="838200" y="38100"/>
                  </a:lnTo>
                  <a:lnTo>
                    <a:pt x="876300" y="38100"/>
                  </a:lnTo>
                  <a:lnTo>
                    <a:pt x="876300" y="0"/>
                  </a:lnTo>
                  <a:close/>
                </a:path>
                <a:path w="5372100" h="38100">
                  <a:moveTo>
                    <a:pt x="952500" y="0"/>
                  </a:moveTo>
                  <a:lnTo>
                    <a:pt x="914400" y="0"/>
                  </a:lnTo>
                  <a:lnTo>
                    <a:pt x="914400" y="38100"/>
                  </a:lnTo>
                  <a:lnTo>
                    <a:pt x="952500" y="38100"/>
                  </a:lnTo>
                  <a:lnTo>
                    <a:pt x="952500" y="0"/>
                  </a:lnTo>
                  <a:close/>
                </a:path>
                <a:path w="5372100" h="38100">
                  <a:moveTo>
                    <a:pt x="1028700" y="0"/>
                  </a:moveTo>
                  <a:lnTo>
                    <a:pt x="990600" y="0"/>
                  </a:lnTo>
                  <a:lnTo>
                    <a:pt x="990600" y="38100"/>
                  </a:lnTo>
                  <a:lnTo>
                    <a:pt x="1028700" y="38100"/>
                  </a:lnTo>
                  <a:lnTo>
                    <a:pt x="1028700" y="0"/>
                  </a:lnTo>
                  <a:close/>
                </a:path>
                <a:path w="5372100" h="38100">
                  <a:moveTo>
                    <a:pt x="1104900" y="0"/>
                  </a:moveTo>
                  <a:lnTo>
                    <a:pt x="1066800" y="0"/>
                  </a:lnTo>
                  <a:lnTo>
                    <a:pt x="1066800" y="38100"/>
                  </a:lnTo>
                  <a:lnTo>
                    <a:pt x="1104900" y="38100"/>
                  </a:lnTo>
                  <a:lnTo>
                    <a:pt x="1104900" y="0"/>
                  </a:lnTo>
                  <a:close/>
                </a:path>
                <a:path w="5372100" h="38100">
                  <a:moveTo>
                    <a:pt x="1181100" y="0"/>
                  </a:moveTo>
                  <a:lnTo>
                    <a:pt x="1143000" y="0"/>
                  </a:lnTo>
                  <a:lnTo>
                    <a:pt x="1143000" y="38100"/>
                  </a:lnTo>
                  <a:lnTo>
                    <a:pt x="1181100" y="38100"/>
                  </a:lnTo>
                  <a:lnTo>
                    <a:pt x="1181100" y="0"/>
                  </a:lnTo>
                  <a:close/>
                </a:path>
                <a:path w="5372100" h="38100">
                  <a:moveTo>
                    <a:pt x="1257300" y="0"/>
                  </a:moveTo>
                  <a:lnTo>
                    <a:pt x="1219200" y="0"/>
                  </a:lnTo>
                  <a:lnTo>
                    <a:pt x="1219200" y="38100"/>
                  </a:lnTo>
                  <a:lnTo>
                    <a:pt x="1257300" y="38100"/>
                  </a:lnTo>
                  <a:lnTo>
                    <a:pt x="1257300" y="0"/>
                  </a:lnTo>
                  <a:close/>
                </a:path>
                <a:path w="5372100" h="38100">
                  <a:moveTo>
                    <a:pt x="1333500" y="0"/>
                  </a:moveTo>
                  <a:lnTo>
                    <a:pt x="1295400" y="0"/>
                  </a:lnTo>
                  <a:lnTo>
                    <a:pt x="1295400" y="38100"/>
                  </a:lnTo>
                  <a:lnTo>
                    <a:pt x="1333500" y="38100"/>
                  </a:lnTo>
                  <a:lnTo>
                    <a:pt x="1333500" y="0"/>
                  </a:lnTo>
                  <a:close/>
                </a:path>
                <a:path w="5372100" h="38100">
                  <a:moveTo>
                    <a:pt x="1409700" y="0"/>
                  </a:moveTo>
                  <a:lnTo>
                    <a:pt x="1371600" y="0"/>
                  </a:lnTo>
                  <a:lnTo>
                    <a:pt x="1371600" y="38100"/>
                  </a:lnTo>
                  <a:lnTo>
                    <a:pt x="1409700" y="38100"/>
                  </a:lnTo>
                  <a:lnTo>
                    <a:pt x="1409700" y="0"/>
                  </a:lnTo>
                  <a:close/>
                </a:path>
                <a:path w="5372100" h="38100">
                  <a:moveTo>
                    <a:pt x="1485900" y="0"/>
                  </a:moveTo>
                  <a:lnTo>
                    <a:pt x="1447800" y="0"/>
                  </a:lnTo>
                  <a:lnTo>
                    <a:pt x="1447800" y="38100"/>
                  </a:lnTo>
                  <a:lnTo>
                    <a:pt x="1485900" y="38100"/>
                  </a:lnTo>
                  <a:lnTo>
                    <a:pt x="1485900" y="0"/>
                  </a:lnTo>
                  <a:close/>
                </a:path>
                <a:path w="5372100" h="38100">
                  <a:moveTo>
                    <a:pt x="1562100" y="0"/>
                  </a:moveTo>
                  <a:lnTo>
                    <a:pt x="1524000" y="0"/>
                  </a:lnTo>
                  <a:lnTo>
                    <a:pt x="1524000" y="38100"/>
                  </a:lnTo>
                  <a:lnTo>
                    <a:pt x="1562100" y="38100"/>
                  </a:lnTo>
                  <a:lnTo>
                    <a:pt x="1562100" y="0"/>
                  </a:lnTo>
                  <a:close/>
                </a:path>
                <a:path w="5372100" h="38100">
                  <a:moveTo>
                    <a:pt x="1638300" y="0"/>
                  </a:moveTo>
                  <a:lnTo>
                    <a:pt x="1600200" y="0"/>
                  </a:lnTo>
                  <a:lnTo>
                    <a:pt x="1600200" y="38100"/>
                  </a:lnTo>
                  <a:lnTo>
                    <a:pt x="1638300" y="38100"/>
                  </a:lnTo>
                  <a:lnTo>
                    <a:pt x="1638300" y="0"/>
                  </a:lnTo>
                  <a:close/>
                </a:path>
                <a:path w="5372100" h="38100">
                  <a:moveTo>
                    <a:pt x="1714500" y="0"/>
                  </a:moveTo>
                  <a:lnTo>
                    <a:pt x="1676400" y="0"/>
                  </a:lnTo>
                  <a:lnTo>
                    <a:pt x="1676400" y="38100"/>
                  </a:lnTo>
                  <a:lnTo>
                    <a:pt x="1714500" y="38100"/>
                  </a:lnTo>
                  <a:lnTo>
                    <a:pt x="1714500" y="0"/>
                  </a:lnTo>
                  <a:close/>
                </a:path>
                <a:path w="5372100" h="38100">
                  <a:moveTo>
                    <a:pt x="1790700" y="0"/>
                  </a:moveTo>
                  <a:lnTo>
                    <a:pt x="1752600" y="0"/>
                  </a:lnTo>
                  <a:lnTo>
                    <a:pt x="1752600" y="38100"/>
                  </a:lnTo>
                  <a:lnTo>
                    <a:pt x="1790700" y="38100"/>
                  </a:lnTo>
                  <a:lnTo>
                    <a:pt x="1790700" y="0"/>
                  </a:lnTo>
                  <a:close/>
                </a:path>
                <a:path w="5372100" h="38100">
                  <a:moveTo>
                    <a:pt x="1866900" y="0"/>
                  </a:moveTo>
                  <a:lnTo>
                    <a:pt x="1828800" y="0"/>
                  </a:lnTo>
                  <a:lnTo>
                    <a:pt x="1828800" y="38100"/>
                  </a:lnTo>
                  <a:lnTo>
                    <a:pt x="1866900" y="38100"/>
                  </a:lnTo>
                  <a:lnTo>
                    <a:pt x="1866900" y="0"/>
                  </a:lnTo>
                  <a:close/>
                </a:path>
                <a:path w="5372100" h="38100">
                  <a:moveTo>
                    <a:pt x="1943100" y="0"/>
                  </a:moveTo>
                  <a:lnTo>
                    <a:pt x="1905000" y="0"/>
                  </a:lnTo>
                  <a:lnTo>
                    <a:pt x="1905000" y="38100"/>
                  </a:lnTo>
                  <a:lnTo>
                    <a:pt x="1943100" y="38100"/>
                  </a:lnTo>
                  <a:lnTo>
                    <a:pt x="1943100" y="0"/>
                  </a:lnTo>
                  <a:close/>
                </a:path>
                <a:path w="5372100" h="38100">
                  <a:moveTo>
                    <a:pt x="2019300" y="0"/>
                  </a:moveTo>
                  <a:lnTo>
                    <a:pt x="1981200" y="0"/>
                  </a:lnTo>
                  <a:lnTo>
                    <a:pt x="1981200" y="38100"/>
                  </a:lnTo>
                  <a:lnTo>
                    <a:pt x="2019300" y="38100"/>
                  </a:lnTo>
                  <a:lnTo>
                    <a:pt x="2019300" y="0"/>
                  </a:lnTo>
                  <a:close/>
                </a:path>
                <a:path w="5372100" h="38100">
                  <a:moveTo>
                    <a:pt x="2095500" y="0"/>
                  </a:moveTo>
                  <a:lnTo>
                    <a:pt x="2057400" y="0"/>
                  </a:lnTo>
                  <a:lnTo>
                    <a:pt x="2057400" y="38100"/>
                  </a:lnTo>
                  <a:lnTo>
                    <a:pt x="2095500" y="38100"/>
                  </a:lnTo>
                  <a:lnTo>
                    <a:pt x="2095500" y="0"/>
                  </a:lnTo>
                  <a:close/>
                </a:path>
                <a:path w="5372100" h="38100">
                  <a:moveTo>
                    <a:pt x="2171700" y="0"/>
                  </a:moveTo>
                  <a:lnTo>
                    <a:pt x="2133600" y="0"/>
                  </a:lnTo>
                  <a:lnTo>
                    <a:pt x="2133600" y="38100"/>
                  </a:lnTo>
                  <a:lnTo>
                    <a:pt x="2171700" y="38100"/>
                  </a:lnTo>
                  <a:lnTo>
                    <a:pt x="2171700" y="0"/>
                  </a:lnTo>
                  <a:close/>
                </a:path>
                <a:path w="5372100" h="38100">
                  <a:moveTo>
                    <a:pt x="2247900" y="0"/>
                  </a:moveTo>
                  <a:lnTo>
                    <a:pt x="2209800" y="0"/>
                  </a:lnTo>
                  <a:lnTo>
                    <a:pt x="2209800" y="38100"/>
                  </a:lnTo>
                  <a:lnTo>
                    <a:pt x="2247900" y="38100"/>
                  </a:lnTo>
                  <a:lnTo>
                    <a:pt x="2247900" y="0"/>
                  </a:lnTo>
                  <a:close/>
                </a:path>
                <a:path w="5372100" h="38100">
                  <a:moveTo>
                    <a:pt x="2324100" y="0"/>
                  </a:moveTo>
                  <a:lnTo>
                    <a:pt x="2286000" y="0"/>
                  </a:lnTo>
                  <a:lnTo>
                    <a:pt x="2286000" y="38100"/>
                  </a:lnTo>
                  <a:lnTo>
                    <a:pt x="2324100" y="38100"/>
                  </a:lnTo>
                  <a:lnTo>
                    <a:pt x="2324100" y="0"/>
                  </a:lnTo>
                  <a:close/>
                </a:path>
                <a:path w="5372100" h="38100">
                  <a:moveTo>
                    <a:pt x="2400300" y="0"/>
                  </a:moveTo>
                  <a:lnTo>
                    <a:pt x="2362200" y="0"/>
                  </a:lnTo>
                  <a:lnTo>
                    <a:pt x="2362200" y="38100"/>
                  </a:lnTo>
                  <a:lnTo>
                    <a:pt x="2400300" y="38100"/>
                  </a:lnTo>
                  <a:lnTo>
                    <a:pt x="2400300" y="0"/>
                  </a:lnTo>
                  <a:close/>
                </a:path>
                <a:path w="5372100" h="38100">
                  <a:moveTo>
                    <a:pt x="2476500" y="0"/>
                  </a:moveTo>
                  <a:lnTo>
                    <a:pt x="2438400" y="0"/>
                  </a:lnTo>
                  <a:lnTo>
                    <a:pt x="2438400" y="38100"/>
                  </a:lnTo>
                  <a:lnTo>
                    <a:pt x="2476500" y="38100"/>
                  </a:lnTo>
                  <a:lnTo>
                    <a:pt x="2476500" y="0"/>
                  </a:lnTo>
                  <a:close/>
                </a:path>
                <a:path w="5372100" h="38100">
                  <a:moveTo>
                    <a:pt x="2552700" y="0"/>
                  </a:moveTo>
                  <a:lnTo>
                    <a:pt x="2514600" y="0"/>
                  </a:lnTo>
                  <a:lnTo>
                    <a:pt x="2514600" y="38100"/>
                  </a:lnTo>
                  <a:lnTo>
                    <a:pt x="2552700" y="38100"/>
                  </a:lnTo>
                  <a:lnTo>
                    <a:pt x="2552700" y="0"/>
                  </a:lnTo>
                  <a:close/>
                </a:path>
                <a:path w="5372100" h="38100">
                  <a:moveTo>
                    <a:pt x="2628900" y="0"/>
                  </a:moveTo>
                  <a:lnTo>
                    <a:pt x="2590800" y="0"/>
                  </a:lnTo>
                  <a:lnTo>
                    <a:pt x="2590800" y="38100"/>
                  </a:lnTo>
                  <a:lnTo>
                    <a:pt x="2628900" y="38100"/>
                  </a:lnTo>
                  <a:lnTo>
                    <a:pt x="2628900" y="0"/>
                  </a:lnTo>
                  <a:close/>
                </a:path>
                <a:path w="5372100" h="38100">
                  <a:moveTo>
                    <a:pt x="2705100" y="0"/>
                  </a:moveTo>
                  <a:lnTo>
                    <a:pt x="2667000" y="0"/>
                  </a:lnTo>
                  <a:lnTo>
                    <a:pt x="2667000" y="38100"/>
                  </a:lnTo>
                  <a:lnTo>
                    <a:pt x="2705100" y="38100"/>
                  </a:lnTo>
                  <a:lnTo>
                    <a:pt x="2705100" y="0"/>
                  </a:lnTo>
                  <a:close/>
                </a:path>
                <a:path w="5372100" h="38100">
                  <a:moveTo>
                    <a:pt x="2781300" y="0"/>
                  </a:moveTo>
                  <a:lnTo>
                    <a:pt x="2743200" y="0"/>
                  </a:lnTo>
                  <a:lnTo>
                    <a:pt x="2743200" y="38100"/>
                  </a:lnTo>
                  <a:lnTo>
                    <a:pt x="2781300" y="38100"/>
                  </a:lnTo>
                  <a:lnTo>
                    <a:pt x="2781300" y="0"/>
                  </a:lnTo>
                  <a:close/>
                </a:path>
                <a:path w="5372100" h="38100">
                  <a:moveTo>
                    <a:pt x="2857500" y="0"/>
                  </a:moveTo>
                  <a:lnTo>
                    <a:pt x="2819400" y="0"/>
                  </a:lnTo>
                  <a:lnTo>
                    <a:pt x="2819400" y="38100"/>
                  </a:lnTo>
                  <a:lnTo>
                    <a:pt x="2857500" y="38100"/>
                  </a:lnTo>
                  <a:lnTo>
                    <a:pt x="2857500" y="0"/>
                  </a:lnTo>
                  <a:close/>
                </a:path>
                <a:path w="5372100" h="38100">
                  <a:moveTo>
                    <a:pt x="2933700" y="0"/>
                  </a:moveTo>
                  <a:lnTo>
                    <a:pt x="2895600" y="0"/>
                  </a:lnTo>
                  <a:lnTo>
                    <a:pt x="2895600" y="38100"/>
                  </a:lnTo>
                  <a:lnTo>
                    <a:pt x="2933700" y="38100"/>
                  </a:lnTo>
                  <a:lnTo>
                    <a:pt x="2933700" y="0"/>
                  </a:lnTo>
                  <a:close/>
                </a:path>
                <a:path w="5372100" h="38100">
                  <a:moveTo>
                    <a:pt x="3009900" y="0"/>
                  </a:moveTo>
                  <a:lnTo>
                    <a:pt x="2971800" y="0"/>
                  </a:lnTo>
                  <a:lnTo>
                    <a:pt x="2971800" y="38100"/>
                  </a:lnTo>
                  <a:lnTo>
                    <a:pt x="3009900" y="38100"/>
                  </a:lnTo>
                  <a:lnTo>
                    <a:pt x="3009900" y="0"/>
                  </a:lnTo>
                  <a:close/>
                </a:path>
                <a:path w="5372100" h="38100">
                  <a:moveTo>
                    <a:pt x="3086100" y="0"/>
                  </a:moveTo>
                  <a:lnTo>
                    <a:pt x="3048000" y="0"/>
                  </a:lnTo>
                  <a:lnTo>
                    <a:pt x="3048000" y="38100"/>
                  </a:lnTo>
                  <a:lnTo>
                    <a:pt x="3086100" y="38100"/>
                  </a:lnTo>
                  <a:lnTo>
                    <a:pt x="3086100" y="0"/>
                  </a:lnTo>
                  <a:close/>
                </a:path>
                <a:path w="5372100" h="38100">
                  <a:moveTo>
                    <a:pt x="3162300" y="0"/>
                  </a:moveTo>
                  <a:lnTo>
                    <a:pt x="3124200" y="0"/>
                  </a:lnTo>
                  <a:lnTo>
                    <a:pt x="3124200" y="38100"/>
                  </a:lnTo>
                  <a:lnTo>
                    <a:pt x="3162300" y="38100"/>
                  </a:lnTo>
                  <a:lnTo>
                    <a:pt x="3162300" y="0"/>
                  </a:lnTo>
                  <a:close/>
                </a:path>
                <a:path w="5372100" h="38100">
                  <a:moveTo>
                    <a:pt x="3238500" y="0"/>
                  </a:moveTo>
                  <a:lnTo>
                    <a:pt x="3200400" y="0"/>
                  </a:lnTo>
                  <a:lnTo>
                    <a:pt x="3200400" y="38100"/>
                  </a:lnTo>
                  <a:lnTo>
                    <a:pt x="3238500" y="38100"/>
                  </a:lnTo>
                  <a:lnTo>
                    <a:pt x="3238500" y="0"/>
                  </a:lnTo>
                  <a:close/>
                </a:path>
                <a:path w="5372100" h="38100">
                  <a:moveTo>
                    <a:pt x="3314700" y="0"/>
                  </a:moveTo>
                  <a:lnTo>
                    <a:pt x="3276600" y="0"/>
                  </a:lnTo>
                  <a:lnTo>
                    <a:pt x="3276600" y="38100"/>
                  </a:lnTo>
                  <a:lnTo>
                    <a:pt x="3314700" y="38100"/>
                  </a:lnTo>
                  <a:lnTo>
                    <a:pt x="3314700" y="0"/>
                  </a:lnTo>
                  <a:close/>
                </a:path>
                <a:path w="5372100" h="38100">
                  <a:moveTo>
                    <a:pt x="3390900" y="0"/>
                  </a:moveTo>
                  <a:lnTo>
                    <a:pt x="3352800" y="0"/>
                  </a:lnTo>
                  <a:lnTo>
                    <a:pt x="3352800" y="38100"/>
                  </a:lnTo>
                  <a:lnTo>
                    <a:pt x="3390900" y="38100"/>
                  </a:lnTo>
                  <a:lnTo>
                    <a:pt x="3390900" y="0"/>
                  </a:lnTo>
                  <a:close/>
                </a:path>
                <a:path w="5372100" h="38100">
                  <a:moveTo>
                    <a:pt x="3467100" y="0"/>
                  </a:moveTo>
                  <a:lnTo>
                    <a:pt x="3429000" y="0"/>
                  </a:lnTo>
                  <a:lnTo>
                    <a:pt x="3429000" y="38100"/>
                  </a:lnTo>
                  <a:lnTo>
                    <a:pt x="3467100" y="38100"/>
                  </a:lnTo>
                  <a:lnTo>
                    <a:pt x="3467100" y="0"/>
                  </a:lnTo>
                  <a:close/>
                </a:path>
                <a:path w="5372100" h="38100">
                  <a:moveTo>
                    <a:pt x="3543300" y="0"/>
                  </a:moveTo>
                  <a:lnTo>
                    <a:pt x="3505200" y="0"/>
                  </a:lnTo>
                  <a:lnTo>
                    <a:pt x="3505200" y="38100"/>
                  </a:lnTo>
                  <a:lnTo>
                    <a:pt x="3543300" y="38100"/>
                  </a:lnTo>
                  <a:lnTo>
                    <a:pt x="3543300" y="0"/>
                  </a:lnTo>
                  <a:close/>
                </a:path>
                <a:path w="5372100" h="38100">
                  <a:moveTo>
                    <a:pt x="3619500" y="0"/>
                  </a:moveTo>
                  <a:lnTo>
                    <a:pt x="3581400" y="0"/>
                  </a:lnTo>
                  <a:lnTo>
                    <a:pt x="3581400" y="38100"/>
                  </a:lnTo>
                  <a:lnTo>
                    <a:pt x="3619500" y="38100"/>
                  </a:lnTo>
                  <a:lnTo>
                    <a:pt x="3619500" y="0"/>
                  </a:lnTo>
                  <a:close/>
                </a:path>
                <a:path w="5372100" h="38100">
                  <a:moveTo>
                    <a:pt x="3695700" y="0"/>
                  </a:moveTo>
                  <a:lnTo>
                    <a:pt x="3657600" y="0"/>
                  </a:lnTo>
                  <a:lnTo>
                    <a:pt x="3657600" y="38100"/>
                  </a:lnTo>
                  <a:lnTo>
                    <a:pt x="3695700" y="38100"/>
                  </a:lnTo>
                  <a:lnTo>
                    <a:pt x="3695700" y="0"/>
                  </a:lnTo>
                  <a:close/>
                </a:path>
                <a:path w="5372100" h="38100">
                  <a:moveTo>
                    <a:pt x="3771900" y="0"/>
                  </a:moveTo>
                  <a:lnTo>
                    <a:pt x="3733800" y="0"/>
                  </a:lnTo>
                  <a:lnTo>
                    <a:pt x="3733800" y="38100"/>
                  </a:lnTo>
                  <a:lnTo>
                    <a:pt x="3771900" y="38100"/>
                  </a:lnTo>
                  <a:lnTo>
                    <a:pt x="3771900" y="0"/>
                  </a:lnTo>
                  <a:close/>
                </a:path>
                <a:path w="5372100" h="38100">
                  <a:moveTo>
                    <a:pt x="3848100" y="0"/>
                  </a:moveTo>
                  <a:lnTo>
                    <a:pt x="3810000" y="0"/>
                  </a:lnTo>
                  <a:lnTo>
                    <a:pt x="3810000" y="38100"/>
                  </a:lnTo>
                  <a:lnTo>
                    <a:pt x="3848100" y="38100"/>
                  </a:lnTo>
                  <a:lnTo>
                    <a:pt x="3848100" y="0"/>
                  </a:lnTo>
                  <a:close/>
                </a:path>
                <a:path w="5372100" h="38100">
                  <a:moveTo>
                    <a:pt x="3924300" y="0"/>
                  </a:moveTo>
                  <a:lnTo>
                    <a:pt x="3886200" y="0"/>
                  </a:lnTo>
                  <a:lnTo>
                    <a:pt x="3886200" y="38100"/>
                  </a:lnTo>
                  <a:lnTo>
                    <a:pt x="3924300" y="38100"/>
                  </a:lnTo>
                  <a:lnTo>
                    <a:pt x="3924300" y="0"/>
                  </a:lnTo>
                  <a:close/>
                </a:path>
                <a:path w="5372100" h="38100">
                  <a:moveTo>
                    <a:pt x="4000500" y="0"/>
                  </a:moveTo>
                  <a:lnTo>
                    <a:pt x="3962400" y="0"/>
                  </a:lnTo>
                  <a:lnTo>
                    <a:pt x="3962400" y="38100"/>
                  </a:lnTo>
                  <a:lnTo>
                    <a:pt x="4000500" y="38100"/>
                  </a:lnTo>
                  <a:lnTo>
                    <a:pt x="4000500" y="0"/>
                  </a:lnTo>
                  <a:close/>
                </a:path>
                <a:path w="5372100" h="38100">
                  <a:moveTo>
                    <a:pt x="4076700" y="0"/>
                  </a:moveTo>
                  <a:lnTo>
                    <a:pt x="4038600" y="0"/>
                  </a:lnTo>
                  <a:lnTo>
                    <a:pt x="4038600" y="38100"/>
                  </a:lnTo>
                  <a:lnTo>
                    <a:pt x="4076700" y="38100"/>
                  </a:lnTo>
                  <a:lnTo>
                    <a:pt x="4076700" y="0"/>
                  </a:lnTo>
                  <a:close/>
                </a:path>
                <a:path w="5372100" h="38100">
                  <a:moveTo>
                    <a:pt x="4152900" y="0"/>
                  </a:moveTo>
                  <a:lnTo>
                    <a:pt x="4114800" y="0"/>
                  </a:lnTo>
                  <a:lnTo>
                    <a:pt x="4114800" y="38100"/>
                  </a:lnTo>
                  <a:lnTo>
                    <a:pt x="4152900" y="38100"/>
                  </a:lnTo>
                  <a:lnTo>
                    <a:pt x="4152900" y="0"/>
                  </a:lnTo>
                  <a:close/>
                </a:path>
                <a:path w="5372100" h="38100">
                  <a:moveTo>
                    <a:pt x="4229100" y="0"/>
                  </a:moveTo>
                  <a:lnTo>
                    <a:pt x="4191000" y="0"/>
                  </a:lnTo>
                  <a:lnTo>
                    <a:pt x="4191000" y="38100"/>
                  </a:lnTo>
                  <a:lnTo>
                    <a:pt x="4229100" y="38100"/>
                  </a:lnTo>
                  <a:lnTo>
                    <a:pt x="4229100" y="0"/>
                  </a:lnTo>
                  <a:close/>
                </a:path>
                <a:path w="5372100" h="38100">
                  <a:moveTo>
                    <a:pt x="4305300" y="0"/>
                  </a:moveTo>
                  <a:lnTo>
                    <a:pt x="4267200" y="0"/>
                  </a:lnTo>
                  <a:lnTo>
                    <a:pt x="4267200" y="38100"/>
                  </a:lnTo>
                  <a:lnTo>
                    <a:pt x="4305300" y="38100"/>
                  </a:lnTo>
                  <a:lnTo>
                    <a:pt x="4305300" y="0"/>
                  </a:lnTo>
                  <a:close/>
                </a:path>
                <a:path w="5372100" h="38100">
                  <a:moveTo>
                    <a:pt x="4381500" y="0"/>
                  </a:moveTo>
                  <a:lnTo>
                    <a:pt x="4343400" y="0"/>
                  </a:lnTo>
                  <a:lnTo>
                    <a:pt x="4343400" y="38100"/>
                  </a:lnTo>
                  <a:lnTo>
                    <a:pt x="4381500" y="38100"/>
                  </a:lnTo>
                  <a:lnTo>
                    <a:pt x="4381500" y="0"/>
                  </a:lnTo>
                  <a:close/>
                </a:path>
                <a:path w="5372100" h="38100">
                  <a:moveTo>
                    <a:pt x="4457700" y="0"/>
                  </a:moveTo>
                  <a:lnTo>
                    <a:pt x="4419600" y="0"/>
                  </a:lnTo>
                  <a:lnTo>
                    <a:pt x="4419600" y="38100"/>
                  </a:lnTo>
                  <a:lnTo>
                    <a:pt x="4457700" y="38100"/>
                  </a:lnTo>
                  <a:lnTo>
                    <a:pt x="4457700" y="0"/>
                  </a:lnTo>
                  <a:close/>
                </a:path>
                <a:path w="5372100" h="38100">
                  <a:moveTo>
                    <a:pt x="4533900" y="0"/>
                  </a:moveTo>
                  <a:lnTo>
                    <a:pt x="4495800" y="0"/>
                  </a:lnTo>
                  <a:lnTo>
                    <a:pt x="4495800" y="38100"/>
                  </a:lnTo>
                  <a:lnTo>
                    <a:pt x="4533900" y="38100"/>
                  </a:lnTo>
                  <a:lnTo>
                    <a:pt x="4533900" y="0"/>
                  </a:lnTo>
                  <a:close/>
                </a:path>
                <a:path w="5372100" h="38100">
                  <a:moveTo>
                    <a:pt x="4610100" y="0"/>
                  </a:moveTo>
                  <a:lnTo>
                    <a:pt x="4572000" y="0"/>
                  </a:lnTo>
                  <a:lnTo>
                    <a:pt x="4572000" y="38100"/>
                  </a:lnTo>
                  <a:lnTo>
                    <a:pt x="4610100" y="38100"/>
                  </a:lnTo>
                  <a:lnTo>
                    <a:pt x="4610100" y="0"/>
                  </a:lnTo>
                  <a:close/>
                </a:path>
                <a:path w="5372100" h="38100">
                  <a:moveTo>
                    <a:pt x="4686300" y="0"/>
                  </a:moveTo>
                  <a:lnTo>
                    <a:pt x="4648200" y="0"/>
                  </a:lnTo>
                  <a:lnTo>
                    <a:pt x="4648200" y="38100"/>
                  </a:lnTo>
                  <a:lnTo>
                    <a:pt x="4686300" y="38100"/>
                  </a:lnTo>
                  <a:lnTo>
                    <a:pt x="4686300" y="0"/>
                  </a:lnTo>
                  <a:close/>
                </a:path>
                <a:path w="5372100" h="38100">
                  <a:moveTo>
                    <a:pt x="4762500" y="0"/>
                  </a:moveTo>
                  <a:lnTo>
                    <a:pt x="4724400" y="0"/>
                  </a:lnTo>
                  <a:lnTo>
                    <a:pt x="4724400" y="38100"/>
                  </a:lnTo>
                  <a:lnTo>
                    <a:pt x="4762500" y="38100"/>
                  </a:lnTo>
                  <a:lnTo>
                    <a:pt x="4762500" y="0"/>
                  </a:lnTo>
                  <a:close/>
                </a:path>
                <a:path w="5372100" h="38100">
                  <a:moveTo>
                    <a:pt x="4838700" y="0"/>
                  </a:moveTo>
                  <a:lnTo>
                    <a:pt x="4800600" y="0"/>
                  </a:lnTo>
                  <a:lnTo>
                    <a:pt x="4800600" y="38100"/>
                  </a:lnTo>
                  <a:lnTo>
                    <a:pt x="4838700" y="38100"/>
                  </a:lnTo>
                  <a:lnTo>
                    <a:pt x="4838700" y="0"/>
                  </a:lnTo>
                  <a:close/>
                </a:path>
                <a:path w="5372100" h="38100">
                  <a:moveTo>
                    <a:pt x="4914900" y="0"/>
                  </a:moveTo>
                  <a:lnTo>
                    <a:pt x="4876800" y="0"/>
                  </a:lnTo>
                  <a:lnTo>
                    <a:pt x="4876800" y="38100"/>
                  </a:lnTo>
                  <a:lnTo>
                    <a:pt x="4914900" y="38100"/>
                  </a:lnTo>
                  <a:lnTo>
                    <a:pt x="4914900" y="0"/>
                  </a:lnTo>
                  <a:close/>
                </a:path>
                <a:path w="5372100" h="38100">
                  <a:moveTo>
                    <a:pt x="4991100" y="0"/>
                  </a:moveTo>
                  <a:lnTo>
                    <a:pt x="4953000" y="0"/>
                  </a:lnTo>
                  <a:lnTo>
                    <a:pt x="4953000" y="38100"/>
                  </a:lnTo>
                  <a:lnTo>
                    <a:pt x="4991100" y="38100"/>
                  </a:lnTo>
                  <a:lnTo>
                    <a:pt x="4991100" y="0"/>
                  </a:lnTo>
                  <a:close/>
                </a:path>
                <a:path w="5372100" h="38100">
                  <a:moveTo>
                    <a:pt x="5067300" y="0"/>
                  </a:moveTo>
                  <a:lnTo>
                    <a:pt x="5029200" y="0"/>
                  </a:lnTo>
                  <a:lnTo>
                    <a:pt x="5029200" y="38100"/>
                  </a:lnTo>
                  <a:lnTo>
                    <a:pt x="5067300" y="38100"/>
                  </a:lnTo>
                  <a:lnTo>
                    <a:pt x="5067300" y="0"/>
                  </a:lnTo>
                  <a:close/>
                </a:path>
                <a:path w="5372100" h="38100">
                  <a:moveTo>
                    <a:pt x="5143500" y="0"/>
                  </a:moveTo>
                  <a:lnTo>
                    <a:pt x="5105400" y="0"/>
                  </a:lnTo>
                  <a:lnTo>
                    <a:pt x="5105400" y="38100"/>
                  </a:lnTo>
                  <a:lnTo>
                    <a:pt x="5143500" y="38100"/>
                  </a:lnTo>
                  <a:lnTo>
                    <a:pt x="5143500" y="0"/>
                  </a:lnTo>
                  <a:close/>
                </a:path>
                <a:path w="5372100" h="38100">
                  <a:moveTo>
                    <a:pt x="5219700" y="0"/>
                  </a:moveTo>
                  <a:lnTo>
                    <a:pt x="5181600" y="0"/>
                  </a:lnTo>
                  <a:lnTo>
                    <a:pt x="5181600" y="38100"/>
                  </a:lnTo>
                  <a:lnTo>
                    <a:pt x="5219700" y="38100"/>
                  </a:lnTo>
                  <a:lnTo>
                    <a:pt x="5219700" y="0"/>
                  </a:lnTo>
                  <a:close/>
                </a:path>
                <a:path w="5372100" h="38100">
                  <a:moveTo>
                    <a:pt x="5295900" y="0"/>
                  </a:moveTo>
                  <a:lnTo>
                    <a:pt x="5257800" y="0"/>
                  </a:lnTo>
                  <a:lnTo>
                    <a:pt x="5257800" y="38100"/>
                  </a:lnTo>
                  <a:lnTo>
                    <a:pt x="5295900" y="38100"/>
                  </a:lnTo>
                  <a:lnTo>
                    <a:pt x="5295900" y="0"/>
                  </a:lnTo>
                  <a:close/>
                </a:path>
                <a:path w="5372100" h="38100">
                  <a:moveTo>
                    <a:pt x="5372100" y="0"/>
                  </a:moveTo>
                  <a:lnTo>
                    <a:pt x="5334000" y="0"/>
                  </a:lnTo>
                  <a:lnTo>
                    <a:pt x="5334000" y="38100"/>
                  </a:lnTo>
                  <a:lnTo>
                    <a:pt x="5372100" y="38100"/>
                  </a:lnTo>
                  <a:lnTo>
                    <a:pt x="5372100" y="0"/>
                  </a:lnTo>
                  <a:close/>
                </a:path>
              </a:pathLst>
            </a:custGeom>
            <a:solidFill>
              <a:srgbClr val="828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1135" y="9220200"/>
              <a:ext cx="9115425" cy="114300"/>
            </a:xfrm>
            <a:custGeom>
              <a:avLst/>
              <a:gdLst/>
              <a:ahLst/>
              <a:cxnLst/>
              <a:rect l="l" t="t" r="r" b="b"/>
              <a:pathLst>
                <a:path w="9115425" h="114300">
                  <a:moveTo>
                    <a:pt x="76200" y="0"/>
                  </a:moveTo>
                  <a:lnTo>
                    <a:pt x="0" y="57150"/>
                  </a:lnTo>
                  <a:lnTo>
                    <a:pt x="76200" y="114300"/>
                  </a:lnTo>
                  <a:lnTo>
                    <a:pt x="76200" y="0"/>
                  </a:lnTo>
                  <a:close/>
                </a:path>
                <a:path w="9115425" h="114300">
                  <a:moveTo>
                    <a:pt x="5457825" y="38100"/>
                  </a:moveTo>
                  <a:lnTo>
                    <a:pt x="5419725" y="38100"/>
                  </a:lnTo>
                  <a:lnTo>
                    <a:pt x="5419725" y="76200"/>
                  </a:lnTo>
                  <a:lnTo>
                    <a:pt x="5457825" y="76200"/>
                  </a:lnTo>
                  <a:lnTo>
                    <a:pt x="5457825" y="38100"/>
                  </a:lnTo>
                  <a:close/>
                </a:path>
                <a:path w="9115425" h="114300">
                  <a:moveTo>
                    <a:pt x="5534025" y="38100"/>
                  </a:moveTo>
                  <a:lnTo>
                    <a:pt x="5495925" y="38100"/>
                  </a:lnTo>
                  <a:lnTo>
                    <a:pt x="5495925" y="76200"/>
                  </a:lnTo>
                  <a:lnTo>
                    <a:pt x="5534025" y="76200"/>
                  </a:lnTo>
                  <a:lnTo>
                    <a:pt x="5534025" y="38100"/>
                  </a:lnTo>
                  <a:close/>
                </a:path>
                <a:path w="9115425" h="114300">
                  <a:moveTo>
                    <a:pt x="5610225" y="38100"/>
                  </a:moveTo>
                  <a:lnTo>
                    <a:pt x="5572125" y="38100"/>
                  </a:lnTo>
                  <a:lnTo>
                    <a:pt x="5572125" y="76200"/>
                  </a:lnTo>
                  <a:lnTo>
                    <a:pt x="5610225" y="76200"/>
                  </a:lnTo>
                  <a:lnTo>
                    <a:pt x="5610225" y="38100"/>
                  </a:lnTo>
                  <a:close/>
                </a:path>
                <a:path w="9115425" h="114300">
                  <a:moveTo>
                    <a:pt x="5686425" y="38100"/>
                  </a:moveTo>
                  <a:lnTo>
                    <a:pt x="5648325" y="38100"/>
                  </a:lnTo>
                  <a:lnTo>
                    <a:pt x="5648325" y="76200"/>
                  </a:lnTo>
                  <a:lnTo>
                    <a:pt x="5686425" y="76200"/>
                  </a:lnTo>
                  <a:lnTo>
                    <a:pt x="5686425" y="38100"/>
                  </a:lnTo>
                  <a:close/>
                </a:path>
                <a:path w="9115425" h="114300">
                  <a:moveTo>
                    <a:pt x="5762625" y="38100"/>
                  </a:moveTo>
                  <a:lnTo>
                    <a:pt x="5724525" y="38100"/>
                  </a:lnTo>
                  <a:lnTo>
                    <a:pt x="5724525" y="76200"/>
                  </a:lnTo>
                  <a:lnTo>
                    <a:pt x="5762625" y="76200"/>
                  </a:lnTo>
                  <a:lnTo>
                    <a:pt x="5762625" y="38100"/>
                  </a:lnTo>
                  <a:close/>
                </a:path>
                <a:path w="9115425" h="114300">
                  <a:moveTo>
                    <a:pt x="5838825" y="38100"/>
                  </a:moveTo>
                  <a:lnTo>
                    <a:pt x="5800725" y="38100"/>
                  </a:lnTo>
                  <a:lnTo>
                    <a:pt x="5800725" y="76200"/>
                  </a:lnTo>
                  <a:lnTo>
                    <a:pt x="5838825" y="76200"/>
                  </a:lnTo>
                  <a:lnTo>
                    <a:pt x="5838825" y="38100"/>
                  </a:lnTo>
                  <a:close/>
                </a:path>
                <a:path w="9115425" h="114300">
                  <a:moveTo>
                    <a:pt x="5915025" y="38100"/>
                  </a:moveTo>
                  <a:lnTo>
                    <a:pt x="5876925" y="38100"/>
                  </a:lnTo>
                  <a:lnTo>
                    <a:pt x="5876925" y="76200"/>
                  </a:lnTo>
                  <a:lnTo>
                    <a:pt x="5915025" y="76200"/>
                  </a:lnTo>
                  <a:lnTo>
                    <a:pt x="5915025" y="38100"/>
                  </a:lnTo>
                  <a:close/>
                </a:path>
                <a:path w="9115425" h="114300">
                  <a:moveTo>
                    <a:pt x="5991225" y="38100"/>
                  </a:moveTo>
                  <a:lnTo>
                    <a:pt x="5953125" y="38100"/>
                  </a:lnTo>
                  <a:lnTo>
                    <a:pt x="5953125" y="76200"/>
                  </a:lnTo>
                  <a:lnTo>
                    <a:pt x="5991225" y="76200"/>
                  </a:lnTo>
                  <a:lnTo>
                    <a:pt x="5991225" y="38100"/>
                  </a:lnTo>
                  <a:close/>
                </a:path>
                <a:path w="9115425" h="114300">
                  <a:moveTo>
                    <a:pt x="6067425" y="38100"/>
                  </a:moveTo>
                  <a:lnTo>
                    <a:pt x="6029325" y="38100"/>
                  </a:lnTo>
                  <a:lnTo>
                    <a:pt x="6029325" y="76200"/>
                  </a:lnTo>
                  <a:lnTo>
                    <a:pt x="6067425" y="76200"/>
                  </a:lnTo>
                  <a:lnTo>
                    <a:pt x="6067425" y="38100"/>
                  </a:lnTo>
                  <a:close/>
                </a:path>
                <a:path w="9115425" h="114300">
                  <a:moveTo>
                    <a:pt x="6143625" y="38100"/>
                  </a:moveTo>
                  <a:lnTo>
                    <a:pt x="6105525" y="38100"/>
                  </a:lnTo>
                  <a:lnTo>
                    <a:pt x="6105525" y="76200"/>
                  </a:lnTo>
                  <a:lnTo>
                    <a:pt x="6143625" y="76200"/>
                  </a:lnTo>
                  <a:lnTo>
                    <a:pt x="6143625" y="38100"/>
                  </a:lnTo>
                  <a:close/>
                </a:path>
                <a:path w="9115425" h="114300">
                  <a:moveTo>
                    <a:pt x="6219825" y="38100"/>
                  </a:moveTo>
                  <a:lnTo>
                    <a:pt x="6181725" y="38100"/>
                  </a:lnTo>
                  <a:lnTo>
                    <a:pt x="6181725" y="76200"/>
                  </a:lnTo>
                  <a:lnTo>
                    <a:pt x="6219825" y="76200"/>
                  </a:lnTo>
                  <a:lnTo>
                    <a:pt x="6219825" y="38100"/>
                  </a:lnTo>
                  <a:close/>
                </a:path>
                <a:path w="9115425" h="114300">
                  <a:moveTo>
                    <a:pt x="6296025" y="38100"/>
                  </a:moveTo>
                  <a:lnTo>
                    <a:pt x="6257925" y="38100"/>
                  </a:lnTo>
                  <a:lnTo>
                    <a:pt x="6257925" y="76200"/>
                  </a:lnTo>
                  <a:lnTo>
                    <a:pt x="6296025" y="76200"/>
                  </a:lnTo>
                  <a:lnTo>
                    <a:pt x="6296025" y="38100"/>
                  </a:lnTo>
                  <a:close/>
                </a:path>
                <a:path w="9115425" h="114300">
                  <a:moveTo>
                    <a:pt x="6372225" y="38100"/>
                  </a:moveTo>
                  <a:lnTo>
                    <a:pt x="6334125" y="38100"/>
                  </a:lnTo>
                  <a:lnTo>
                    <a:pt x="6334125" y="76200"/>
                  </a:lnTo>
                  <a:lnTo>
                    <a:pt x="6372225" y="76200"/>
                  </a:lnTo>
                  <a:lnTo>
                    <a:pt x="6372225" y="38100"/>
                  </a:lnTo>
                  <a:close/>
                </a:path>
                <a:path w="9115425" h="114300">
                  <a:moveTo>
                    <a:pt x="6448425" y="38100"/>
                  </a:moveTo>
                  <a:lnTo>
                    <a:pt x="6410325" y="38100"/>
                  </a:lnTo>
                  <a:lnTo>
                    <a:pt x="6410325" y="76200"/>
                  </a:lnTo>
                  <a:lnTo>
                    <a:pt x="6448425" y="76200"/>
                  </a:lnTo>
                  <a:lnTo>
                    <a:pt x="6448425" y="38100"/>
                  </a:lnTo>
                  <a:close/>
                </a:path>
                <a:path w="9115425" h="114300">
                  <a:moveTo>
                    <a:pt x="6524625" y="38100"/>
                  </a:moveTo>
                  <a:lnTo>
                    <a:pt x="6486525" y="38100"/>
                  </a:lnTo>
                  <a:lnTo>
                    <a:pt x="6486525" y="76200"/>
                  </a:lnTo>
                  <a:lnTo>
                    <a:pt x="6524625" y="76200"/>
                  </a:lnTo>
                  <a:lnTo>
                    <a:pt x="6524625" y="38100"/>
                  </a:lnTo>
                  <a:close/>
                </a:path>
                <a:path w="9115425" h="114300">
                  <a:moveTo>
                    <a:pt x="6600825" y="38100"/>
                  </a:moveTo>
                  <a:lnTo>
                    <a:pt x="6562725" y="38100"/>
                  </a:lnTo>
                  <a:lnTo>
                    <a:pt x="6562725" y="76200"/>
                  </a:lnTo>
                  <a:lnTo>
                    <a:pt x="6600825" y="76200"/>
                  </a:lnTo>
                  <a:lnTo>
                    <a:pt x="6600825" y="38100"/>
                  </a:lnTo>
                  <a:close/>
                </a:path>
                <a:path w="9115425" h="114300">
                  <a:moveTo>
                    <a:pt x="6677025" y="38100"/>
                  </a:moveTo>
                  <a:lnTo>
                    <a:pt x="6638925" y="38100"/>
                  </a:lnTo>
                  <a:lnTo>
                    <a:pt x="6638925" y="76200"/>
                  </a:lnTo>
                  <a:lnTo>
                    <a:pt x="6677025" y="76200"/>
                  </a:lnTo>
                  <a:lnTo>
                    <a:pt x="6677025" y="38100"/>
                  </a:lnTo>
                  <a:close/>
                </a:path>
                <a:path w="9115425" h="114300">
                  <a:moveTo>
                    <a:pt x="6753225" y="38100"/>
                  </a:moveTo>
                  <a:lnTo>
                    <a:pt x="6715125" y="38100"/>
                  </a:lnTo>
                  <a:lnTo>
                    <a:pt x="6715125" y="76200"/>
                  </a:lnTo>
                  <a:lnTo>
                    <a:pt x="6753225" y="76200"/>
                  </a:lnTo>
                  <a:lnTo>
                    <a:pt x="6753225" y="38100"/>
                  </a:lnTo>
                  <a:close/>
                </a:path>
                <a:path w="9115425" h="114300">
                  <a:moveTo>
                    <a:pt x="6829425" y="38100"/>
                  </a:moveTo>
                  <a:lnTo>
                    <a:pt x="6791325" y="38100"/>
                  </a:lnTo>
                  <a:lnTo>
                    <a:pt x="6791325" y="76200"/>
                  </a:lnTo>
                  <a:lnTo>
                    <a:pt x="6829425" y="76200"/>
                  </a:lnTo>
                  <a:lnTo>
                    <a:pt x="6829425" y="38100"/>
                  </a:lnTo>
                  <a:close/>
                </a:path>
                <a:path w="9115425" h="114300">
                  <a:moveTo>
                    <a:pt x="6905625" y="38100"/>
                  </a:moveTo>
                  <a:lnTo>
                    <a:pt x="6867525" y="38100"/>
                  </a:lnTo>
                  <a:lnTo>
                    <a:pt x="6867525" y="76200"/>
                  </a:lnTo>
                  <a:lnTo>
                    <a:pt x="6905625" y="76200"/>
                  </a:lnTo>
                  <a:lnTo>
                    <a:pt x="6905625" y="38100"/>
                  </a:lnTo>
                  <a:close/>
                </a:path>
                <a:path w="9115425" h="114300">
                  <a:moveTo>
                    <a:pt x="6981825" y="38100"/>
                  </a:moveTo>
                  <a:lnTo>
                    <a:pt x="6943725" y="38100"/>
                  </a:lnTo>
                  <a:lnTo>
                    <a:pt x="6943725" y="76200"/>
                  </a:lnTo>
                  <a:lnTo>
                    <a:pt x="6981825" y="76200"/>
                  </a:lnTo>
                  <a:lnTo>
                    <a:pt x="6981825" y="38100"/>
                  </a:lnTo>
                  <a:close/>
                </a:path>
                <a:path w="9115425" h="114300">
                  <a:moveTo>
                    <a:pt x="7058025" y="38100"/>
                  </a:moveTo>
                  <a:lnTo>
                    <a:pt x="7019925" y="38100"/>
                  </a:lnTo>
                  <a:lnTo>
                    <a:pt x="7019925" y="76200"/>
                  </a:lnTo>
                  <a:lnTo>
                    <a:pt x="7058025" y="76200"/>
                  </a:lnTo>
                  <a:lnTo>
                    <a:pt x="7058025" y="38100"/>
                  </a:lnTo>
                  <a:close/>
                </a:path>
                <a:path w="9115425" h="114300">
                  <a:moveTo>
                    <a:pt x="7134225" y="38100"/>
                  </a:moveTo>
                  <a:lnTo>
                    <a:pt x="7096125" y="38100"/>
                  </a:lnTo>
                  <a:lnTo>
                    <a:pt x="7096125" y="76200"/>
                  </a:lnTo>
                  <a:lnTo>
                    <a:pt x="7134225" y="76200"/>
                  </a:lnTo>
                  <a:lnTo>
                    <a:pt x="7134225" y="38100"/>
                  </a:lnTo>
                  <a:close/>
                </a:path>
                <a:path w="9115425" h="114300">
                  <a:moveTo>
                    <a:pt x="7210425" y="38100"/>
                  </a:moveTo>
                  <a:lnTo>
                    <a:pt x="7172325" y="38100"/>
                  </a:lnTo>
                  <a:lnTo>
                    <a:pt x="7172325" y="76200"/>
                  </a:lnTo>
                  <a:lnTo>
                    <a:pt x="7210425" y="76200"/>
                  </a:lnTo>
                  <a:lnTo>
                    <a:pt x="7210425" y="38100"/>
                  </a:lnTo>
                  <a:close/>
                </a:path>
                <a:path w="9115425" h="114300">
                  <a:moveTo>
                    <a:pt x="7286625" y="38100"/>
                  </a:moveTo>
                  <a:lnTo>
                    <a:pt x="7248525" y="38100"/>
                  </a:lnTo>
                  <a:lnTo>
                    <a:pt x="7248525" y="76200"/>
                  </a:lnTo>
                  <a:lnTo>
                    <a:pt x="7286625" y="76200"/>
                  </a:lnTo>
                  <a:lnTo>
                    <a:pt x="7286625" y="38100"/>
                  </a:lnTo>
                  <a:close/>
                </a:path>
                <a:path w="9115425" h="114300">
                  <a:moveTo>
                    <a:pt x="7362825" y="38100"/>
                  </a:moveTo>
                  <a:lnTo>
                    <a:pt x="7324725" y="38100"/>
                  </a:lnTo>
                  <a:lnTo>
                    <a:pt x="7324725" y="76200"/>
                  </a:lnTo>
                  <a:lnTo>
                    <a:pt x="7362825" y="76200"/>
                  </a:lnTo>
                  <a:lnTo>
                    <a:pt x="7362825" y="38100"/>
                  </a:lnTo>
                  <a:close/>
                </a:path>
                <a:path w="9115425" h="114300">
                  <a:moveTo>
                    <a:pt x="7439025" y="38100"/>
                  </a:moveTo>
                  <a:lnTo>
                    <a:pt x="7400925" y="38100"/>
                  </a:lnTo>
                  <a:lnTo>
                    <a:pt x="7400925" y="76200"/>
                  </a:lnTo>
                  <a:lnTo>
                    <a:pt x="7439025" y="76200"/>
                  </a:lnTo>
                  <a:lnTo>
                    <a:pt x="7439025" y="38100"/>
                  </a:lnTo>
                  <a:close/>
                </a:path>
                <a:path w="9115425" h="114300">
                  <a:moveTo>
                    <a:pt x="7515225" y="38100"/>
                  </a:moveTo>
                  <a:lnTo>
                    <a:pt x="7477125" y="38100"/>
                  </a:lnTo>
                  <a:lnTo>
                    <a:pt x="7477125" y="76200"/>
                  </a:lnTo>
                  <a:lnTo>
                    <a:pt x="7515225" y="76200"/>
                  </a:lnTo>
                  <a:lnTo>
                    <a:pt x="7515225" y="38100"/>
                  </a:lnTo>
                  <a:close/>
                </a:path>
                <a:path w="9115425" h="114300">
                  <a:moveTo>
                    <a:pt x="7591425" y="38100"/>
                  </a:moveTo>
                  <a:lnTo>
                    <a:pt x="7553325" y="38100"/>
                  </a:lnTo>
                  <a:lnTo>
                    <a:pt x="7553325" y="76200"/>
                  </a:lnTo>
                  <a:lnTo>
                    <a:pt x="7591425" y="76200"/>
                  </a:lnTo>
                  <a:lnTo>
                    <a:pt x="7591425" y="38100"/>
                  </a:lnTo>
                  <a:close/>
                </a:path>
                <a:path w="9115425" h="114300">
                  <a:moveTo>
                    <a:pt x="7667625" y="38100"/>
                  </a:moveTo>
                  <a:lnTo>
                    <a:pt x="7629525" y="38100"/>
                  </a:lnTo>
                  <a:lnTo>
                    <a:pt x="7629525" y="76200"/>
                  </a:lnTo>
                  <a:lnTo>
                    <a:pt x="7667625" y="76200"/>
                  </a:lnTo>
                  <a:lnTo>
                    <a:pt x="7667625" y="38100"/>
                  </a:lnTo>
                  <a:close/>
                </a:path>
                <a:path w="9115425" h="114300">
                  <a:moveTo>
                    <a:pt x="7743825" y="38100"/>
                  </a:moveTo>
                  <a:lnTo>
                    <a:pt x="7705725" y="38100"/>
                  </a:lnTo>
                  <a:lnTo>
                    <a:pt x="7705725" y="76200"/>
                  </a:lnTo>
                  <a:lnTo>
                    <a:pt x="7743825" y="76200"/>
                  </a:lnTo>
                  <a:lnTo>
                    <a:pt x="7743825" y="38100"/>
                  </a:lnTo>
                  <a:close/>
                </a:path>
                <a:path w="9115425" h="114300">
                  <a:moveTo>
                    <a:pt x="7820025" y="38100"/>
                  </a:moveTo>
                  <a:lnTo>
                    <a:pt x="7781925" y="38100"/>
                  </a:lnTo>
                  <a:lnTo>
                    <a:pt x="7781925" y="76200"/>
                  </a:lnTo>
                  <a:lnTo>
                    <a:pt x="7820025" y="76200"/>
                  </a:lnTo>
                  <a:lnTo>
                    <a:pt x="7820025" y="38100"/>
                  </a:lnTo>
                  <a:close/>
                </a:path>
                <a:path w="9115425" h="114300">
                  <a:moveTo>
                    <a:pt x="7896225" y="38100"/>
                  </a:moveTo>
                  <a:lnTo>
                    <a:pt x="7858125" y="38100"/>
                  </a:lnTo>
                  <a:lnTo>
                    <a:pt x="7858125" y="76200"/>
                  </a:lnTo>
                  <a:lnTo>
                    <a:pt x="7896225" y="76200"/>
                  </a:lnTo>
                  <a:lnTo>
                    <a:pt x="7896225" y="38100"/>
                  </a:lnTo>
                  <a:close/>
                </a:path>
                <a:path w="9115425" h="114300">
                  <a:moveTo>
                    <a:pt x="7972425" y="38100"/>
                  </a:moveTo>
                  <a:lnTo>
                    <a:pt x="7934325" y="38100"/>
                  </a:lnTo>
                  <a:lnTo>
                    <a:pt x="7934325" y="76200"/>
                  </a:lnTo>
                  <a:lnTo>
                    <a:pt x="7972425" y="76200"/>
                  </a:lnTo>
                  <a:lnTo>
                    <a:pt x="7972425" y="38100"/>
                  </a:lnTo>
                  <a:close/>
                </a:path>
                <a:path w="9115425" h="114300">
                  <a:moveTo>
                    <a:pt x="8048625" y="38100"/>
                  </a:moveTo>
                  <a:lnTo>
                    <a:pt x="8010525" y="38100"/>
                  </a:lnTo>
                  <a:lnTo>
                    <a:pt x="8010525" y="76200"/>
                  </a:lnTo>
                  <a:lnTo>
                    <a:pt x="8048625" y="76200"/>
                  </a:lnTo>
                  <a:lnTo>
                    <a:pt x="8048625" y="38100"/>
                  </a:lnTo>
                  <a:close/>
                </a:path>
                <a:path w="9115425" h="114300">
                  <a:moveTo>
                    <a:pt x="8124825" y="38100"/>
                  </a:moveTo>
                  <a:lnTo>
                    <a:pt x="8086725" y="38100"/>
                  </a:lnTo>
                  <a:lnTo>
                    <a:pt x="8086725" y="76200"/>
                  </a:lnTo>
                  <a:lnTo>
                    <a:pt x="8124825" y="76200"/>
                  </a:lnTo>
                  <a:lnTo>
                    <a:pt x="8124825" y="38100"/>
                  </a:lnTo>
                  <a:close/>
                </a:path>
                <a:path w="9115425" h="114300">
                  <a:moveTo>
                    <a:pt x="8201025" y="38100"/>
                  </a:moveTo>
                  <a:lnTo>
                    <a:pt x="8162925" y="38100"/>
                  </a:lnTo>
                  <a:lnTo>
                    <a:pt x="8162925" y="76200"/>
                  </a:lnTo>
                  <a:lnTo>
                    <a:pt x="8201025" y="76200"/>
                  </a:lnTo>
                  <a:lnTo>
                    <a:pt x="8201025" y="38100"/>
                  </a:lnTo>
                  <a:close/>
                </a:path>
                <a:path w="9115425" h="114300">
                  <a:moveTo>
                    <a:pt x="8277225" y="38100"/>
                  </a:moveTo>
                  <a:lnTo>
                    <a:pt x="8239125" y="38100"/>
                  </a:lnTo>
                  <a:lnTo>
                    <a:pt x="8239125" y="76200"/>
                  </a:lnTo>
                  <a:lnTo>
                    <a:pt x="8277225" y="76200"/>
                  </a:lnTo>
                  <a:lnTo>
                    <a:pt x="8277225" y="38100"/>
                  </a:lnTo>
                  <a:close/>
                </a:path>
                <a:path w="9115425" h="114300">
                  <a:moveTo>
                    <a:pt x="8353425" y="38100"/>
                  </a:moveTo>
                  <a:lnTo>
                    <a:pt x="8315325" y="38100"/>
                  </a:lnTo>
                  <a:lnTo>
                    <a:pt x="8315325" y="76200"/>
                  </a:lnTo>
                  <a:lnTo>
                    <a:pt x="8353425" y="76200"/>
                  </a:lnTo>
                  <a:lnTo>
                    <a:pt x="8353425" y="38100"/>
                  </a:lnTo>
                  <a:close/>
                </a:path>
                <a:path w="9115425" h="114300">
                  <a:moveTo>
                    <a:pt x="8429625" y="38100"/>
                  </a:moveTo>
                  <a:lnTo>
                    <a:pt x="8391525" y="38100"/>
                  </a:lnTo>
                  <a:lnTo>
                    <a:pt x="8391525" y="76200"/>
                  </a:lnTo>
                  <a:lnTo>
                    <a:pt x="8429625" y="76200"/>
                  </a:lnTo>
                  <a:lnTo>
                    <a:pt x="8429625" y="38100"/>
                  </a:lnTo>
                  <a:close/>
                </a:path>
                <a:path w="9115425" h="114300">
                  <a:moveTo>
                    <a:pt x="8505825" y="38100"/>
                  </a:moveTo>
                  <a:lnTo>
                    <a:pt x="8467725" y="38100"/>
                  </a:lnTo>
                  <a:lnTo>
                    <a:pt x="8467725" y="76200"/>
                  </a:lnTo>
                  <a:lnTo>
                    <a:pt x="8505825" y="76200"/>
                  </a:lnTo>
                  <a:lnTo>
                    <a:pt x="8505825" y="38100"/>
                  </a:lnTo>
                  <a:close/>
                </a:path>
                <a:path w="9115425" h="114300">
                  <a:moveTo>
                    <a:pt x="8582025" y="38100"/>
                  </a:moveTo>
                  <a:lnTo>
                    <a:pt x="8543925" y="38100"/>
                  </a:lnTo>
                  <a:lnTo>
                    <a:pt x="8543925" y="76200"/>
                  </a:lnTo>
                  <a:lnTo>
                    <a:pt x="8582025" y="76200"/>
                  </a:lnTo>
                  <a:lnTo>
                    <a:pt x="8582025" y="38100"/>
                  </a:lnTo>
                  <a:close/>
                </a:path>
                <a:path w="9115425" h="114300">
                  <a:moveTo>
                    <a:pt x="8658225" y="38100"/>
                  </a:moveTo>
                  <a:lnTo>
                    <a:pt x="8620125" y="38100"/>
                  </a:lnTo>
                  <a:lnTo>
                    <a:pt x="8620125" y="76200"/>
                  </a:lnTo>
                  <a:lnTo>
                    <a:pt x="8658225" y="76200"/>
                  </a:lnTo>
                  <a:lnTo>
                    <a:pt x="8658225" y="38100"/>
                  </a:lnTo>
                  <a:close/>
                </a:path>
                <a:path w="9115425" h="114300">
                  <a:moveTo>
                    <a:pt x="8734425" y="38100"/>
                  </a:moveTo>
                  <a:lnTo>
                    <a:pt x="8696325" y="38100"/>
                  </a:lnTo>
                  <a:lnTo>
                    <a:pt x="8696325" y="76200"/>
                  </a:lnTo>
                  <a:lnTo>
                    <a:pt x="8734425" y="76200"/>
                  </a:lnTo>
                  <a:lnTo>
                    <a:pt x="8734425" y="38100"/>
                  </a:lnTo>
                  <a:close/>
                </a:path>
                <a:path w="9115425" h="114300">
                  <a:moveTo>
                    <a:pt x="8810625" y="38100"/>
                  </a:moveTo>
                  <a:lnTo>
                    <a:pt x="8772525" y="38100"/>
                  </a:lnTo>
                  <a:lnTo>
                    <a:pt x="8772525" y="76200"/>
                  </a:lnTo>
                  <a:lnTo>
                    <a:pt x="8810625" y="76200"/>
                  </a:lnTo>
                  <a:lnTo>
                    <a:pt x="8810625" y="38100"/>
                  </a:lnTo>
                  <a:close/>
                </a:path>
                <a:path w="9115425" h="114300">
                  <a:moveTo>
                    <a:pt x="8886825" y="38100"/>
                  </a:moveTo>
                  <a:lnTo>
                    <a:pt x="8848725" y="38100"/>
                  </a:lnTo>
                  <a:lnTo>
                    <a:pt x="8848725" y="76200"/>
                  </a:lnTo>
                  <a:lnTo>
                    <a:pt x="8886825" y="76200"/>
                  </a:lnTo>
                  <a:lnTo>
                    <a:pt x="8886825" y="38100"/>
                  </a:lnTo>
                  <a:close/>
                </a:path>
                <a:path w="9115425" h="114300">
                  <a:moveTo>
                    <a:pt x="8963025" y="38100"/>
                  </a:moveTo>
                  <a:lnTo>
                    <a:pt x="8924925" y="38100"/>
                  </a:lnTo>
                  <a:lnTo>
                    <a:pt x="8924925" y="76200"/>
                  </a:lnTo>
                  <a:lnTo>
                    <a:pt x="8963025" y="76200"/>
                  </a:lnTo>
                  <a:lnTo>
                    <a:pt x="8963025" y="38100"/>
                  </a:lnTo>
                  <a:close/>
                </a:path>
                <a:path w="9115425" h="114300">
                  <a:moveTo>
                    <a:pt x="9039225" y="38100"/>
                  </a:moveTo>
                  <a:lnTo>
                    <a:pt x="9001125" y="38100"/>
                  </a:lnTo>
                  <a:lnTo>
                    <a:pt x="9001125" y="76200"/>
                  </a:lnTo>
                  <a:lnTo>
                    <a:pt x="9039225" y="76200"/>
                  </a:lnTo>
                  <a:lnTo>
                    <a:pt x="9039225" y="38100"/>
                  </a:lnTo>
                  <a:close/>
                </a:path>
                <a:path w="9115425" h="114300">
                  <a:moveTo>
                    <a:pt x="9115425" y="38100"/>
                  </a:moveTo>
                  <a:lnTo>
                    <a:pt x="9077325" y="38100"/>
                  </a:lnTo>
                  <a:lnTo>
                    <a:pt x="9077325" y="76200"/>
                  </a:lnTo>
                  <a:lnTo>
                    <a:pt x="9115425" y="76200"/>
                  </a:lnTo>
                  <a:lnTo>
                    <a:pt x="9115425" y="38100"/>
                  </a:lnTo>
                  <a:close/>
                </a:path>
              </a:pathLst>
            </a:custGeom>
            <a:solidFill>
              <a:srgbClr val="828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61146" y="9220199"/>
              <a:ext cx="76200" cy="114300"/>
            </a:xfrm>
            <a:custGeom>
              <a:avLst/>
              <a:gdLst/>
              <a:ahLst/>
              <a:cxnLst/>
              <a:rect l="l" t="t" r="r" b="b"/>
              <a:pathLst>
                <a:path w="76200" h="114300">
                  <a:moveTo>
                    <a:pt x="76199" y="0"/>
                  </a:moveTo>
                  <a:lnTo>
                    <a:pt x="0" y="57149"/>
                  </a:lnTo>
                  <a:lnTo>
                    <a:pt x="76199" y="114299"/>
                  </a:lnTo>
                  <a:lnTo>
                    <a:pt x="76199" y="0"/>
                  </a:lnTo>
                  <a:close/>
                </a:path>
              </a:pathLst>
            </a:custGeom>
            <a:ln w="38099">
              <a:solidFill>
                <a:srgbClr val="8281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05824" y="9220199"/>
              <a:ext cx="76200" cy="114300"/>
            </a:xfrm>
            <a:custGeom>
              <a:avLst/>
              <a:gdLst/>
              <a:ahLst/>
              <a:cxnLst/>
              <a:rect l="l" t="t" r="r" b="b"/>
              <a:pathLst>
                <a:path w="76200" h="114300">
                  <a:moveTo>
                    <a:pt x="0" y="114299"/>
                  </a:moveTo>
                  <a:lnTo>
                    <a:pt x="0" y="0"/>
                  </a:lnTo>
                  <a:lnTo>
                    <a:pt x="76199" y="57149"/>
                  </a:lnTo>
                  <a:lnTo>
                    <a:pt x="0" y="114299"/>
                  </a:lnTo>
                  <a:close/>
                </a:path>
              </a:pathLst>
            </a:custGeom>
            <a:solidFill>
              <a:srgbClr val="828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605824" y="9220199"/>
              <a:ext cx="76200" cy="114300"/>
            </a:xfrm>
            <a:custGeom>
              <a:avLst/>
              <a:gdLst/>
              <a:ahLst/>
              <a:cxnLst/>
              <a:rect l="l" t="t" r="r" b="b"/>
              <a:pathLst>
                <a:path w="76200" h="114300">
                  <a:moveTo>
                    <a:pt x="0" y="0"/>
                  </a:moveTo>
                  <a:lnTo>
                    <a:pt x="76199" y="57149"/>
                  </a:lnTo>
                  <a:lnTo>
                    <a:pt x="0" y="1142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8281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210" y="1717540"/>
            <a:ext cx="910590" cy="544830"/>
          </a:xfrm>
          <a:custGeom>
            <a:avLst/>
            <a:gdLst/>
            <a:ahLst/>
            <a:cxnLst/>
            <a:rect l="l" t="t" r="r" b="b"/>
            <a:pathLst>
              <a:path w="910590" h="544830">
                <a:moveTo>
                  <a:pt x="515930" y="544319"/>
                </a:moveTo>
                <a:lnTo>
                  <a:pt x="516585" y="404691"/>
                </a:lnTo>
                <a:lnTo>
                  <a:pt x="510248" y="403475"/>
                </a:lnTo>
                <a:lnTo>
                  <a:pt x="460993" y="397317"/>
                </a:lnTo>
                <a:lnTo>
                  <a:pt x="413084" y="387200"/>
                </a:lnTo>
                <a:lnTo>
                  <a:pt x="366696" y="373291"/>
                </a:lnTo>
                <a:lnTo>
                  <a:pt x="322000" y="355759"/>
                </a:lnTo>
                <a:lnTo>
                  <a:pt x="279171" y="334771"/>
                </a:lnTo>
                <a:lnTo>
                  <a:pt x="238383" y="310497"/>
                </a:lnTo>
                <a:lnTo>
                  <a:pt x="199808" y="283105"/>
                </a:lnTo>
                <a:lnTo>
                  <a:pt x="163620" y="252762"/>
                </a:lnTo>
                <a:lnTo>
                  <a:pt x="127815" y="217296"/>
                </a:lnTo>
                <a:lnTo>
                  <a:pt x="95155" y="178880"/>
                </a:lnTo>
                <a:lnTo>
                  <a:pt x="65841" y="137728"/>
                </a:lnTo>
                <a:lnTo>
                  <a:pt x="40076" y="94054"/>
                </a:lnTo>
                <a:lnTo>
                  <a:pt x="18061" y="48073"/>
                </a:lnTo>
                <a:lnTo>
                  <a:pt x="0" y="0"/>
                </a:lnTo>
                <a:lnTo>
                  <a:pt x="2034" y="2852"/>
                </a:lnTo>
                <a:lnTo>
                  <a:pt x="4863" y="7576"/>
                </a:lnTo>
                <a:lnTo>
                  <a:pt x="8815" y="13001"/>
                </a:lnTo>
                <a:lnTo>
                  <a:pt x="47749" y="58869"/>
                </a:lnTo>
                <a:lnTo>
                  <a:pt x="85526" y="94980"/>
                </a:lnTo>
                <a:lnTo>
                  <a:pt x="126879" y="127051"/>
                </a:lnTo>
                <a:lnTo>
                  <a:pt x="171491" y="154766"/>
                </a:lnTo>
                <a:lnTo>
                  <a:pt x="219043" y="177808"/>
                </a:lnTo>
                <a:lnTo>
                  <a:pt x="269219" y="195862"/>
                </a:lnTo>
                <a:lnTo>
                  <a:pt x="321699" y="208612"/>
                </a:lnTo>
                <a:lnTo>
                  <a:pt x="367664" y="215087"/>
                </a:lnTo>
                <a:lnTo>
                  <a:pt x="414839" y="217334"/>
                </a:lnTo>
                <a:lnTo>
                  <a:pt x="440997" y="216665"/>
                </a:lnTo>
                <a:lnTo>
                  <a:pt x="466802" y="214683"/>
                </a:lnTo>
                <a:lnTo>
                  <a:pt x="492226" y="211425"/>
                </a:lnTo>
                <a:lnTo>
                  <a:pt x="517240" y="206928"/>
                </a:lnTo>
                <a:lnTo>
                  <a:pt x="517895" y="61571"/>
                </a:lnTo>
                <a:lnTo>
                  <a:pt x="910075" y="295462"/>
                </a:lnTo>
                <a:lnTo>
                  <a:pt x="515930" y="544319"/>
                </a:lnTo>
                <a:close/>
              </a:path>
            </a:pathLst>
          </a:custGeom>
          <a:solidFill>
            <a:srgbClr val="828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0" y="3689662"/>
            <a:ext cx="910590" cy="544830"/>
          </a:xfrm>
          <a:custGeom>
            <a:avLst/>
            <a:gdLst/>
            <a:ahLst/>
            <a:cxnLst/>
            <a:rect l="l" t="t" r="r" b="b"/>
            <a:pathLst>
              <a:path w="910590" h="544829">
                <a:moveTo>
                  <a:pt x="515930" y="544319"/>
                </a:moveTo>
                <a:lnTo>
                  <a:pt x="516585" y="404691"/>
                </a:lnTo>
                <a:lnTo>
                  <a:pt x="510248" y="403475"/>
                </a:lnTo>
                <a:lnTo>
                  <a:pt x="460993" y="397317"/>
                </a:lnTo>
                <a:lnTo>
                  <a:pt x="413084" y="387200"/>
                </a:lnTo>
                <a:lnTo>
                  <a:pt x="366696" y="373291"/>
                </a:lnTo>
                <a:lnTo>
                  <a:pt x="322000" y="355759"/>
                </a:lnTo>
                <a:lnTo>
                  <a:pt x="279171" y="334771"/>
                </a:lnTo>
                <a:lnTo>
                  <a:pt x="238383" y="310497"/>
                </a:lnTo>
                <a:lnTo>
                  <a:pt x="199808" y="283105"/>
                </a:lnTo>
                <a:lnTo>
                  <a:pt x="163620" y="252762"/>
                </a:lnTo>
                <a:lnTo>
                  <a:pt x="127815" y="217296"/>
                </a:lnTo>
                <a:lnTo>
                  <a:pt x="95155" y="178880"/>
                </a:lnTo>
                <a:lnTo>
                  <a:pt x="65841" y="137728"/>
                </a:lnTo>
                <a:lnTo>
                  <a:pt x="40076" y="94054"/>
                </a:lnTo>
                <a:lnTo>
                  <a:pt x="18061" y="48073"/>
                </a:lnTo>
                <a:lnTo>
                  <a:pt x="0" y="0"/>
                </a:lnTo>
                <a:lnTo>
                  <a:pt x="2034" y="2852"/>
                </a:lnTo>
                <a:lnTo>
                  <a:pt x="4863" y="7576"/>
                </a:lnTo>
                <a:lnTo>
                  <a:pt x="8815" y="13001"/>
                </a:lnTo>
                <a:lnTo>
                  <a:pt x="47749" y="58869"/>
                </a:lnTo>
                <a:lnTo>
                  <a:pt x="85526" y="94980"/>
                </a:lnTo>
                <a:lnTo>
                  <a:pt x="126879" y="127051"/>
                </a:lnTo>
                <a:lnTo>
                  <a:pt x="171491" y="154766"/>
                </a:lnTo>
                <a:lnTo>
                  <a:pt x="219043" y="177808"/>
                </a:lnTo>
                <a:lnTo>
                  <a:pt x="269219" y="195862"/>
                </a:lnTo>
                <a:lnTo>
                  <a:pt x="321699" y="208612"/>
                </a:lnTo>
                <a:lnTo>
                  <a:pt x="367664" y="215087"/>
                </a:lnTo>
                <a:lnTo>
                  <a:pt x="414839" y="217334"/>
                </a:lnTo>
                <a:lnTo>
                  <a:pt x="440997" y="216665"/>
                </a:lnTo>
                <a:lnTo>
                  <a:pt x="466802" y="214683"/>
                </a:lnTo>
                <a:lnTo>
                  <a:pt x="492226" y="211425"/>
                </a:lnTo>
                <a:lnTo>
                  <a:pt x="517240" y="206928"/>
                </a:lnTo>
                <a:lnTo>
                  <a:pt x="517895" y="61571"/>
                </a:lnTo>
                <a:lnTo>
                  <a:pt x="910075" y="295462"/>
                </a:lnTo>
                <a:lnTo>
                  <a:pt x="515930" y="544319"/>
                </a:lnTo>
                <a:close/>
              </a:path>
            </a:pathLst>
          </a:custGeom>
          <a:solidFill>
            <a:srgbClr val="828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0" y="6534508"/>
            <a:ext cx="910590" cy="544830"/>
          </a:xfrm>
          <a:custGeom>
            <a:avLst/>
            <a:gdLst/>
            <a:ahLst/>
            <a:cxnLst/>
            <a:rect l="l" t="t" r="r" b="b"/>
            <a:pathLst>
              <a:path w="910590" h="544829">
                <a:moveTo>
                  <a:pt x="515930" y="544319"/>
                </a:moveTo>
                <a:lnTo>
                  <a:pt x="516585" y="404691"/>
                </a:lnTo>
                <a:lnTo>
                  <a:pt x="510248" y="403475"/>
                </a:lnTo>
                <a:lnTo>
                  <a:pt x="460993" y="397317"/>
                </a:lnTo>
                <a:lnTo>
                  <a:pt x="413084" y="387200"/>
                </a:lnTo>
                <a:lnTo>
                  <a:pt x="366696" y="373291"/>
                </a:lnTo>
                <a:lnTo>
                  <a:pt x="322000" y="355759"/>
                </a:lnTo>
                <a:lnTo>
                  <a:pt x="279171" y="334771"/>
                </a:lnTo>
                <a:lnTo>
                  <a:pt x="238383" y="310497"/>
                </a:lnTo>
                <a:lnTo>
                  <a:pt x="199808" y="283105"/>
                </a:lnTo>
                <a:lnTo>
                  <a:pt x="163620" y="252762"/>
                </a:lnTo>
                <a:lnTo>
                  <a:pt x="127815" y="217296"/>
                </a:lnTo>
                <a:lnTo>
                  <a:pt x="95155" y="178880"/>
                </a:lnTo>
                <a:lnTo>
                  <a:pt x="65841" y="137728"/>
                </a:lnTo>
                <a:lnTo>
                  <a:pt x="40076" y="94054"/>
                </a:lnTo>
                <a:lnTo>
                  <a:pt x="18061" y="48073"/>
                </a:lnTo>
                <a:lnTo>
                  <a:pt x="0" y="0"/>
                </a:lnTo>
                <a:lnTo>
                  <a:pt x="2034" y="2852"/>
                </a:lnTo>
                <a:lnTo>
                  <a:pt x="4863" y="7576"/>
                </a:lnTo>
                <a:lnTo>
                  <a:pt x="8815" y="13001"/>
                </a:lnTo>
                <a:lnTo>
                  <a:pt x="47749" y="58869"/>
                </a:lnTo>
                <a:lnTo>
                  <a:pt x="85526" y="94980"/>
                </a:lnTo>
                <a:lnTo>
                  <a:pt x="126879" y="127051"/>
                </a:lnTo>
                <a:lnTo>
                  <a:pt x="171491" y="154766"/>
                </a:lnTo>
                <a:lnTo>
                  <a:pt x="219043" y="177808"/>
                </a:lnTo>
                <a:lnTo>
                  <a:pt x="269219" y="195862"/>
                </a:lnTo>
                <a:lnTo>
                  <a:pt x="321699" y="208612"/>
                </a:lnTo>
                <a:lnTo>
                  <a:pt x="367664" y="215087"/>
                </a:lnTo>
                <a:lnTo>
                  <a:pt x="414839" y="217334"/>
                </a:lnTo>
                <a:lnTo>
                  <a:pt x="440997" y="216665"/>
                </a:lnTo>
                <a:lnTo>
                  <a:pt x="466802" y="214683"/>
                </a:lnTo>
                <a:lnTo>
                  <a:pt x="492226" y="211425"/>
                </a:lnTo>
                <a:lnTo>
                  <a:pt x="517240" y="206928"/>
                </a:lnTo>
                <a:lnTo>
                  <a:pt x="517895" y="61571"/>
                </a:lnTo>
                <a:lnTo>
                  <a:pt x="910075" y="295462"/>
                </a:lnTo>
                <a:lnTo>
                  <a:pt x="515930" y="544319"/>
                </a:lnTo>
                <a:close/>
              </a:path>
            </a:pathLst>
          </a:custGeom>
          <a:solidFill>
            <a:srgbClr val="8281D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53973" y="1112504"/>
            <a:ext cx="1379220" cy="1393825"/>
            <a:chOff x="6953973" y="1112504"/>
            <a:chExt cx="1379220" cy="1393825"/>
          </a:xfrm>
        </p:grpSpPr>
        <p:sp>
          <p:nvSpPr>
            <p:cNvPr id="3" name="object 3"/>
            <p:cNvSpPr/>
            <p:nvPr/>
          </p:nvSpPr>
          <p:spPr>
            <a:xfrm>
              <a:off x="6978850" y="1121354"/>
              <a:ext cx="1022350" cy="1354455"/>
            </a:xfrm>
            <a:custGeom>
              <a:avLst/>
              <a:gdLst/>
              <a:ahLst/>
              <a:cxnLst/>
              <a:rect l="l" t="t" r="r" b="b"/>
              <a:pathLst>
                <a:path w="1022350" h="1354455">
                  <a:moveTo>
                    <a:pt x="947683" y="1354072"/>
                  </a:moveTo>
                  <a:lnTo>
                    <a:pt x="69844" y="1354072"/>
                  </a:lnTo>
                  <a:lnTo>
                    <a:pt x="0" y="1277291"/>
                  </a:lnTo>
                  <a:lnTo>
                    <a:pt x="0" y="82760"/>
                  </a:lnTo>
                  <a:lnTo>
                    <a:pt x="69844" y="0"/>
                  </a:lnTo>
                  <a:lnTo>
                    <a:pt x="741977" y="0"/>
                  </a:lnTo>
                  <a:lnTo>
                    <a:pt x="741977" y="294925"/>
                  </a:lnTo>
                  <a:lnTo>
                    <a:pt x="1021833" y="294925"/>
                  </a:lnTo>
                  <a:lnTo>
                    <a:pt x="1021833" y="617596"/>
                  </a:lnTo>
                  <a:lnTo>
                    <a:pt x="991590" y="584064"/>
                  </a:lnTo>
                  <a:lnTo>
                    <a:pt x="956728" y="555362"/>
                  </a:lnTo>
                  <a:lnTo>
                    <a:pt x="917814" y="532055"/>
                  </a:lnTo>
                  <a:lnTo>
                    <a:pt x="875411" y="514708"/>
                  </a:lnTo>
                  <a:lnTo>
                    <a:pt x="830085" y="503886"/>
                  </a:lnTo>
                  <a:lnTo>
                    <a:pt x="782401" y="500153"/>
                  </a:lnTo>
                  <a:lnTo>
                    <a:pt x="733150" y="504131"/>
                  </a:lnTo>
                  <a:lnTo>
                    <a:pt x="686421" y="515648"/>
                  </a:lnTo>
                  <a:lnTo>
                    <a:pt x="642841" y="534078"/>
                  </a:lnTo>
                  <a:lnTo>
                    <a:pt x="603036" y="558791"/>
                  </a:lnTo>
                  <a:lnTo>
                    <a:pt x="567635" y="589162"/>
                  </a:lnTo>
                  <a:lnTo>
                    <a:pt x="537264" y="624564"/>
                  </a:lnTo>
                  <a:lnTo>
                    <a:pt x="512550" y="664368"/>
                  </a:lnTo>
                  <a:lnTo>
                    <a:pt x="494121" y="707948"/>
                  </a:lnTo>
                  <a:lnTo>
                    <a:pt x="482604" y="754677"/>
                  </a:lnTo>
                  <a:lnTo>
                    <a:pt x="478625" y="803928"/>
                  </a:lnTo>
                  <a:lnTo>
                    <a:pt x="482597" y="853179"/>
                  </a:lnTo>
                  <a:lnTo>
                    <a:pt x="494098" y="899908"/>
                  </a:lnTo>
                  <a:lnTo>
                    <a:pt x="512505" y="943488"/>
                  </a:lnTo>
                  <a:lnTo>
                    <a:pt x="537195" y="983292"/>
                  </a:lnTo>
                  <a:lnTo>
                    <a:pt x="567545" y="1018694"/>
                  </a:lnTo>
                  <a:lnTo>
                    <a:pt x="602933" y="1049065"/>
                  </a:lnTo>
                  <a:lnTo>
                    <a:pt x="642735" y="1073778"/>
                  </a:lnTo>
                  <a:lnTo>
                    <a:pt x="686329" y="1092208"/>
                  </a:lnTo>
                  <a:lnTo>
                    <a:pt x="733092" y="1103725"/>
                  </a:lnTo>
                  <a:lnTo>
                    <a:pt x="782401" y="1107704"/>
                  </a:lnTo>
                  <a:lnTo>
                    <a:pt x="827440" y="1104373"/>
                  </a:lnTo>
                  <a:lnTo>
                    <a:pt x="870394" y="1094697"/>
                  </a:lnTo>
                  <a:lnTo>
                    <a:pt x="910791" y="1079146"/>
                  </a:lnTo>
                  <a:lnTo>
                    <a:pt x="948162" y="1058191"/>
                  </a:lnTo>
                  <a:lnTo>
                    <a:pt x="1022072" y="1141908"/>
                  </a:lnTo>
                  <a:lnTo>
                    <a:pt x="1022072" y="1283750"/>
                  </a:lnTo>
                  <a:lnTo>
                    <a:pt x="947683" y="1354072"/>
                  </a:lnTo>
                  <a:close/>
                </a:path>
              </a:pathLst>
            </a:custGeom>
            <a:solidFill>
              <a:srgbClr val="EC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3973" y="1112506"/>
              <a:ext cx="1379220" cy="1393825"/>
            </a:xfrm>
            <a:custGeom>
              <a:avLst/>
              <a:gdLst/>
              <a:ahLst/>
              <a:cxnLst/>
              <a:rect l="l" t="t" r="r" b="b"/>
              <a:pathLst>
                <a:path w="1379220" h="1393825">
                  <a:moveTo>
                    <a:pt x="560425" y="442277"/>
                  </a:moveTo>
                  <a:lnTo>
                    <a:pt x="558533" y="432981"/>
                  </a:lnTo>
                  <a:lnTo>
                    <a:pt x="553402" y="425373"/>
                  </a:lnTo>
                  <a:lnTo>
                    <a:pt x="545795" y="420243"/>
                  </a:lnTo>
                  <a:lnTo>
                    <a:pt x="536498" y="418350"/>
                  </a:lnTo>
                  <a:lnTo>
                    <a:pt x="212877" y="418350"/>
                  </a:lnTo>
                  <a:lnTo>
                    <a:pt x="203593" y="420243"/>
                  </a:lnTo>
                  <a:lnTo>
                    <a:pt x="195986" y="425373"/>
                  </a:lnTo>
                  <a:lnTo>
                    <a:pt x="190842" y="432981"/>
                  </a:lnTo>
                  <a:lnTo>
                    <a:pt x="188950" y="442277"/>
                  </a:lnTo>
                  <a:lnTo>
                    <a:pt x="190842" y="451561"/>
                  </a:lnTo>
                  <a:lnTo>
                    <a:pt x="195986" y="459168"/>
                  </a:lnTo>
                  <a:lnTo>
                    <a:pt x="203593" y="464299"/>
                  </a:lnTo>
                  <a:lnTo>
                    <a:pt x="212877" y="466191"/>
                  </a:lnTo>
                  <a:lnTo>
                    <a:pt x="536498" y="466191"/>
                  </a:lnTo>
                  <a:lnTo>
                    <a:pt x="545795" y="464299"/>
                  </a:lnTo>
                  <a:lnTo>
                    <a:pt x="553402" y="459168"/>
                  </a:lnTo>
                  <a:lnTo>
                    <a:pt x="558533" y="451561"/>
                  </a:lnTo>
                  <a:lnTo>
                    <a:pt x="560425" y="442277"/>
                  </a:lnTo>
                  <a:close/>
                </a:path>
                <a:path w="1379220" h="1393825">
                  <a:moveTo>
                    <a:pt x="1378864" y="1280007"/>
                  </a:moveTo>
                  <a:lnTo>
                    <a:pt x="1347609" y="1212951"/>
                  </a:lnTo>
                  <a:lnTo>
                    <a:pt x="1339240" y="1205534"/>
                  </a:lnTo>
                  <a:lnTo>
                    <a:pt x="1330452" y="1198194"/>
                  </a:lnTo>
                  <a:lnTo>
                    <a:pt x="1330452" y="1284528"/>
                  </a:lnTo>
                  <a:lnTo>
                    <a:pt x="1326946" y="1308392"/>
                  </a:lnTo>
                  <a:lnTo>
                    <a:pt x="1313408" y="1329436"/>
                  </a:lnTo>
                  <a:lnTo>
                    <a:pt x="1292834" y="1342783"/>
                  </a:lnTo>
                  <a:lnTo>
                    <a:pt x="1268882" y="1346301"/>
                  </a:lnTo>
                  <a:lnTo>
                    <a:pt x="1245425" y="1340142"/>
                  </a:lnTo>
                  <a:lnTo>
                    <a:pt x="1226337" y="1324419"/>
                  </a:lnTo>
                  <a:lnTo>
                    <a:pt x="1135570" y="1215821"/>
                  </a:lnTo>
                  <a:lnTo>
                    <a:pt x="1027798" y="1086891"/>
                  </a:lnTo>
                  <a:lnTo>
                    <a:pt x="1027595" y="1086662"/>
                  </a:lnTo>
                  <a:lnTo>
                    <a:pt x="1004608" y="1059154"/>
                  </a:lnTo>
                  <a:lnTo>
                    <a:pt x="1012875" y="1051547"/>
                  </a:lnTo>
                  <a:lnTo>
                    <a:pt x="1023924" y="1040739"/>
                  </a:lnTo>
                  <a:lnTo>
                    <a:pt x="1035888" y="1028649"/>
                  </a:lnTo>
                  <a:lnTo>
                    <a:pt x="1043355" y="1020635"/>
                  </a:lnTo>
                  <a:lnTo>
                    <a:pt x="1308379" y="1242136"/>
                  </a:lnTo>
                  <a:lnTo>
                    <a:pt x="1324165" y="1261287"/>
                  </a:lnTo>
                  <a:lnTo>
                    <a:pt x="1330452" y="1284528"/>
                  </a:lnTo>
                  <a:lnTo>
                    <a:pt x="1330452" y="1198194"/>
                  </a:lnTo>
                  <a:lnTo>
                    <a:pt x="1117993" y="1020635"/>
                  </a:lnTo>
                  <a:lnTo>
                    <a:pt x="1071346" y="981646"/>
                  </a:lnTo>
                  <a:lnTo>
                    <a:pt x="1094574" y="936256"/>
                  </a:lnTo>
                  <a:lnTo>
                    <a:pt x="1110170" y="888441"/>
                  </a:lnTo>
                  <a:lnTo>
                    <a:pt x="1118108" y="839165"/>
                  </a:lnTo>
                  <a:lnTo>
                    <a:pt x="1118387" y="789381"/>
                  </a:lnTo>
                  <a:lnTo>
                    <a:pt x="1111008" y="740054"/>
                  </a:lnTo>
                  <a:lnTo>
                    <a:pt x="1095971" y="692124"/>
                  </a:lnTo>
                  <a:lnTo>
                    <a:pt x="1073251" y="646544"/>
                  </a:lnTo>
                  <a:lnTo>
                    <a:pt x="1073251" y="585076"/>
                  </a:lnTo>
                  <a:lnTo>
                    <a:pt x="1073251" y="302107"/>
                  </a:lnTo>
                  <a:lnTo>
                    <a:pt x="1072781" y="301383"/>
                  </a:lnTo>
                  <a:lnTo>
                    <a:pt x="1072781" y="299948"/>
                  </a:lnTo>
                  <a:lnTo>
                    <a:pt x="1072540" y="299237"/>
                  </a:lnTo>
                  <a:lnTo>
                    <a:pt x="1072540" y="298996"/>
                  </a:lnTo>
                  <a:lnTo>
                    <a:pt x="1072057" y="296252"/>
                  </a:lnTo>
                  <a:lnTo>
                    <a:pt x="1072057" y="812546"/>
                  </a:lnTo>
                  <a:lnTo>
                    <a:pt x="1066660" y="866432"/>
                  </a:lnTo>
                  <a:lnTo>
                    <a:pt x="1051153" y="917486"/>
                  </a:lnTo>
                  <a:lnTo>
                    <a:pt x="1026007" y="964514"/>
                  </a:lnTo>
                  <a:lnTo>
                    <a:pt x="991692" y="1006284"/>
                  </a:lnTo>
                  <a:lnTo>
                    <a:pt x="949909" y="1040638"/>
                  </a:lnTo>
                  <a:lnTo>
                    <a:pt x="902893" y="1065847"/>
                  </a:lnTo>
                  <a:lnTo>
                    <a:pt x="851827" y="1081366"/>
                  </a:lnTo>
                  <a:lnTo>
                    <a:pt x="797941" y="1086662"/>
                  </a:lnTo>
                  <a:lnTo>
                    <a:pt x="744054" y="1081405"/>
                  </a:lnTo>
                  <a:lnTo>
                    <a:pt x="693000" y="1065936"/>
                  </a:lnTo>
                  <a:lnTo>
                    <a:pt x="645972" y="1040739"/>
                  </a:lnTo>
                  <a:lnTo>
                    <a:pt x="604202" y="1006284"/>
                  </a:lnTo>
                  <a:lnTo>
                    <a:pt x="572516" y="968349"/>
                  </a:lnTo>
                  <a:lnTo>
                    <a:pt x="548754" y="926566"/>
                  </a:lnTo>
                  <a:lnTo>
                    <a:pt x="532917" y="882015"/>
                  </a:lnTo>
                  <a:lnTo>
                    <a:pt x="524992" y="835825"/>
                  </a:lnTo>
                  <a:lnTo>
                    <a:pt x="524992" y="789089"/>
                  </a:lnTo>
                  <a:lnTo>
                    <a:pt x="532917" y="742911"/>
                  </a:lnTo>
                  <a:lnTo>
                    <a:pt x="548754" y="698398"/>
                  </a:lnTo>
                  <a:lnTo>
                    <a:pt x="572516" y="656666"/>
                  </a:lnTo>
                  <a:lnTo>
                    <a:pt x="604202" y="618794"/>
                  </a:lnTo>
                  <a:lnTo>
                    <a:pt x="645972" y="584441"/>
                  </a:lnTo>
                  <a:lnTo>
                    <a:pt x="693000" y="559231"/>
                  </a:lnTo>
                  <a:lnTo>
                    <a:pt x="744054" y="543725"/>
                  </a:lnTo>
                  <a:lnTo>
                    <a:pt x="797941" y="538429"/>
                  </a:lnTo>
                  <a:lnTo>
                    <a:pt x="851827" y="543687"/>
                  </a:lnTo>
                  <a:lnTo>
                    <a:pt x="902893" y="559142"/>
                  </a:lnTo>
                  <a:lnTo>
                    <a:pt x="949909" y="584339"/>
                  </a:lnTo>
                  <a:lnTo>
                    <a:pt x="991692" y="618794"/>
                  </a:lnTo>
                  <a:lnTo>
                    <a:pt x="1026045" y="660679"/>
                  </a:lnTo>
                  <a:lnTo>
                    <a:pt x="1051242" y="707682"/>
                  </a:lnTo>
                  <a:lnTo>
                    <a:pt x="1066761" y="758685"/>
                  </a:lnTo>
                  <a:lnTo>
                    <a:pt x="1072057" y="812546"/>
                  </a:lnTo>
                  <a:lnTo>
                    <a:pt x="1072057" y="296252"/>
                  </a:lnTo>
                  <a:lnTo>
                    <a:pt x="1071575" y="293497"/>
                  </a:lnTo>
                  <a:lnTo>
                    <a:pt x="1069428" y="288467"/>
                  </a:lnTo>
                  <a:lnTo>
                    <a:pt x="1065364" y="284886"/>
                  </a:lnTo>
                  <a:lnTo>
                    <a:pt x="1059383" y="278904"/>
                  </a:lnTo>
                  <a:lnTo>
                    <a:pt x="1025410" y="244906"/>
                  </a:lnTo>
                  <a:lnTo>
                    <a:pt x="1025410" y="326745"/>
                  </a:lnTo>
                  <a:lnTo>
                    <a:pt x="1025410" y="585076"/>
                  </a:lnTo>
                  <a:lnTo>
                    <a:pt x="986675" y="551942"/>
                  </a:lnTo>
                  <a:lnTo>
                    <a:pt x="943825" y="525653"/>
                  </a:lnTo>
                  <a:lnTo>
                    <a:pt x="897610" y="506501"/>
                  </a:lnTo>
                  <a:lnTo>
                    <a:pt x="848741" y="494792"/>
                  </a:lnTo>
                  <a:lnTo>
                    <a:pt x="797941" y="490829"/>
                  </a:lnTo>
                  <a:lnTo>
                    <a:pt x="749249" y="494487"/>
                  </a:lnTo>
                  <a:lnTo>
                    <a:pt x="702322" y="505269"/>
                  </a:lnTo>
                  <a:lnTo>
                    <a:pt x="657796" y="522909"/>
                  </a:lnTo>
                  <a:lnTo>
                    <a:pt x="616267" y="547128"/>
                  </a:lnTo>
                  <a:lnTo>
                    <a:pt x="578358" y="577659"/>
                  </a:lnTo>
                  <a:lnTo>
                    <a:pt x="212877" y="577659"/>
                  </a:lnTo>
                  <a:lnTo>
                    <a:pt x="203593" y="579539"/>
                  </a:lnTo>
                  <a:lnTo>
                    <a:pt x="195986" y="584682"/>
                  </a:lnTo>
                  <a:lnTo>
                    <a:pt x="190842" y="592289"/>
                  </a:lnTo>
                  <a:lnTo>
                    <a:pt x="188950" y="601573"/>
                  </a:lnTo>
                  <a:lnTo>
                    <a:pt x="190842" y="610857"/>
                  </a:lnTo>
                  <a:lnTo>
                    <a:pt x="195986" y="618464"/>
                  </a:lnTo>
                  <a:lnTo>
                    <a:pt x="203593" y="623608"/>
                  </a:lnTo>
                  <a:lnTo>
                    <a:pt x="212877" y="625487"/>
                  </a:lnTo>
                  <a:lnTo>
                    <a:pt x="536498" y="625487"/>
                  </a:lnTo>
                  <a:lnTo>
                    <a:pt x="519595" y="651789"/>
                  </a:lnTo>
                  <a:lnTo>
                    <a:pt x="505472" y="679246"/>
                  </a:lnTo>
                  <a:lnTo>
                    <a:pt x="494131" y="707682"/>
                  </a:lnTo>
                  <a:lnTo>
                    <a:pt x="485559" y="736955"/>
                  </a:lnTo>
                  <a:lnTo>
                    <a:pt x="212877" y="736955"/>
                  </a:lnTo>
                  <a:lnTo>
                    <a:pt x="203593" y="738847"/>
                  </a:lnTo>
                  <a:lnTo>
                    <a:pt x="195986" y="743978"/>
                  </a:lnTo>
                  <a:lnTo>
                    <a:pt x="190842" y="751586"/>
                  </a:lnTo>
                  <a:lnTo>
                    <a:pt x="188950" y="760882"/>
                  </a:lnTo>
                  <a:lnTo>
                    <a:pt x="190842" y="770166"/>
                  </a:lnTo>
                  <a:lnTo>
                    <a:pt x="195986" y="777773"/>
                  </a:lnTo>
                  <a:lnTo>
                    <a:pt x="203593" y="782904"/>
                  </a:lnTo>
                  <a:lnTo>
                    <a:pt x="212877" y="784796"/>
                  </a:lnTo>
                  <a:lnTo>
                    <a:pt x="477418" y="784796"/>
                  </a:lnTo>
                  <a:lnTo>
                    <a:pt x="476300" y="812800"/>
                  </a:lnTo>
                  <a:lnTo>
                    <a:pt x="477570" y="840765"/>
                  </a:lnTo>
                  <a:lnTo>
                    <a:pt x="481228" y="868553"/>
                  </a:lnTo>
                  <a:lnTo>
                    <a:pt x="487235" y="896023"/>
                  </a:lnTo>
                  <a:lnTo>
                    <a:pt x="212877" y="896023"/>
                  </a:lnTo>
                  <a:lnTo>
                    <a:pt x="203593" y="897902"/>
                  </a:lnTo>
                  <a:lnTo>
                    <a:pt x="195986" y="903046"/>
                  </a:lnTo>
                  <a:lnTo>
                    <a:pt x="190842" y="910653"/>
                  </a:lnTo>
                  <a:lnTo>
                    <a:pt x="188950" y="919937"/>
                  </a:lnTo>
                  <a:lnTo>
                    <a:pt x="190842" y="929233"/>
                  </a:lnTo>
                  <a:lnTo>
                    <a:pt x="195986" y="936828"/>
                  </a:lnTo>
                  <a:lnTo>
                    <a:pt x="203593" y="941971"/>
                  </a:lnTo>
                  <a:lnTo>
                    <a:pt x="212877" y="943864"/>
                  </a:lnTo>
                  <a:lnTo>
                    <a:pt x="504456" y="943864"/>
                  </a:lnTo>
                  <a:lnTo>
                    <a:pt x="517296" y="969619"/>
                  </a:lnTo>
                  <a:lnTo>
                    <a:pt x="550227" y="1017993"/>
                  </a:lnTo>
                  <a:lnTo>
                    <a:pt x="581469" y="1050544"/>
                  </a:lnTo>
                  <a:lnTo>
                    <a:pt x="587209" y="1055319"/>
                  </a:lnTo>
                  <a:lnTo>
                    <a:pt x="212877" y="1055319"/>
                  </a:lnTo>
                  <a:lnTo>
                    <a:pt x="203593" y="1057211"/>
                  </a:lnTo>
                  <a:lnTo>
                    <a:pt x="195986" y="1062355"/>
                  </a:lnTo>
                  <a:lnTo>
                    <a:pt x="190842" y="1069962"/>
                  </a:lnTo>
                  <a:lnTo>
                    <a:pt x="188950" y="1079246"/>
                  </a:lnTo>
                  <a:lnTo>
                    <a:pt x="190842" y="1088529"/>
                  </a:lnTo>
                  <a:lnTo>
                    <a:pt x="195986" y="1096137"/>
                  </a:lnTo>
                  <a:lnTo>
                    <a:pt x="203593" y="1101280"/>
                  </a:lnTo>
                  <a:lnTo>
                    <a:pt x="212877" y="1103160"/>
                  </a:lnTo>
                  <a:lnTo>
                    <a:pt x="660171" y="1103160"/>
                  </a:lnTo>
                  <a:lnTo>
                    <a:pt x="693394" y="1116698"/>
                  </a:lnTo>
                  <a:lnTo>
                    <a:pt x="727621" y="1126426"/>
                  </a:lnTo>
                  <a:lnTo>
                    <a:pt x="762558" y="1132293"/>
                  </a:lnTo>
                  <a:lnTo>
                    <a:pt x="797941" y="1134262"/>
                  </a:lnTo>
                  <a:lnTo>
                    <a:pt x="841527" y="1131265"/>
                  </a:lnTo>
                  <a:lnTo>
                    <a:pt x="884377" y="1122324"/>
                  </a:lnTo>
                  <a:lnTo>
                    <a:pt x="925931" y="1107516"/>
                  </a:lnTo>
                  <a:lnTo>
                    <a:pt x="965619" y="1086891"/>
                  </a:lnTo>
                  <a:lnTo>
                    <a:pt x="1025410" y="1158417"/>
                  </a:lnTo>
                  <a:lnTo>
                    <a:pt x="1025410" y="1267726"/>
                  </a:lnTo>
                  <a:lnTo>
                    <a:pt x="1019759" y="1295590"/>
                  </a:lnTo>
                  <a:lnTo>
                    <a:pt x="1004341" y="1318412"/>
                  </a:lnTo>
                  <a:lnTo>
                    <a:pt x="981519" y="1333817"/>
                  </a:lnTo>
                  <a:lnTo>
                    <a:pt x="953655" y="1339481"/>
                  </a:lnTo>
                  <a:lnTo>
                    <a:pt x="119595" y="1339481"/>
                  </a:lnTo>
                  <a:lnTo>
                    <a:pt x="91732" y="1333817"/>
                  </a:lnTo>
                  <a:lnTo>
                    <a:pt x="68910" y="1318412"/>
                  </a:lnTo>
                  <a:lnTo>
                    <a:pt x="53492" y="1295590"/>
                  </a:lnTo>
                  <a:lnTo>
                    <a:pt x="47828" y="1267726"/>
                  </a:lnTo>
                  <a:lnTo>
                    <a:pt x="47828" y="119595"/>
                  </a:lnTo>
                  <a:lnTo>
                    <a:pt x="53492" y="91732"/>
                  </a:lnTo>
                  <a:lnTo>
                    <a:pt x="68910" y="68922"/>
                  </a:lnTo>
                  <a:lnTo>
                    <a:pt x="91732" y="53505"/>
                  </a:lnTo>
                  <a:lnTo>
                    <a:pt x="119595" y="47840"/>
                  </a:lnTo>
                  <a:lnTo>
                    <a:pt x="746518" y="47840"/>
                  </a:lnTo>
                  <a:lnTo>
                    <a:pt x="746518" y="302818"/>
                  </a:lnTo>
                  <a:lnTo>
                    <a:pt x="748398" y="312115"/>
                  </a:lnTo>
                  <a:lnTo>
                    <a:pt x="753541" y="319709"/>
                  </a:lnTo>
                  <a:lnTo>
                    <a:pt x="761149" y="324853"/>
                  </a:lnTo>
                  <a:lnTo>
                    <a:pt x="770432" y="326745"/>
                  </a:lnTo>
                  <a:lnTo>
                    <a:pt x="1025410" y="326745"/>
                  </a:lnTo>
                  <a:lnTo>
                    <a:pt x="1025410" y="244906"/>
                  </a:lnTo>
                  <a:lnTo>
                    <a:pt x="991450" y="210921"/>
                  </a:lnTo>
                  <a:lnTo>
                    <a:pt x="991450" y="278904"/>
                  </a:lnTo>
                  <a:lnTo>
                    <a:pt x="794359" y="278904"/>
                  </a:lnTo>
                  <a:lnTo>
                    <a:pt x="794359" y="81572"/>
                  </a:lnTo>
                  <a:lnTo>
                    <a:pt x="991450" y="278904"/>
                  </a:lnTo>
                  <a:lnTo>
                    <a:pt x="991450" y="210921"/>
                  </a:lnTo>
                  <a:lnTo>
                    <a:pt x="862215" y="81572"/>
                  </a:lnTo>
                  <a:lnTo>
                    <a:pt x="828522" y="47840"/>
                  </a:lnTo>
                  <a:lnTo>
                    <a:pt x="787654" y="6934"/>
                  </a:lnTo>
                  <a:lnTo>
                    <a:pt x="783107" y="2628"/>
                  </a:lnTo>
                  <a:lnTo>
                    <a:pt x="776897" y="0"/>
                  </a:lnTo>
                  <a:lnTo>
                    <a:pt x="119595" y="0"/>
                  </a:lnTo>
                  <a:lnTo>
                    <a:pt x="73050" y="9410"/>
                  </a:lnTo>
                  <a:lnTo>
                    <a:pt x="35039" y="35039"/>
                  </a:lnTo>
                  <a:lnTo>
                    <a:pt x="9398" y="73063"/>
                  </a:lnTo>
                  <a:lnTo>
                    <a:pt x="0" y="119595"/>
                  </a:lnTo>
                  <a:lnTo>
                    <a:pt x="0" y="1267726"/>
                  </a:lnTo>
                  <a:lnTo>
                    <a:pt x="9398" y="1314272"/>
                  </a:lnTo>
                  <a:lnTo>
                    <a:pt x="35039" y="1352283"/>
                  </a:lnTo>
                  <a:lnTo>
                    <a:pt x="73050" y="1377924"/>
                  </a:lnTo>
                  <a:lnTo>
                    <a:pt x="119595" y="1387322"/>
                  </a:lnTo>
                  <a:lnTo>
                    <a:pt x="953655" y="1387322"/>
                  </a:lnTo>
                  <a:lnTo>
                    <a:pt x="1000201" y="1377924"/>
                  </a:lnTo>
                  <a:lnTo>
                    <a:pt x="1038212" y="1352283"/>
                  </a:lnTo>
                  <a:lnTo>
                    <a:pt x="1063853" y="1314272"/>
                  </a:lnTo>
                  <a:lnTo>
                    <a:pt x="1073251" y="1267726"/>
                  </a:lnTo>
                  <a:lnTo>
                    <a:pt x="1073251" y="1215821"/>
                  </a:lnTo>
                  <a:lnTo>
                    <a:pt x="1189507" y="1354797"/>
                  </a:lnTo>
                  <a:lnTo>
                    <a:pt x="1220165" y="1380832"/>
                  </a:lnTo>
                  <a:lnTo>
                    <a:pt x="1252740" y="1393240"/>
                  </a:lnTo>
                  <a:lnTo>
                    <a:pt x="1285265" y="1393786"/>
                  </a:lnTo>
                  <a:lnTo>
                    <a:pt x="1315796" y="1384223"/>
                  </a:lnTo>
                  <a:lnTo>
                    <a:pt x="1342377" y="1366304"/>
                  </a:lnTo>
                  <a:lnTo>
                    <a:pt x="1359242" y="1346301"/>
                  </a:lnTo>
                  <a:lnTo>
                    <a:pt x="1363052" y="1341793"/>
                  </a:lnTo>
                  <a:lnTo>
                    <a:pt x="1375854" y="1312443"/>
                  </a:lnTo>
                  <a:lnTo>
                    <a:pt x="1378864" y="1280007"/>
                  </a:lnTo>
                  <a:close/>
                </a:path>
              </a:pathLst>
            </a:custGeom>
            <a:solidFill>
              <a:srgbClr val="2D3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16000" y="848360"/>
            <a:ext cx="5287645" cy="4641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600"/>
              </a:lnSpc>
              <a:spcBef>
                <a:spcPts val="100"/>
              </a:spcBef>
            </a:pP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Актуальность темы обусловлена  тем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что очень важно на  современном этапе учесть все  факторы и уменьшить риск  инновационного проекта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Для  этого применяются всевозможные  методы прогнозирования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Цель  настоящей работы 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дать  характеристику методов  прогнозирования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рассмотреть их  классификацию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область  применения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28425" y="2446911"/>
            <a:ext cx="104775" cy="1047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28425" y="3647061"/>
            <a:ext cx="104775" cy="1047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28425" y="4247135"/>
            <a:ext cx="104775" cy="1047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691875" y="2057649"/>
            <a:ext cx="8917940" cy="7388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6585" marR="349250">
              <a:lnSpc>
                <a:spcPct val="140600"/>
              </a:lnSpc>
              <a:spcBef>
                <a:spcPts val="100"/>
              </a:spcBef>
            </a:pPr>
            <a:r>
              <a:rPr sz="28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Рассмотреть задачи и виды прогнозирования  развития </a:t>
            </a:r>
            <a:r>
              <a:rPr sz="2800" i="1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нововведений</a:t>
            </a:r>
            <a:r>
              <a:rPr sz="2800" i="1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616585" marR="457834">
              <a:lnSpc>
                <a:spcPct val="140600"/>
              </a:lnSpc>
            </a:pPr>
            <a:r>
              <a:rPr sz="28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Изучить основные методы прогнозирования.  Раскрыть классификация методов  прогнозирования и область их применения.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450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41300"/>
              </a:lnSpc>
            </a:pP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Контрольная работа состоит из двух частей:  теоретической и практической. В первой части рассмотрены  теоретические аспекты прогнозирования, представлена  характеристика методов прогнозирования.  В практической  части приведено решение поставленной задачи: определена  сумма дисконтированных эффектов на основе данных о  результатах инвестиционного проекта.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702484" y="747152"/>
            <a:ext cx="6896100" cy="10475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4010" marR="5080" indent="-321945">
              <a:lnSpc>
                <a:spcPct val="116700"/>
              </a:lnSpc>
              <a:spcBef>
                <a:spcPts val="95"/>
              </a:spcBef>
            </a:pPr>
            <a:r>
              <a:rPr sz="3000" dirty="0">
                <a:latin typeface="Times New Roman" pitchFamily="18" charset="0"/>
                <a:cs typeface="Times New Roman" pitchFamily="18" charset="0"/>
              </a:rPr>
              <a:t>Для достижения данной цели были  поставлены следующие задачи:</a:t>
            </a:r>
            <a:endParaRPr sz="3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953973" y="7198297"/>
            <a:ext cx="1379220" cy="1393825"/>
            <a:chOff x="6953973" y="7198297"/>
            <a:chExt cx="1379220" cy="1393825"/>
          </a:xfrm>
        </p:grpSpPr>
        <p:sp>
          <p:nvSpPr>
            <p:cNvPr id="12" name="object 12"/>
            <p:cNvSpPr/>
            <p:nvPr/>
          </p:nvSpPr>
          <p:spPr>
            <a:xfrm>
              <a:off x="6978850" y="7207147"/>
              <a:ext cx="1022350" cy="1354455"/>
            </a:xfrm>
            <a:custGeom>
              <a:avLst/>
              <a:gdLst/>
              <a:ahLst/>
              <a:cxnLst/>
              <a:rect l="l" t="t" r="r" b="b"/>
              <a:pathLst>
                <a:path w="1022350" h="1354454">
                  <a:moveTo>
                    <a:pt x="947683" y="1354072"/>
                  </a:moveTo>
                  <a:lnTo>
                    <a:pt x="69844" y="1354072"/>
                  </a:lnTo>
                  <a:lnTo>
                    <a:pt x="0" y="1277291"/>
                  </a:lnTo>
                  <a:lnTo>
                    <a:pt x="0" y="82760"/>
                  </a:lnTo>
                  <a:lnTo>
                    <a:pt x="69844" y="0"/>
                  </a:lnTo>
                  <a:lnTo>
                    <a:pt x="741977" y="0"/>
                  </a:lnTo>
                  <a:lnTo>
                    <a:pt x="741977" y="294925"/>
                  </a:lnTo>
                  <a:lnTo>
                    <a:pt x="1021833" y="294925"/>
                  </a:lnTo>
                  <a:lnTo>
                    <a:pt x="1021833" y="617596"/>
                  </a:lnTo>
                  <a:lnTo>
                    <a:pt x="991590" y="584064"/>
                  </a:lnTo>
                  <a:lnTo>
                    <a:pt x="956728" y="555362"/>
                  </a:lnTo>
                  <a:lnTo>
                    <a:pt x="917814" y="532055"/>
                  </a:lnTo>
                  <a:lnTo>
                    <a:pt x="875411" y="514708"/>
                  </a:lnTo>
                  <a:lnTo>
                    <a:pt x="830085" y="503886"/>
                  </a:lnTo>
                  <a:lnTo>
                    <a:pt x="782401" y="500153"/>
                  </a:lnTo>
                  <a:lnTo>
                    <a:pt x="733150" y="504131"/>
                  </a:lnTo>
                  <a:lnTo>
                    <a:pt x="686421" y="515648"/>
                  </a:lnTo>
                  <a:lnTo>
                    <a:pt x="642841" y="534078"/>
                  </a:lnTo>
                  <a:lnTo>
                    <a:pt x="603036" y="558791"/>
                  </a:lnTo>
                  <a:lnTo>
                    <a:pt x="567635" y="589162"/>
                  </a:lnTo>
                  <a:lnTo>
                    <a:pt x="537264" y="624564"/>
                  </a:lnTo>
                  <a:lnTo>
                    <a:pt x="512550" y="664368"/>
                  </a:lnTo>
                  <a:lnTo>
                    <a:pt x="494121" y="707948"/>
                  </a:lnTo>
                  <a:lnTo>
                    <a:pt x="482604" y="754677"/>
                  </a:lnTo>
                  <a:lnTo>
                    <a:pt x="478625" y="803928"/>
                  </a:lnTo>
                  <a:lnTo>
                    <a:pt x="482597" y="853179"/>
                  </a:lnTo>
                  <a:lnTo>
                    <a:pt x="494098" y="899908"/>
                  </a:lnTo>
                  <a:lnTo>
                    <a:pt x="512505" y="943488"/>
                  </a:lnTo>
                  <a:lnTo>
                    <a:pt x="537195" y="983292"/>
                  </a:lnTo>
                  <a:lnTo>
                    <a:pt x="567545" y="1018694"/>
                  </a:lnTo>
                  <a:lnTo>
                    <a:pt x="602933" y="1049065"/>
                  </a:lnTo>
                  <a:lnTo>
                    <a:pt x="642735" y="1073778"/>
                  </a:lnTo>
                  <a:lnTo>
                    <a:pt x="686329" y="1092208"/>
                  </a:lnTo>
                  <a:lnTo>
                    <a:pt x="733092" y="1103725"/>
                  </a:lnTo>
                  <a:lnTo>
                    <a:pt x="782401" y="1107704"/>
                  </a:lnTo>
                  <a:lnTo>
                    <a:pt x="827440" y="1104373"/>
                  </a:lnTo>
                  <a:lnTo>
                    <a:pt x="870394" y="1094697"/>
                  </a:lnTo>
                  <a:lnTo>
                    <a:pt x="910791" y="1079146"/>
                  </a:lnTo>
                  <a:lnTo>
                    <a:pt x="948162" y="1058191"/>
                  </a:lnTo>
                  <a:lnTo>
                    <a:pt x="1022072" y="1141908"/>
                  </a:lnTo>
                  <a:lnTo>
                    <a:pt x="1022072" y="1283750"/>
                  </a:lnTo>
                  <a:lnTo>
                    <a:pt x="947683" y="1354072"/>
                  </a:lnTo>
                  <a:close/>
                </a:path>
              </a:pathLst>
            </a:custGeom>
            <a:solidFill>
              <a:srgbClr val="EC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53973" y="7198308"/>
              <a:ext cx="1379220" cy="1393825"/>
            </a:xfrm>
            <a:custGeom>
              <a:avLst/>
              <a:gdLst/>
              <a:ahLst/>
              <a:cxnLst/>
              <a:rect l="l" t="t" r="r" b="b"/>
              <a:pathLst>
                <a:path w="1379220" h="1393825">
                  <a:moveTo>
                    <a:pt x="560425" y="442264"/>
                  </a:moveTo>
                  <a:lnTo>
                    <a:pt x="558533" y="432981"/>
                  </a:lnTo>
                  <a:lnTo>
                    <a:pt x="553402" y="425373"/>
                  </a:lnTo>
                  <a:lnTo>
                    <a:pt x="545795" y="420230"/>
                  </a:lnTo>
                  <a:lnTo>
                    <a:pt x="536498" y="418350"/>
                  </a:lnTo>
                  <a:lnTo>
                    <a:pt x="212877" y="418350"/>
                  </a:lnTo>
                  <a:lnTo>
                    <a:pt x="203593" y="420230"/>
                  </a:lnTo>
                  <a:lnTo>
                    <a:pt x="195986" y="425373"/>
                  </a:lnTo>
                  <a:lnTo>
                    <a:pt x="190842" y="432981"/>
                  </a:lnTo>
                  <a:lnTo>
                    <a:pt x="188950" y="442264"/>
                  </a:lnTo>
                  <a:lnTo>
                    <a:pt x="190842" y="451548"/>
                  </a:lnTo>
                  <a:lnTo>
                    <a:pt x="195986" y="459155"/>
                  </a:lnTo>
                  <a:lnTo>
                    <a:pt x="203593" y="464299"/>
                  </a:lnTo>
                  <a:lnTo>
                    <a:pt x="212877" y="466178"/>
                  </a:lnTo>
                  <a:lnTo>
                    <a:pt x="536498" y="466178"/>
                  </a:lnTo>
                  <a:lnTo>
                    <a:pt x="545795" y="464299"/>
                  </a:lnTo>
                  <a:lnTo>
                    <a:pt x="553402" y="459155"/>
                  </a:lnTo>
                  <a:lnTo>
                    <a:pt x="558533" y="451548"/>
                  </a:lnTo>
                  <a:lnTo>
                    <a:pt x="560425" y="442264"/>
                  </a:lnTo>
                  <a:close/>
                </a:path>
                <a:path w="1379220" h="1393825">
                  <a:moveTo>
                    <a:pt x="1378864" y="1280007"/>
                  </a:moveTo>
                  <a:lnTo>
                    <a:pt x="1347609" y="1212938"/>
                  </a:lnTo>
                  <a:lnTo>
                    <a:pt x="1339240" y="1205534"/>
                  </a:lnTo>
                  <a:lnTo>
                    <a:pt x="1330452" y="1198194"/>
                  </a:lnTo>
                  <a:lnTo>
                    <a:pt x="1330452" y="1284528"/>
                  </a:lnTo>
                  <a:lnTo>
                    <a:pt x="1326946" y="1308392"/>
                  </a:lnTo>
                  <a:lnTo>
                    <a:pt x="1313408" y="1329436"/>
                  </a:lnTo>
                  <a:lnTo>
                    <a:pt x="1292834" y="1342771"/>
                  </a:lnTo>
                  <a:lnTo>
                    <a:pt x="1268882" y="1346288"/>
                  </a:lnTo>
                  <a:lnTo>
                    <a:pt x="1245425" y="1340129"/>
                  </a:lnTo>
                  <a:lnTo>
                    <a:pt x="1226337" y="1324406"/>
                  </a:lnTo>
                  <a:lnTo>
                    <a:pt x="1135570" y="1215809"/>
                  </a:lnTo>
                  <a:lnTo>
                    <a:pt x="1027798" y="1086891"/>
                  </a:lnTo>
                  <a:lnTo>
                    <a:pt x="1027595" y="1086650"/>
                  </a:lnTo>
                  <a:lnTo>
                    <a:pt x="1004608" y="1059141"/>
                  </a:lnTo>
                  <a:lnTo>
                    <a:pt x="1012875" y="1051547"/>
                  </a:lnTo>
                  <a:lnTo>
                    <a:pt x="1023924" y="1040739"/>
                  </a:lnTo>
                  <a:lnTo>
                    <a:pt x="1035888" y="1028636"/>
                  </a:lnTo>
                  <a:lnTo>
                    <a:pt x="1043355" y="1020635"/>
                  </a:lnTo>
                  <a:lnTo>
                    <a:pt x="1308379" y="1242123"/>
                  </a:lnTo>
                  <a:lnTo>
                    <a:pt x="1324165" y="1261287"/>
                  </a:lnTo>
                  <a:lnTo>
                    <a:pt x="1330452" y="1284528"/>
                  </a:lnTo>
                  <a:lnTo>
                    <a:pt x="1330452" y="1198194"/>
                  </a:lnTo>
                  <a:lnTo>
                    <a:pt x="1117993" y="1020635"/>
                  </a:lnTo>
                  <a:lnTo>
                    <a:pt x="1071346" y="981646"/>
                  </a:lnTo>
                  <a:lnTo>
                    <a:pt x="1094574" y="936244"/>
                  </a:lnTo>
                  <a:lnTo>
                    <a:pt x="1110170" y="888428"/>
                  </a:lnTo>
                  <a:lnTo>
                    <a:pt x="1118108" y="839152"/>
                  </a:lnTo>
                  <a:lnTo>
                    <a:pt x="1118387" y="789381"/>
                  </a:lnTo>
                  <a:lnTo>
                    <a:pt x="1111008" y="740041"/>
                  </a:lnTo>
                  <a:lnTo>
                    <a:pt x="1095971" y="692111"/>
                  </a:lnTo>
                  <a:lnTo>
                    <a:pt x="1073251" y="646531"/>
                  </a:lnTo>
                  <a:lnTo>
                    <a:pt x="1073251" y="585063"/>
                  </a:lnTo>
                  <a:lnTo>
                    <a:pt x="1073251" y="302094"/>
                  </a:lnTo>
                  <a:lnTo>
                    <a:pt x="1072781" y="301383"/>
                  </a:lnTo>
                  <a:lnTo>
                    <a:pt x="1072781" y="299948"/>
                  </a:lnTo>
                  <a:lnTo>
                    <a:pt x="1072540" y="299224"/>
                  </a:lnTo>
                  <a:lnTo>
                    <a:pt x="1072540" y="298983"/>
                  </a:lnTo>
                  <a:lnTo>
                    <a:pt x="1072057" y="296240"/>
                  </a:lnTo>
                  <a:lnTo>
                    <a:pt x="1072057" y="812533"/>
                  </a:lnTo>
                  <a:lnTo>
                    <a:pt x="1066660" y="866419"/>
                  </a:lnTo>
                  <a:lnTo>
                    <a:pt x="1051153" y="917486"/>
                  </a:lnTo>
                  <a:lnTo>
                    <a:pt x="1026007" y="964501"/>
                  </a:lnTo>
                  <a:lnTo>
                    <a:pt x="991692" y="1006284"/>
                  </a:lnTo>
                  <a:lnTo>
                    <a:pt x="949909" y="1040638"/>
                  </a:lnTo>
                  <a:lnTo>
                    <a:pt x="902893" y="1065834"/>
                  </a:lnTo>
                  <a:lnTo>
                    <a:pt x="851827" y="1081354"/>
                  </a:lnTo>
                  <a:lnTo>
                    <a:pt x="797941" y="1086650"/>
                  </a:lnTo>
                  <a:lnTo>
                    <a:pt x="744054" y="1081392"/>
                  </a:lnTo>
                  <a:lnTo>
                    <a:pt x="693000" y="1065936"/>
                  </a:lnTo>
                  <a:lnTo>
                    <a:pt x="645972" y="1040739"/>
                  </a:lnTo>
                  <a:lnTo>
                    <a:pt x="604202" y="1006284"/>
                  </a:lnTo>
                  <a:lnTo>
                    <a:pt x="572516" y="968349"/>
                  </a:lnTo>
                  <a:lnTo>
                    <a:pt x="548754" y="926553"/>
                  </a:lnTo>
                  <a:lnTo>
                    <a:pt x="532917" y="882002"/>
                  </a:lnTo>
                  <a:lnTo>
                    <a:pt x="524992" y="835812"/>
                  </a:lnTo>
                  <a:lnTo>
                    <a:pt x="524992" y="789076"/>
                  </a:lnTo>
                  <a:lnTo>
                    <a:pt x="532917" y="742899"/>
                  </a:lnTo>
                  <a:lnTo>
                    <a:pt x="548754" y="698398"/>
                  </a:lnTo>
                  <a:lnTo>
                    <a:pt x="572516" y="656653"/>
                  </a:lnTo>
                  <a:lnTo>
                    <a:pt x="604202" y="618782"/>
                  </a:lnTo>
                  <a:lnTo>
                    <a:pt x="645972" y="584428"/>
                  </a:lnTo>
                  <a:lnTo>
                    <a:pt x="693000" y="559231"/>
                  </a:lnTo>
                  <a:lnTo>
                    <a:pt x="744054" y="543712"/>
                  </a:lnTo>
                  <a:lnTo>
                    <a:pt x="797941" y="538416"/>
                  </a:lnTo>
                  <a:lnTo>
                    <a:pt x="851827" y="543674"/>
                  </a:lnTo>
                  <a:lnTo>
                    <a:pt x="902893" y="559142"/>
                  </a:lnTo>
                  <a:lnTo>
                    <a:pt x="949909" y="584339"/>
                  </a:lnTo>
                  <a:lnTo>
                    <a:pt x="991692" y="618782"/>
                  </a:lnTo>
                  <a:lnTo>
                    <a:pt x="1026045" y="660666"/>
                  </a:lnTo>
                  <a:lnTo>
                    <a:pt x="1051242" y="707682"/>
                  </a:lnTo>
                  <a:lnTo>
                    <a:pt x="1066761" y="758685"/>
                  </a:lnTo>
                  <a:lnTo>
                    <a:pt x="1072057" y="812533"/>
                  </a:lnTo>
                  <a:lnTo>
                    <a:pt x="1072057" y="296240"/>
                  </a:lnTo>
                  <a:lnTo>
                    <a:pt x="1071575" y="293484"/>
                  </a:lnTo>
                  <a:lnTo>
                    <a:pt x="1069428" y="288467"/>
                  </a:lnTo>
                  <a:lnTo>
                    <a:pt x="1065364" y="284873"/>
                  </a:lnTo>
                  <a:lnTo>
                    <a:pt x="1059383" y="278892"/>
                  </a:lnTo>
                  <a:lnTo>
                    <a:pt x="1025410" y="244894"/>
                  </a:lnTo>
                  <a:lnTo>
                    <a:pt x="1025410" y="326732"/>
                  </a:lnTo>
                  <a:lnTo>
                    <a:pt x="1025410" y="585063"/>
                  </a:lnTo>
                  <a:lnTo>
                    <a:pt x="986675" y="551929"/>
                  </a:lnTo>
                  <a:lnTo>
                    <a:pt x="943825" y="525640"/>
                  </a:lnTo>
                  <a:lnTo>
                    <a:pt x="897610" y="506501"/>
                  </a:lnTo>
                  <a:lnTo>
                    <a:pt x="848741" y="494792"/>
                  </a:lnTo>
                  <a:lnTo>
                    <a:pt x="797941" y="490816"/>
                  </a:lnTo>
                  <a:lnTo>
                    <a:pt x="749249" y="494474"/>
                  </a:lnTo>
                  <a:lnTo>
                    <a:pt x="702322" y="505269"/>
                  </a:lnTo>
                  <a:lnTo>
                    <a:pt x="657796" y="522909"/>
                  </a:lnTo>
                  <a:lnTo>
                    <a:pt x="616267" y="547128"/>
                  </a:lnTo>
                  <a:lnTo>
                    <a:pt x="578358" y="577646"/>
                  </a:lnTo>
                  <a:lnTo>
                    <a:pt x="212877" y="577646"/>
                  </a:lnTo>
                  <a:lnTo>
                    <a:pt x="203593" y="579539"/>
                  </a:lnTo>
                  <a:lnTo>
                    <a:pt x="195986" y="584669"/>
                  </a:lnTo>
                  <a:lnTo>
                    <a:pt x="190842" y="592277"/>
                  </a:lnTo>
                  <a:lnTo>
                    <a:pt x="188950" y="601560"/>
                  </a:lnTo>
                  <a:lnTo>
                    <a:pt x="190842" y="610857"/>
                  </a:lnTo>
                  <a:lnTo>
                    <a:pt x="195986" y="618464"/>
                  </a:lnTo>
                  <a:lnTo>
                    <a:pt x="203593" y="623595"/>
                  </a:lnTo>
                  <a:lnTo>
                    <a:pt x="212877" y="625487"/>
                  </a:lnTo>
                  <a:lnTo>
                    <a:pt x="536498" y="625487"/>
                  </a:lnTo>
                  <a:lnTo>
                    <a:pt x="519595" y="651776"/>
                  </a:lnTo>
                  <a:lnTo>
                    <a:pt x="505472" y="679246"/>
                  </a:lnTo>
                  <a:lnTo>
                    <a:pt x="494131" y="707682"/>
                  </a:lnTo>
                  <a:lnTo>
                    <a:pt x="485559" y="736955"/>
                  </a:lnTo>
                  <a:lnTo>
                    <a:pt x="212877" y="736955"/>
                  </a:lnTo>
                  <a:lnTo>
                    <a:pt x="203593" y="738835"/>
                  </a:lnTo>
                  <a:lnTo>
                    <a:pt x="195986" y="743978"/>
                  </a:lnTo>
                  <a:lnTo>
                    <a:pt x="190842" y="751586"/>
                  </a:lnTo>
                  <a:lnTo>
                    <a:pt x="188950" y="760869"/>
                  </a:lnTo>
                  <a:lnTo>
                    <a:pt x="190842" y="770153"/>
                  </a:lnTo>
                  <a:lnTo>
                    <a:pt x="195986" y="777760"/>
                  </a:lnTo>
                  <a:lnTo>
                    <a:pt x="203593" y="782904"/>
                  </a:lnTo>
                  <a:lnTo>
                    <a:pt x="212877" y="784783"/>
                  </a:lnTo>
                  <a:lnTo>
                    <a:pt x="477418" y="784783"/>
                  </a:lnTo>
                  <a:lnTo>
                    <a:pt x="476300" y="812800"/>
                  </a:lnTo>
                  <a:lnTo>
                    <a:pt x="477570" y="840765"/>
                  </a:lnTo>
                  <a:lnTo>
                    <a:pt x="481228" y="868540"/>
                  </a:lnTo>
                  <a:lnTo>
                    <a:pt x="487235" y="896010"/>
                  </a:lnTo>
                  <a:lnTo>
                    <a:pt x="212877" y="896010"/>
                  </a:lnTo>
                  <a:lnTo>
                    <a:pt x="203593" y="897902"/>
                  </a:lnTo>
                  <a:lnTo>
                    <a:pt x="195986" y="903033"/>
                  </a:lnTo>
                  <a:lnTo>
                    <a:pt x="190842" y="910640"/>
                  </a:lnTo>
                  <a:lnTo>
                    <a:pt x="188950" y="919937"/>
                  </a:lnTo>
                  <a:lnTo>
                    <a:pt x="190842" y="929220"/>
                  </a:lnTo>
                  <a:lnTo>
                    <a:pt x="195986" y="936828"/>
                  </a:lnTo>
                  <a:lnTo>
                    <a:pt x="203593" y="941959"/>
                  </a:lnTo>
                  <a:lnTo>
                    <a:pt x="212877" y="943851"/>
                  </a:lnTo>
                  <a:lnTo>
                    <a:pt x="504456" y="943851"/>
                  </a:lnTo>
                  <a:lnTo>
                    <a:pt x="517296" y="969606"/>
                  </a:lnTo>
                  <a:lnTo>
                    <a:pt x="550227" y="1017981"/>
                  </a:lnTo>
                  <a:lnTo>
                    <a:pt x="581469" y="1050531"/>
                  </a:lnTo>
                  <a:lnTo>
                    <a:pt x="587209" y="1055319"/>
                  </a:lnTo>
                  <a:lnTo>
                    <a:pt x="212877" y="1055319"/>
                  </a:lnTo>
                  <a:lnTo>
                    <a:pt x="203593" y="1057198"/>
                  </a:lnTo>
                  <a:lnTo>
                    <a:pt x="195986" y="1062342"/>
                  </a:lnTo>
                  <a:lnTo>
                    <a:pt x="190842" y="1069949"/>
                  </a:lnTo>
                  <a:lnTo>
                    <a:pt x="188950" y="1079233"/>
                  </a:lnTo>
                  <a:lnTo>
                    <a:pt x="190842" y="1088517"/>
                  </a:lnTo>
                  <a:lnTo>
                    <a:pt x="195986" y="1096124"/>
                  </a:lnTo>
                  <a:lnTo>
                    <a:pt x="203593" y="1101267"/>
                  </a:lnTo>
                  <a:lnTo>
                    <a:pt x="212877" y="1103160"/>
                  </a:lnTo>
                  <a:lnTo>
                    <a:pt x="660171" y="1103160"/>
                  </a:lnTo>
                  <a:lnTo>
                    <a:pt x="693394" y="1116685"/>
                  </a:lnTo>
                  <a:lnTo>
                    <a:pt x="727621" y="1126413"/>
                  </a:lnTo>
                  <a:lnTo>
                    <a:pt x="762558" y="1132281"/>
                  </a:lnTo>
                  <a:lnTo>
                    <a:pt x="797941" y="1134249"/>
                  </a:lnTo>
                  <a:lnTo>
                    <a:pt x="841527" y="1131252"/>
                  </a:lnTo>
                  <a:lnTo>
                    <a:pt x="884377" y="1122324"/>
                  </a:lnTo>
                  <a:lnTo>
                    <a:pt x="925931" y="1107503"/>
                  </a:lnTo>
                  <a:lnTo>
                    <a:pt x="965619" y="1086891"/>
                  </a:lnTo>
                  <a:lnTo>
                    <a:pt x="1025410" y="1158405"/>
                  </a:lnTo>
                  <a:lnTo>
                    <a:pt x="1025410" y="1267714"/>
                  </a:lnTo>
                  <a:lnTo>
                    <a:pt x="1019759" y="1295577"/>
                  </a:lnTo>
                  <a:lnTo>
                    <a:pt x="1004341" y="1318399"/>
                  </a:lnTo>
                  <a:lnTo>
                    <a:pt x="981519" y="1333817"/>
                  </a:lnTo>
                  <a:lnTo>
                    <a:pt x="953655" y="1339481"/>
                  </a:lnTo>
                  <a:lnTo>
                    <a:pt x="119595" y="1339481"/>
                  </a:lnTo>
                  <a:lnTo>
                    <a:pt x="91732" y="1333817"/>
                  </a:lnTo>
                  <a:lnTo>
                    <a:pt x="68910" y="1318399"/>
                  </a:lnTo>
                  <a:lnTo>
                    <a:pt x="53492" y="1295577"/>
                  </a:lnTo>
                  <a:lnTo>
                    <a:pt x="47828" y="1267714"/>
                  </a:lnTo>
                  <a:lnTo>
                    <a:pt x="47828" y="119595"/>
                  </a:lnTo>
                  <a:lnTo>
                    <a:pt x="53492" y="91732"/>
                  </a:lnTo>
                  <a:lnTo>
                    <a:pt x="68910" y="68910"/>
                  </a:lnTo>
                  <a:lnTo>
                    <a:pt x="91732" y="53492"/>
                  </a:lnTo>
                  <a:lnTo>
                    <a:pt x="119595" y="47828"/>
                  </a:lnTo>
                  <a:lnTo>
                    <a:pt x="746518" y="47828"/>
                  </a:lnTo>
                  <a:lnTo>
                    <a:pt x="746518" y="302818"/>
                  </a:lnTo>
                  <a:lnTo>
                    <a:pt x="748398" y="312102"/>
                  </a:lnTo>
                  <a:lnTo>
                    <a:pt x="753541" y="319709"/>
                  </a:lnTo>
                  <a:lnTo>
                    <a:pt x="761149" y="324840"/>
                  </a:lnTo>
                  <a:lnTo>
                    <a:pt x="770432" y="326732"/>
                  </a:lnTo>
                  <a:lnTo>
                    <a:pt x="1025410" y="326732"/>
                  </a:lnTo>
                  <a:lnTo>
                    <a:pt x="1025410" y="244894"/>
                  </a:lnTo>
                  <a:lnTo>
                    <a:pt x="991450" y="210908"/>
                  </a:lnTo>
                  <a:lnTo>
                    <a:pt x="991450" y="278892"/>
                  </a:lnTo>
                  <a:lnTo>
                    <a:pt x="794359" y="278892"/>
                  </a:lnTo>
                  <a:lnTo>
                    <a:pt x="794359" y="81559"/>
                  </a:lnTo>
                  <a:lnTo>
                    <a:pt x="991450" y="278892"/>
                  </a:lnTo>
                  <a:lnTo>
                    <a:pt x="991450" y="210908"/>
                  </a:lnTo>
                  <a:lnTo>
                    <a:pt x="862215" y="81559"/>
                  </a:lnTo>
                  <a:lnTo>
                    <a:pt x="828522" y="47828"/>
                  </a:lnTo>
                  <a:lnTo>
                    <a:pt x="787654" y="6934"/>
                  </a:lnTo>
                  <a:lnTo>
                    <a:pt x="783107" y="2628"/>
                  </a:lnTo>
                  <a:lnTo>
                    <a:pt x="776897" y="0"/>
                  </a:lnTo>
                  <a:lnTo>
                    <a:pt x="119595" y="0"/>
                  </a:lnTo>
                  <a:lnTo>
                    <a:pt x="73050" y="9398"/>
                  </a:lnTo>
                  <a:lnTo>
                    <a:pt x="35039" y="35039"/>
                  </a:lnTo>
                  <a:lnTo>
                    <a:pt x="9398" y="73050"/>
                  </a:lnTo>
                  <a:lnTo>
                    <a:pt x="0" y="119595"/>
                  </a:lnTo>
                  <a:lnTo>
                    <a:pt x="0" y="1267714"/>
                  </a:lnTo>
                  <a:lnTo>
                    <a:pt x="9398" y="1314259"/>
                  </a:lnTo>
                  <a:lnTo>
                    <a:pt x="35039" y="1352270"/>
                  </a:lnTo>
                  <a:lnTo>
                    <a:pt x="73050" y="1377911"/>
                  </a:lnTo>
                  <a:lnTo>
                    <a:pt x="119595" y="1387322"/>
                  </a:lnTo>
                  <a:lnTo>
                    <a:pt x="953655" y="1387322"/>
                  </a:lnTo>
                  <a:lnTo>
                    <a:pt x="1000201" y="1377911"/>
                  </a:lnTo>
                  <a:lnTo>
                    <a:pt x="1038212" y="1352270"/>
                  </a:lnTo>
                  <a:lnTo>
                    <a:pt x="1063853" y="1314259"/>
                  </a:lnTo>
                  <a:lnTo>
                    <a:pt x="1073251" y="1267714"/>
                  </a:lnTo>
                  <a:lnTo>
                    <a:pt x="1073251" y="1215809"/>
                  </a:lnTo>
                  <a:lnTo>
                    <a:pt x="1189507" y="1354785"/>
                  </a:lnTo>
                  <a:lnTo>
                    <a:pt x="1220165" y="1380820"/>
                  </a:lnTo>
                  <a:lnTo>
                    <a:pt x="1252740" y="1393240"/>
                  </a:lnTo>
                  <a:lnTo>
                    <a:pt x="1285265" y="1393786"/>
                  </a:lnTo>
                  <a:lnTo>
                    <a:pt x="1315796" y="1384211"/>
                  </a:lnTo>
                  <a:lnTo>
                    <a:pt x="1342377" y="1366291"/>
                  </a:lnTo>
                  <a:lnTo>
                    <a:pt x="1359242" y="1346288"/>
                  </a:lnTo>
                  <a:lnTo>
                    <a:pt x="1363052" y="1341780"/>
                  </a:lnTo>
                  <a:lnTo>
                    <a:pt x="1375854" y="1312430"/>
                  </a:lnTo>
                  <a:lnTo>
                    <a:pt x="1378864" y="1280007"/>
                  </a:lnTo>
                  <a:close/>
                </a:path>
              </a:pathLst>
            </a:custGeom>
            <a:solidFill>
              <a:srgbClr val="2D3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953973" y="5169927"/>
            <a:ext cx="1379220" cy="1393825"/>
            <a:chOff x="6953973" y="5169927"/>
            <a:chExt cx="1379220" cy="1393825"/>
          </a:xfrm>
        </p:grpSpPr>
        <p:sp>
          <p:nvSpPr>
            <p:cNvPr id="15" name="object 15"/>
            <p:cNvSpPr/>
            <p:nvPr/>
          </p:nvSpPr>
          <p:spPr>
            <a:xfrm>
              <a:off x="6978850" y="5178777"/>
              <a:ext cx="1022350" cy="1354455"/>
            </a:xfrm>
            <a:custGeom>
              <a:avLst/>
              <a:gdLst/>
              <a:ahLst/>
              <a:cxnLst/>
              <a:rect l="l" t="t" r="r" b="b"/>
              <a:pathLst>
                <a:path w="1022350" h="1354454">
                  <a:moveTo>
                    <a:pt x="947683" y="1354072"/>
                  </a:moveTo>
                  <a:lnTo>
                    <a:pt x="69844" y="1354072"/>
                  </a:lnTo>
                  <a:lnTo>
                    <a:pt x="0" y="1277291"/>
                  </a:lnTo>
                  <a:lnTo>
                    <a:pt x="0" y="82760"/>
                  </a:lnTo>
                  <a:lnTo>
                    <a:pt x="69844" y="0"/>
                  </a:lnTo>
                  <a:lnTo>
                    <a:pt x="741977" y="0"/>
                  </a:lnTo>
                  <a:lnTo>
                    <a:pt x="741977" y="294925"/>
                  </a:lnTo>
                  <a:lnTo>
                    <a:pt x="1021833" y="294925"/>
                  </a:lnTo>
                  <a:lnTo>
                    <a:pt x="1021833" y="617596"/>
                  </a:lnTo>
                  <a:lnTo>
                    <a:pt x="991590" y="584064"/>
                  </a:lnTo>
                  <a:lnTo>
                    <a:pt x="956728" y="555362"/>
                  </a:lnTo>
                  <a:lnTo>
                    <a:pt x="917814" y="532055"/>
                  </a:lnTo>
                  <a:lnTo>
                    <a:pt x="875411" y="514708"/>
                  </a:lnTo>
                  <a:lnTo>
                    <a:pt x="830085" y="503886"/>
                  </a:lnTo>
                  <a:lnTo>
                    <a:pt x="782401" y="500153"/>
                  </a:lnTo>
                  <a:lnTo>
                    <a:pt x="733150" y="504131"/>
                  </a:lnTo>
                  <a:lnTo>
                    <a:pt x="686421" y="515648"/>
                  </a:lnTo>
                  <a:lnTo>
                    <a:pt x="642841" y="534078"/>
                  </a:lnTo>
                  <a:lnTo>
                    <a:pt x="603036" y="558791"/>
                  </a:lnTo>
                  <a:lnTo>
                    <a:pt x="567635" y="589162"/>
                  </a:lnTo>
                  <a:lnTo>
                    <a:pt x="537264" y="624564"/>
                  </a:lnTo>
                  <a:lnTo>
                    <a:pt x="512550" y="664368"/>
                  </a:lnTo>
                  <a:lnTo>
                    <a:pt x="494121" y="707948"/>
                  </a:lnTo>
                  <a:lnTo>
                    <a:pt x="482604" y="754677"/>
                  </a:lnTo>
                  <a:lnTo>
                    <a:pt x="478625" y="803928"/>
                  </a:lnTo>
                  <a:lnTo>
                    <a:pt x="482597" y="853179"/>
                  </a:lnTo>
                  <a:lnTo>
                    <a:pt x="494098" y="899908"/>
                  </a:lnTo>
                  <a:lnTo>
                    <a:pt x="512505" y="943488"/>
                  </a:lnTo>
                  <a:lnTo>
                    <a:pt x="537195" y="983292"/>
                  </a:lnTo>
                  <a:lnTo>
                    <a:pt x="567545" y="1018694"/>
                  </a:lnTo>
                  <a:lnTo>
                    <a:pt x="602933" y="1049065"/>
                  </a:lnTo>
                  <a:lnTo>
                    <a:pt x="642735" y="1073778"/>
                  </a:lnTo>
                  <a:lnTo>
                    <a:pt x="686329" y="1092208"/>
                  </a:lnTo>
                  <a:lnTo>
                    <a:pt x="733092" y="1103725"/>
                  </a:lnTo>
                  <a:lnTo>
                    <a:pt x="782401" y="1107704"/>
                  </a:lnTo>
                  <a:lnTo>
                    <a:pt x="827440" y="1104373"/>
                  </a:lnTo>
                  <a:lnTo>
                    <a:pt x="870394" y="1094697"/>
                  </a:lnTo>
                  <a:lnTo>
                    <a:pt x="910791" y="1079146"/>
                  </a:lnTo>
                  <a:lnTo>
                    <a:pt x="948162" y="1058191"/>
                  </a:lnTo>
                  <a:lnTo>
                    <a:pt x="1022072" y="1141908"/>
                  </a:lnTo>
                  <a:lnTo>
                    <a:pt x="1022072" y="1283750"/>
                  </a:lnTo>
                  <a:lnTo>
                    <a:pt x="947683" y="1354072"/>
                  </a:lnTo>
                  <a:close/>
                </a:path>
              </a:pathLst>
            </a:custGeom>
            <a:solidFill>
              <a:srgbClr val="EC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53973" y="5169928"/>
              <a:ext cx="1379220" cy="1393825"/>
            </a:xfrm>
            <a:custGeom>
              <a:avLst/>
              <a:gdLst/>
              <a:ahLst/>
              <a:cxnLst/>
              <a:rect l="l" t="t" r="r" b="b"/>
              <a:pathLst>
                <a:path w="1379220" h="1393825">
                  <a:moveTo>
                    <a:pt x="560425" y="442277"/>
                  </a:moveTo>
                  <a:lnTo>
                    <a:pt x="558533" y="432981"/>
                  </a:lnTo>
                  <a:lnTo>
                    <a:pt x="553402" y="425386"/>
                  </a:lnTo>
                  <a:lnTo>
                    <a:pt x="545795" y="420243"/>
                  </a:lnTo>
                  <a:lnTo>
                    <a:pt x="536498" y="418350"/>
                  </a:lnTo>
                  <a:lnTo>
                    <a:pt x="212877" y="418350"/>
                  </a:lnTo>
                  <a:lnTo>
                    <a:pt x="203593" y="420243"/>
                  </a:lnTo>
                  <a:lnTo>
                    <a:pt x="195986" y="425386"/>
                  </a:lnTo>
                  <a:lnTo>
                    <a:pt x="190842" y="432981"/>
                  </a:lnTo>
                  <a:lnTo>
                    <a:pt x="188950" y="442277"/>
                  </a:lnTo>
                  <a:lnTo>
                    <a:pt x="190842" y="451561"/>
                  </a:lnTo>
                  <a:lnTo>
                    <a:pt x="195986" y="459168"/>
                  </a:lnTo>
                  <a:lnTo>
                    <a:pt x="203593" y="464299"/>
                  </a:lnTo>
                  <a:lnTo>
                    <a:pt x="212877" y="466191"/>
                  </a:lnTo>
                  <a:lnTo>
                    <a:pt x="536498" y="466191"/>
                  </a:lnTo>
                  <a:lnTo>
                    <a:pt x="545795" y="464299"/>
                  </a:lnTo>
                  <a:lnTo>
                    <a:pt x="553402" y="459168"/>
                  </a:lnTo>
                  <a:lnTo>
                    <a:pt x="558533" y="451561"/>
                  </a:lnTo>
                  <a:lnTo>
                    <a:pt x="560425" y="442277"/>
                  </a:lnTo>
                  <a:close/>
                </a:path>
                <a:path w="1379220" h="1393825">
                  <a:moveTo>
                    <a:pt x="1378864" y="1280020"/>
                  </a:moveTo>
                  <a:lnTo>
                    <a:pt x="1347609" y="1212951"/>
                  </a:lnTo>
                  <a:lnTo>
                    <a:pt x="1339240" y="1205534"/>
                  </a:lnTo>
                  <a:lnTo>
                    <a:pt x="1330452" y="1198194"/>
                  </a:lnTo>
                  <a:lnTo>
                    <a:pt x="1330452" y="1284528"/>
                  </a:lnTo>
                  <a:lnTo>
                    <a:pt x="1326946" y="1308404"/>
                  </a:lnTo>
                  <a:lnTo>
                    <a:pt x="1313408" y="1329436"/>
                  </a:lnTo>
                  <a:lnTo>
                    <a:pt x="1292834" y="1342783"/>
                  </a:lnTo>
                  <a:lnTo>
                    <a:pt x="1268882" y="1346301"/>
                  </a:lnTo>
                  <a:lnTo>
                    <a:pt x="1245425" y="1340142"/>
                  </a:lnTo>
                  <a:lnTo>
                    <a:pt x="1226337" y="1324419"/>
                  </a:lnTo>
                  <a:lnTo>
                    <a:pt x="1135570" y="1215821"/>
                  </a:lnTo>
                  <a:lnTo>
                    <a:pt x="1027798" y="1086904"/>
                  </a:lnTo>
                  <a:lnTo>
                    <a:pt x="1027595" y="1086662"/>
                  </a:lnTo>
                  <a:lnTo>
                    <a:pt x="1004608" y="1059154"/>
                  </a:lnTo>
                  <a:lnTo>
                    <a:pt x="1012875" y="1051560"/>
                  </a:lnTo>
                  <a:lnTo>
                    <a:pt x="1023924" y="1040752"/>
                  </a:lnTo>
                  <a:lnTo>
                    <a:pt x="1035888" y="1028649"/>
                  </a:lnTo>
                  <a:lnTo>
                    <a:pt x="1043355" y="1020648"/>
                  </a:lnTo>
                  <a:lnTo>
                    <a:pt x="1308379" y="1242136"/>
                  </a:lnTo>
                  <a:lnTo>
                    <a:pt x="1324165" y="1261287"/>
                  </a:lnTo>
                  <a:lnTo>
                    <a:pt x="1330452" y="1284528"/>
                  </a:lnTo>
                  <a:lnTo>
                    <a:pt x="1330452" y="1198194"/>
                  </a:lnTo>
                  <a:lnTo>
                    <a:pt x="1117993" y="1020648"/>
                  </a:lnTo>
                  <a:lnTo>
                    <a:pt x="1071346" y="981659"/>
                  </a:lnTo>
                  <a:lnTo>
                    <a:pt x="1094574" y="936256"/>
                  </a:lnTo>
                  <a:lnTo>
                    <a:pt x="1110170" y="888441"/>
                  </a:lnTo>
                  <a:lnTo>
                    <a:pt x="1118108" y="839165"/>
                  </a:lnTo>
                  <a:lnTo>
                    <a:pt x="1118387" y="789381"/>
                  </a:lnTo>
                  <a:lnTo>
                    <a:pt x="1111008" y="740054"/>
                  </a:lnTo>
                  <a:lnTo>
                    <a:pt x="1095971" y="692124"/>
                  </a:lnTo>
                  <a:lnTo>
                    <a:pt x="1073251" y="646544"/>
                  </a:lnTo>
                  <a:lnTo>
                    <a:pt x="1073251" y="585076"/>
                  </a:lnTo>
                  <a:lnTo>
                    <a:pt x="1073251" y="302107"/>
                  </a:lnTo>
                  <a:lnTo>
                    <a:pt x="1072781" y="301383"/>
                  </a:lnTo>
                  <a:lnTo>
                    <a:pt x="1072781" y="299948"/>
                  </a:lnTo>
                  <a:lnTo>
                    <a:pt x="1072540" y="299237"/>
                  </a:lnTo>
                  <a:lnTo>
                    <a:pt x="1072540" y="298996"/>
                  </a:lnTo>
                  <a:lnTo>
                    <a:pt x="1072057" y="296252"/>
                  </a:lnTo>
                  <a:lnTo>
                    <a:pt x="1072057" y="812546"/>
                  </a:lnTo>
                  <a:lnTo>
                    <a:pt x="1066660" y="866432"/>
                  </a:lnTo>
                  <a:lnTo>
                    <a:pt x="1051153" y="917486"/>
                  </a:lnTo>
                  <a:lnTo>
                    <a:pt x="1026007" y="964514"/>
                  </a:lnTo>
                  <a:lnTo>
                    <a:pt x="991692" y="1006297"/>
                  </a:lnTo>
                  <a:lnTo>
                    <a:pt x="949909" y="1040650"/>
                  </a:lnTo>
                  <a:lnTo>
                    <a:pt x="902893" y="1065847"/>
                  </a:lnTo>
                  <a:lnTo>
                    <a:pt x="851827" y="1081366"/>
                  </a:lnTo>
                  <a:lnTo>
                    <a:pt x="797941" y="1086662"/>
                  </a:lnTo>
                  <a:lnTo>
                    <a:pt x="744054" y="1081405"/>
                  </a:lnTo>
                  <a:lnTo>
                    <a:pt x="693000" y="1065936"/>
                  </a:lnTo>
                  <a:lnTo>
                    <a:pt x="645972" y="1040752"/>
                  </a:lnTo>
                  <a:lnTo>
                    <a:pt x="604202" y="1006297"/>
                  </a:lnTo>
                  <a:lnTo>
                    <a:pt x="572516" y="968349"/>
                  </a:lnTo>
                  <a:lnTo>
                    <a:pt x="548754" y="926566"/>
                  </a:lnTo>
                  <a:lnTo>
                    <a:pt x="532917" y="882015"/>
                  </a:lnTo>
                  <a:lnTo>
                    <a:pt x="524992" y="835825"/>
                  </a:lnTo>
                  <a:lnTo>
                    <a:pt x="524992" y="789089"/>
                  </a:lnTo>
                  <a:lnTo>
                    <a:pt x="532917" y="742911"/>
                  </a:lnTo>
                  <a:lnTo>
                    <a:pt x="548754" y="698398"/>
                  </a:lnTo>
                  <a:lnTo>
                    <a:pt x="572516" y="656666"/>
                  </a:lnTo>
                  <a:lnTo>
                    <a:pt x="604202" y="618794"/>
                  </a:lnTo>
                  <a:lnTo>
                    <a:pt x="645972" y="584441"/>
                  </a:lnTo>
                  <a:lnTo>
                    <a:pt x="693000" y="559244"/>
                  </a:lnTo>
                  <a:lnTo>
                    <a:pt x="744054" y="543725"/>
                  </a:lnTo>
                  <a:lnTo>
                    <a:pt x="797941" y="538429"/>
                  </a:lnTo>
                  <a:lnTo>
                    <a:pt x="851827" y="543687"/>
                  </a:lnTo>
                  <a:lnTo>
                    <a:pt x="902893" y="559155"/>
                  </a:lnTo>
                  <a:lnTo>
                    <a:pt x="949909" y="584339"/>
                  </a:lnTo>
                  <a:lnTo>
                    <a:pt x="991692" y="618794"/>
                  </a:lnTo>
                  <a:lnTo>
                    <a:pt x="1026045" y="660679"/>
                  </a:lnTo>
                  <a:lnTo>
                    <a:pt x="1051242" y="707682"/>
                  </a:lnTo>
                  <a:lnTo>
                    <a:pt x="1066761" y="758698"/>
                  </a:lnTo>
                  <a:lnTo>
                    <a:pt x="1072057" y="812546"/>
                  </a:lnTo>
                  <a:lnTo>
                    <a:pt x="1072057" y="296252"/>
                  </a:lnTo>
                  <a:lnTo>
                    <a:pt x="1071575" y="293497"/>
                  </a:lnTo>
                  <a:lnTo>
                    <a:pt x="1069428" y="288467"/>
                  </a:lnTo>
                  <a:lnTo>
                    <a:pt x="1065364" y="284886"/>
                  </a:lnTo>
                  <a:lnTo>
                    <a:pt x="1059383" y="278904"/>
                  </a:lnTo>
                  <a:lnTo>
                    <a:pt x="1025410" y="244906"/>
                  </a:lnTo>
                  <a:lnTo>
                    <a:pt x="1025410" y="326745"/>
                  </a:lnTo>
                  <a:lnTo>
                    <a:pt x="1025410" y="585076"/>
                  </a:lnTo>
                  <a:lnTo>
                    <a:pt x="986675" y="551942"/>
                  </a:lnTo>
                  <a:lnTo>
                    <a:pt x="943825" y="525653"/>
                  </a:lnTo>
                  <a:lnTo>
                    <a:pt x="897610" y="506501"/>
                  </a:lnTo>
                  <a:lnTo>
                    <a:pt x="848741" y="494804"/>
                  </a:lnTo>
                  <a:lnTo>
                    <a:pt x="797941" y="490829"/>
                  </a:lnTo>
                  <a:lnTo>
                    <a:pt x="749249" y="494487"/>
                  </a:lnTo>
                  <a:lnTo>
                    <a:pt x="702322" y="505269"/>
                  </a:lnTo>
                  <a:lnTo>
                    <a:pt x="657796" y="522909"/>
                  </a:lnTo>
                  <a:lnTo>
                    <a:pt x="616267" y="547128"/>
                  </a:lnTo>
                  <a:lnTo>
                    <a:pt x="578358" y="577659"/>
                  </a:lnTo>
                  <a:lnTo>
                    <a:pt x="212877" y="577659"/>
                  </a:lnTo>
                  <a:lnTo>
                    <a:pt x="203593" y="579539"/>
                  </a:lnTo>
                  <a:lnTo>
                    <a:pt x="195986" y="584682"/>
                  </a:lnTo>
                  <a:lnTo>
                    <a:pt x="190842" y="592289"/>
                  </a:lnTo>
                  <a:lnTo>
                    <a:pt x="188950" y="601573"/>
                  </a:lnTo>
                  <a:lnTo>
                    <a:pt x="190842" y="610870"/>
                  </a:lnTo>
                  <a:lnTo>
                    <a:pt x="195986" y="618464"/>
                  </a:lnTo>
                  <a:lnTo>
                    <a:pt x="203593" y="623608"/>
                  </a:lnTo>
                  <a:lnTo>
                    <a:pt x="212877" y="625500"/>
                  </a:lnTo>
                  <a:lnTo>
                    <a:pt x="536498" y="625500"/>
                  </a:lnTo>
                  <a:lnTo>
                    <a:pt x="519595" y="651789"/>
                  </a:lnTo>
                  <a:lnTo>
                    <a:pt x="505472" y="679259"/>
                  </a:lnTo>
                  <a:lnTo>
                    <a:pt x="494131" y="707682"/>
                  </a:lnTo>
                  <a:lnTo>
                    <a:pt x="485559" y="736955"/>
                  </a:lnTo>
                  <a:lnTo>
                    <a:pt x="212877" y="736955"/>
                  </a:lnTo>
                  <a:lnTo>
                    <a:pt x="203593" y="738847"/>
                  </a:lnTo>
                  <a:lnTo>
                    <a:pt x="195986" y="743991"/>
                  </a:lnTo>
                  <a:lnTo>
                    <a:pt x="190842" y="751586"/>
                  </a:lnTo>
                  <a:lnTo>
                    <a:pt x="188950" y="760882"/>
                  </a:lnTo>
                  <a:lnTo>
                    <a:pt x="190842" y="770166"/>
                  </a:lnTo>
                  <a:lnTo>
                    <a:pt x="195986" y="777773"/>
                  </a:lnTo>
                  <a:lnTo>
                    <a:pt x="203593" y="782916"/>
                  </a:lnTo>
                  <a:lnTo>
                    <a:pt x="212877" y="784796"/>
                  </a:lnTo>
                  <a:lnTo>
                    <a:pt x="477418" y="784796"/>
                  </a:lnTo>
                  <a:lnTo>
                    <a:pt x="476300" y="812800"/>
                  </a:lnTo>
                  <a:lnTo>
                    <a:pt x="477570" y="840765"/>
                  </a:lnTo>
                  <a:lnTo>
                    <a:pt x="481228" y="868553"/>
                  </a:lnTo>
                  <a:lnTo>
                    <a:pt x="487235" y="896023"/>
                  </a:lnTo>
                  <a:lnTo>
                    <a:pt x="212877" y="896023"/>
                  </a:lnTo>
                  <a:lnTo>
                    <a:pt x="203593" y="897915"/>
                  </a:lnTo>
                  <a:lnTo>
                    <a:pt x="195986" y="903046"/>
                  </a:lnTo>
                  <a:lnTo>
                    <a:pt x="190842" y="910653"/>
                  </a:lnTo>
                  <a:lnTo>
                    <a:pt x="188950" y="919937"/>
                  </a:lnTo>
                  <a:lnTo>
                    <a:pt x="190842" y="929233"/>
                  </a:lnTo>
                  <a:lnTo>
                    <a:pt x="195986" y="936840"/>
                  </a:lnTo>
                  <a:lnTo>
                    <a:pt x="203593" y="941971"/>
                  </a:lnTo>
                  <a:lnTo>
                    <a:pt x="212877" y="943864"/>
                  </a:lnTo>
                  <a:lnTo>
                    <a:pt x="504456" y="943864"/>
                  </a:lnTo>
                  <a:lnTo>
                    <a:pt x="517296" y="969619"/>
                  </a:lnTo>
                  <a:lnTo>
                    <a:pt x="550227" y="1017993"/>
                  </a:lnTo>
                  <a:lnTo>
                    <a:pt x="581469" y="1050544"/>
                  </a:lnTo>
                  <a:lnTo>
                    <a:pt x="587209" y="1055331"/>
                  </a:lnTo>
                  <a:lnTo>
                    <a:pt x="212877" y="1055331"/>
                  </a:lnTo>
                  <a:lnTo>
                    <a:pt x="203593" y="1057211"/>
                  </a:lnTo>
                  <a:lnTo>
                    <a:pt x="195986" y="1062355"/>
                  </a:lnTo>
                  <a:lnTo>
                    <a:pt x="190842" y="1069962"/>
                  </a:lnTo>
                  <a:lnTo>
                    <a:pt x="188950" y="1079246"/>
                  </a:lnTo>
                  <a:lnTo>
                    <a:pt x="190842" y="1088529"/>
                  </a:lnTo>
                  <a:lnTo>
                    <a:pt x="195986" y="1096137"/>
                  </a:lnTo>
                  <a:lnTo>
                    <a:pt x="203593" y="1101280"/>
                  </a:lnTo>
                  <a:lnTo>
                    <a:pt x="212877" y="1103160"/>
                  </a:lnTo>
                  <a:lnTo>
                    <a:pt x="660171" y="1103160"/>
                  </a:lnTo>
                  <a:lnTo>
                    <a:pt x="693394" y="1116698"/>
                  </a:lnTo>
                  <a:lnTo>
                    <a:pt x="727621" y="1126426"/>
                  </a:lnTo>
                  <a:lnTo>
                    <a:pt x="762558" y="1132293"/>
                  </a:lnTo>
                  <a:lnTo>
                    <a:pt x="797941" y="1134262"/>
                  </a:lnTo>
                  <a:lnTo>
                    <a:pt x="841527" y="1131265"/>
                  </a:lnTo>
                  <a:lnTo>
                    <a:pt x="884377" y="1122324"/>
                  </a:lnTo>
                  <a:lnTo>
                    <a:pt x="925931" y="1107516"/>
                  </a:lnTo>
                  <a:lnTo>
                    <a:pt x="965619" y="1086904"/>
                  </a:lnTo>
                  <a:lnTo>
                    <a:pt x="1025410" y="1158417"/>
                  </a:lnTo>
                  <a:lnTo>
                    <a:pt x="1025410" y="1267726"/>
                  </a:lnTo>
                  <a:lnTo>
                    <a:pt x="1019759" y="1295590"/>
                  </a:lnTo>
                  <a:lnTo>
                    <a:pt x="1004341" y="1318412"/>
                  </a:lnTo>
                  <a:lnTo>
                    <a:pt x="981519" y="1333830"/>
                  </a:lnTo>
                  <a:lnTo>
                    <a:pt x="953655" y="1339481"/>
                  </a:lnTo>
                  <a:lnTo>
                    <a:pt x="119595" y="1339481"/>
                  </a:lnTo>
                  <a:lnTo>
                    <a:pt x="91732" y="1333830"/>
                  </a:lnTo>
                  <a:lnTo>
                    <a:pt x="68910" y="1318412"/>
                  </a:lnTo>
                  <a:lnTo>
                    <a:pt x="53492" y="1295590"/>
                  </a:lnTo>
                  <a:lnTo>
                    <a:pt x="47828" y="1267726"/>
                  </a:lnTo>
                  <a:lnTo>
                    <a:pt x="47828" y="119595"/>
                  </a:lnTo>
                  <a:lnTo>
                    <a:pt x="53492" y="91744"/>
                  </a:lnTo>
                  <a:lnTo>
                    <a:pt x="68910" y="68922"/>
                  </a:lnTo>
                  <a:lnTo>
                    <a:pt x="91732" y="53505"/>
                  </a:lnTo>
                  <a:lnTo>
                    <a:pt x="119595" y="47840"/>
                  </a:lnTo>
                  <a:lnTo>
                    <a:pt x="746518" y="47840"/>
                  </a:lnTo>
                  <a:lnTo>
                    <a:pt x="746518" y="302818"/>
                  </a:lnTo>
                  <a:lnTo>
                    <a:pt x="748398" y="312115"/>
                  </a:lnTo>
                  <a:lnTo>
                    <a:pt x="753541" y="319722"/>
                  </a:lnTo>
                  <a:lnTo>
                    <a:pt x="761149" y="324853"/>
                  </a:lnTo>
                  <a:lnTo>
                    <a:pt x="770432" y="326745"/>
                  </a:lnTo>
                  <a:lnTo>
                    <a:pt x="1025410" y="326745"/>
                  </a:lnTo>
                  <a:lnTo>
                    <a:pt x="1025410" y="244906"/>
                  </a:lnTo>
                  <a:lnTo>
                    <a:pt x="991450" y="210921"/>
                  </a:lnTo>
                  <a:lnTo>
                    <a:pt x="991450" y="278904"/>
                  </a:lnTo>
                  <a:lnTo>
                    <a:pt x="794359" y="278904"/>
                  </a:lnTo>
                  <a:lnTo>
                    <a:pt x="794359" y="81572"/>
                  </a:lnTo>
                  <a:lnTo>
                    <a:pt x="991450" y="278904"/>
                  </a:lnTo>
                  <a:lnTo>
                    <a:pt x="991450" y="210921"/>
                  </a:lnTo>
                  <a:lnTo>
                    <a:pt x="862215" y="81572"/>
                  </a:lnTo>
                  <a:lnTo>
                    <a:pt x="828522" y="47840"/>
                  </a:lnTo>
                  <a:lnTo>
                    <a:pt x="787654" y="6946"/>
                  </a:lnTo>
                  <a:lnTo>
                    <a:pt x="783107" y="2641"/>
                  </a:lnTo>
                  <a:lnTo>
                    <a:pt x="776897" y="0"/>
                  </a:lnTo>
                  <a:lnTo>
                    <a:pt x="119595" y="0"/>
                  </a:lnTo>
                  <a:lnTo>
                    <a:pt x="73050" y="9410"/>
                  </a:lnTo>
                  <a:lnTo>
                    <a:pt x="35039" y="35052"/>
                  </a:lnTo>
                  <a:lnTo>
                    <a:pt x="9398" y="73063"/>
                  </a:lnTo>
                  <a:lnTo>
                    <a:pt x="0" y="119595"/>
                  </a:lnTo>
                  <a:lnTo>
                    <a:pt x="0" y="1267726"/>
                  </a:lnTo>
                  <a:lnTo>
                    <a:pt x="9398" y="1314272"/>
                  </a:lnTo>
                  <a:lnTo>
                    <a:pt x="35039" y="1352283"/>
                  </a:lnTo>
                  <a:lnTo>
                    <a:pt x="73050" y="1377924"/>
                  </a:lnTo>
                  <a:lnTo>
                    <a:pt x="119595" y="1387322"/>
                  </a:lnTo>
                  <a:lnTo>
                    <a:pt x="953655" y="1387322"/>
                  </a:lnTo>
                  <a:lnTo>
                    <a:pt x="1000201" y="1377924"/>
                  </a:lnTo>
                  <a:lnTo>
                    <a:pt x="1038212" y="1352283"/>
                  </a:lnTo>
                  <a:lnTo>
                    <a:pt x="1063853" y="1314272"/>
                  </a:lnTo>
                  <a:lnTo>
                    <a:pt x="1073251" y="1267726"/>
                  </a:lnTo>
                  <a:lnTo>
                    <a:pt x="1073251" y="1215821"/>
                  </a:lnTo>
                  <a:lnTo>
                    <a:pt x="1189507" y="1354797"/>
                  </a:lnTo>
                  <a:lnTo>
                    <a:pt x="1220165" y="1380832"/>
                  </a:lnTo>
                  <a:lnTo>
                    <a:pt x="1252740" y="1393253"/>
                  </a:lnTo>
                  <a:lnTo>
                    <a:pt x="1285265" y="1393786"/>
                  </a:lnTo>
                  <a:lnTo>
                    <a:pt x="1315796" y="1384223"/>
                  </a:lnTo>
                  <a:lnTo>
                    <a:pt x="1342377" y="1366304"/>
                  </a:lnTo>
                  <a:lnTo>
                    <a:pt x="1359242" y="1346301"/>
                  </a:lnTo>
                  <a:lnTo>
                    <a:pt x="1363052" y="1341793"/>
                  </a:lnTo>
                  <a:lnTo>
                    <a:pt x="1375854" y="1312443"/>
                  </a:lnTo>
                  <a:lnTo>
                    <a:pt x="1378864" y="1280020"/>
                  </a:lnTo>
                  <a:close/>
                </a:path>
              </a:pathLst>
            </a:custGeom>
            <a:solidFill>
              <a:srgbClr val="2D3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953973" y="3141556"/>
            <a:ext cx="1379220" cy="1393825"/>
            <a:chOff x="6953973" y="3141556"/>
            <a:chExt cx="1379220" cy="1393825"/>
          </a:xfrm>
        </p:grpSpPr>
        <p:sp>
          <p:nvSpPr>
            <p:cNvPr id="18" name="object 18"/>
            <p:cNvSpPr/>
            <p:nvPr/>
          </p:nvSpPr>
          <p:spPr>
            <a:xfrm>
              <a:off x="6978850" y="3150406"/>
              <a:ext cx="1022350" cy="1354455"/>
            </a:xfrm>
            <a:custGeom>
              <a:avLst/>
              <a:gdLst/>
              <a:ahLst/>
              <a:cxnLst/>
              <a:rect l="l" t="t" r="r" b="b"/>
              <a:pathLst>
                <a:path w="1022350" h="1354454">
                  <a:moveTo>
                    <a:pt x="947683" y="1354072"/>
                  </a:moveTo>
                  <a:lnTo>
                    <a:pt x="69844" y="1354072"/>
                  </a:lnTo>
                  <a:lnTo>
                    <a:pt x="0" y="1277291"/>
                  </a:lnTo>
                  <a:lnTo>
                    <a:pt x="0" y="82760"/>
                  </a:lnTo>
                  <a:lnTo>
                    <a:pt x="69844" y="0"/>
                  </a:lnTo>
                  <a:lnTo>
                    <a:pt x="741977" y="0"/>
                  </a:lnTo>
                  <a:lnTo>
                    <a:pt x="741977" y="294925"/>
                  </a:lnTo>
                  <a:lnTo>
                    <a:pt x="1021833" y="294925"/>
                  </a:lnTo>
                  <a:lnTo>
                    <a:pt x="1021833" y="617596"/>
                  </a:lnTo>
                  <a:lnTo>
                    <a:pt x="991590" y="584064"/>
                  </a:lnTo>
                  <a:lnTo>
                    <a:pt x="956728" y="555362"/>
                  </a:lnTo>
                  <a:lnTo>
                    <a:pt x="917814" y="532055"/>
                  </a:lnTo>
                  <a:lnTo>
                    <a:pt x="875411" y="514708"/>
                  </a:lnTo>
                  <a:lnTo>
                    <a:pt x="830085" y="503886"/>
                  </a:lnTo>
                  <a:lnTo>
                    <a:pt x="782401" y="500153"/>
                  </a:lnTo>
                  <a:lnTo>
                    <a:pt x="733150" y="504131"/>
                  </a:lnTo>
                  <a:lnTo>
                    <a:pt x="686421" y="515648"/>
                  </a:lnTo>
                  <a:lnTo>
                    <a:pt x="642841" y="534078"/>
                  </a:lnTo>
                  <a:lnTo>
                    <a:pt x="603036" y="558791"/>
                  </a:lnTo>
                  <a:lnTo>
                    <a:pt x="567635" y="589162"/>
                  </a:lnTo>
                  <a:lnTo>
                    <a:pt x="537264" y="624564"/>
                  </a:lnTo>
                  <a:lnTo>
                    <a:pt x="512550" y="664368"/>
                  </a:lnTo>
                  <a:lnTo>
                    <a:pt x="494121" y="707948"/>
                  </a:lnTo>
                  <a:lnTo>
                    <a:pt x="482604" y="754677"/>
                  </a:lnTo>
                  <a:lnTo>
                    <a:pt x="478625" y="803928"/>
                  </a:lnTo>
                  <a:lnTo>
                    <a:pt x="482597" y="853179"/>
                  </a:lnTo>
                  <a:lnTo>
                    <a:pt x="494098" y="899908"/>
                  </a:lnTo>
                  <a:lnTo>
                    <a:pt x="512505" y="943488"/>
                  </a:lnTo>
                  <a:lnTo>
                    <a:pt x="537195" y="983292"/>
                  </a:lnTo>
                  <a:lnTo>
                    <a:pt x="567545" y="1018694"/>
                  </a:lnTo>
                  <a:lnTo>
                    <a:pt x="602933" y="1049065"/>
                  </a:lnTo>
                  <a:lnTo>
                    <a:pt x="642735" y="1073778"/>
                  </a:lnTo>
                  <a:lnTo>
                    <a:pt x="686329" y="1092208"/>
                  </a:lnTo>
                  <a:lnTo>
                    <a:pt x="733092" y="1103725"/>
                  </a:lnTo>
                  <a:lnTo>
                    <a:pt x="782401" y="1107704"/>
                  </a:lnTo>
                  <a:lnTo>
                    <a:pt x="827440" y="1104373"/>
                  </a:lnTo>
                  <a:lnTo>
                    <a:pt x="870394" y="1094697"/>
                  </a:lnTo>
                  <a:lnTo>
                    <a:pt x="910791" y="1079146"/>
                  </a:lnTo>
                  <a:lnTo>
                    <a:pt x="948162" y="1058191"/>
                  </a:lnTo>
                  <a:lnTo>
                    <a:pt x="1022072" y="1141908"/>
                  </a:lnTo>
                  <a:lnTo>
                    <a:pt x="1022072" y="1283750"/>
                  </a:lnTo>
                  <a:lnTo>
                    <a:pt x="947683" y="1354072"/>
                  </a:lnTo>
                  <a:close/>
                </a:path>
              </a:pathLst>
            </a:custGeom>
            <a:solidFill>
              <a:srgbClr val="EC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53973" y="3141560"/>
              <a:ext cx="1379220" cy="1393825"/>
            </a:xfrm>
            <a:custGeom>
              <a:avLst/>
              <a:gdLst/>
              <a:ahLst/>
              <a:cxnLst/>
              <a:rect l="l" t="t" r="r" b="b"/>
              <a:pathLst>
                <a:path w="1379220" h="1393825">
                  <a:moveTo>
                    <a:pt x="560425" y="442264"/>
                  </a:moveTo>
                  <a:lnTo>
                    <a:pt x="558533" y="432981"/>
                  </a:lnTo>
                  <a:lnTo>
                    <a:pt x="553402" y="425373"/>
                  </a:lnTo>
                  <a:lnTo>
                    <a:pt x="545795" y="420243"/>
                  </a:lnTo>
                  <a:lnTo>
                    <a:pt x="536498" y="418350"/>
                  </a:lnTo>
                  <a:lnTo>
                    <a:pt x="212877" y="418350"/>
                  </a:lnTo>
                  <a:lnTo>
                    <a:pt x="203593" y="420243"/>
                  </a:lnTo>
                  <a:lnTo>
                    <a:pt x="195986" y="425373"/>
                  </a:lnTo>
                  <a:lnTo>
                    <a:pt x="190842" y="432981"/>
                  </a:lnTo>
                  <a:lnTo>
                    <a:pt x="188950" y="442264"/>
                  </a:lnTo>
                  <a:lnTo>
                    <a:pt x="190842" y="451561"/>
                  </a:lnTo>
                  <a:lnTo>
                    <a:pt x="195986" y="459168"/>
                  </a:lnTo>
                  <a:lnTo>
                    <a:pt x="203593" y="464299"/>
                  </a:lnTo>
                  <a:lnTo>
                    <a:pt x="212877" y="466191"/>
                  </a:lnTo>
                  <a:lnTo>
                    <a:pt x="536498" y="466191"/>
                  </a:lnTo>
                  <a:lnTo>
                    <a:pt x="545795" y="464299"/>
                  </a:lnTo>
                  <a:lnTo>
                    <a:pt x="553402" y="459168"/>
                  </a:lnTo>
                  <a:lnTo>
                    <a:pt x="558533" y="451561"/>
                  </a:lnTo>
                  <a:lnTo>
                    <a:pt x="560425" y="442264"/>
                  </a:lnTo>
                  <a:close/>
                </a:path>
                <a:path w="1379220" h="1393825">
                  <a:moveTo>
                    <a:pt x="1378864" y="1280007"/>
                  </a:moveTo>
                  <a:lnTo>
                    <a:pt x="1347609" y="1212951"/>
                  </a:lnTo>
                  <a:lnTo>
                    <a:pt x="1339240" y="1205534"/>
                  </a:lnTo>
                  <a:lnTo>
                    <a:pt x="1330452" y="1198194"/>
                  </a:lnTo>
                  <a:lnTo>
                    <a:pt x="1330452" y="1284528"/>
                  </a:lnTo>
                  <a:lnTo>
                    <a:pt x="1326946" y="1308392"/>
                  </a:lnTo>
                  <a:lnTo>
                    <a:pt x="1313408" y="1329436"/>
                  </a:lnTo>
                  <a:lnTo>
                    <a:pt x="1292834" y="1342783"/>
                  </a:lnTo>
                  <a:lnTo>
                    <a:pt x="1268882" y="1346301"/>
                  </a:lnTo>
                  <a:lnTo>
                    <a:pt x="1245425" y="1340129"/>
                  </a:lnTo>
                  <a:lnTo>
                    <a:pt x="1226337" y="1324419"/>
                  </a:lnTo>
                  <a:lnTo>
                    <a:pt x="1135570" y="1215821"/>
                  </a:lnTo>
                  <a:lnTo>
                    <a:pt x="1027798" y="1086891"/>
                  </a:lnTo>
                  <a:lnTo>
                    <a:pt x="1027595" y="1086662"/>
                  </a:lnTo>
                  <a:lnTo>
                    <a:pt x="1004608" y="1059154"/>
                  </a:lnTo>
                  <a:lnTo>
                    <a:pt x="1012875" y="1051547"/>
                  </a:lnTo>
                  <a:lnTo>
                    <a:pt x="1023924" y="1040739"/>
                  </a:lnTo>
                  <a:lnTo>
                    <a:pt x="1035888" y="1028636"/>
                  </a:lnTo>
                  <a:lnTo>
                    <a:pt x="1043355" y="1020635"/>
                  </a:lnTo>
                  <a:lnTo>
                    <a:pt x="1308379" y="1242136"/>
                  </a:lnTo>
                  <a:lnTo>
                    <a:pt x="1324165" y="1261287"/>
                  </a:lnTo>
                  <a:lnTo>
                    <a:pt x="1330452" y="1284528"/>
                  </a:lnTo>
                  <a:lnTo>
                    <a:pt x="1330452" y="1198194"/>
                  </a:lnTo>
                  <a:lnTo>
                    <a:pt x="1117993" y="1020635"/>
                  </a:lnTo>
                  <a:lnTo>
                    <a:pt x="1071346" y="981646"/>
                  </a:lnTo>
                  <a:lnTo>
                    <a:pt x="1094574" y="936256"/>
                  </a:lnTo>
                  <a:lnTo>
                    <a:pt x="1110170" y="888441"/>
                  </a:lnTo>
                  <a:lnTo>
                    <a:pt x="1118108" y="839165"/>
                  </a:lnTo>
                  <a:lnTo>
                    <a:pt x="1118387" y="789381"/>
                  </a:lnTo>
                  <a:lnTo>
                    <a:pt x="1111008" y="740054"/>
                  </a:lnTo>
                  <a:lnTo>
                    <a:pt x="1095971" y="692111"/>
                  </a:lnTo>
                  <a:lnTo>
                    <a:pt x="1073251" y="646544"/>
                  </a:lnTo>
                  <a:lnTo>
                    <a:pt x="1073251" y="585063"/>
                  </a:lnTo>
                  <a:lnTo>
                    <a:pt x="1073251" y="302107"/>
                  </a:lnTo>
                  <a:lnTo>
                    <a:pt x="1072781" y="301383"/>
                  </a:lnTo>
                  <a:lnTo>
                    <a:pt x="1072781" y="299948"/>
                  </a:lnTo>
                  <a:lnTo>
                    <a:pt x="1072540" y="299237"/>
                  </a:lnTo>
                  <a:lnTo>
                    <a:pt x="1072540" y="298996"/>
                  </a:lnTo>
                  <a:lnTo>
                    <a:pt x="1072057" y="296252"/>
                  </a:lnTo>
                  <a:lnTo>
                    <a:pt x="1072057" y="812546"/>
                  </a:lnTo>
                  <a:lnTo>
                    <a:pt x="1066660" y="866432"/>
                  </a:lnTo>
                  <a:lnTo>
                    <a:pt x="1051153" y="917486"/>
                  </a:lnTo>
                  <a:lnTo>
                    <a:pt x="1026007" y="964514"/>
                  </a:lnTo>
                  <a:lnTo>
                    <a:pt x="991692" y="1006284"/>
                  </a:lnTo>
                  <a:lnTo>
                    <a:pt x="949909" y="1040638"/>
                  </a:lnTo>
                  <a:lnTo>
                    <a:pt x="902893" y="1065847"/>
                  </a:lnTo>
                  <a:lnTo>
                    <a:pt x="851827" y="1081366"/>
                  </a:lnTo>
                  <a:lnTo>
                    <a:pt x="797941" y="1086662"/>
                  </a:lnTo>
                  <a:lnTo>
                    <a:pt x="744054" y="1081405"/>
                  </a:lnTo>
                  <a:lnTo>
                    <a:pt x="693000" y="1065936"/>
                  </a:lnTo>
                  <a:lnTo>
                    <a:pt x="645972" y="1040739"/>
                  </a:lnTo>
                  <a:lnTo>
                    <a:pt x="604202" y="1006284"/>
                  </a:lnTo>
                  <a:lnTo>
                    <a:pt x="572516" y="968349"/>
                  </a:lnTo>
                  <a:lnTo>
                    <a:pt x="548754" y="926553"/>
                  </a:lnTo>
                  <a:lnTo>
                    <a:pt x="532917" y="882015"/>
                  </a:lnTo>
                  <a:lnTo>
                    <a:pt x="524992" y="835825"/>
                  </a:lnTo>
                  <a:lnTo>
                    <a:pt x="524992" y="789089"/>
                  </a:lnTo>
                  <a:lnTo>
                    <a:pt x="532917" y="742911"/>
                  </a:lnTo>
                  <a:lnTo>
                    <a:pt x="548754" y="698398"/>
                  </a:lnTo>
                  <a:lnTo>
                    <a:pt x="572516" y="656666"/>
                  </a:lnTo>
                  <a:lnTo>
                    <a:pt x="604202" y="618794"/>
                  </a:lnTo>
                  <a:lnTo>
                    <a:pt x="645972" y="584441"/>
                  </a:lnTo>
                  <a:lnTo>
                    <a:pt x="693000" y="559231"/>
                  </a:lnTo>
                  <a:lnTo>
                    <a:pt x="744054" y="543712"/>
                  </a:lnTo>
                  <a:lnTo>
                    <a:pt x="797941" y="538429"/>
                  </a:lnTo>
                  <a:lnTo>
                    <a:pt x="851827" y="543687"/>
                  </a:lnTo>
                  <a:lnTo>
                    <a:pt x="902893" y="559142"/>
                  </a:lnTo>
                  <a:lnTo>
                    <a:pt x="949909" y="584339"/>
                  </a:lnTo>
                  <a:lnTo>
                    <a:pt x="991692" y="618794"/>
                  </a:lnTo>
                  <a:lnTo>
                    <a:pt x="1026045" y="660666"/>
                  </a:lnTo>
                  <a:lnTo>
                    <a:pt x="1051242" y="707682"/>
                  </a:lnTo>
                  <a:lnTo>
                    <a:pt x="1066761" y="758685"/>
                  </a:lnTo>
                  <a:lnTo>
                    <a:pt x="1072057" y="812546"/>
                  </a:lnTo>
                  <a:lnTo>
                    <a:pt x="1072057" y="296252"/>
                  </a:lnTo>
                  <a:lnTo>
                    <a:pt x="1071575" y="293497"/>
                  </a:lnTo>
                  <a:lnTo>
                    <a:pt x="1069428" y="288467"/>
                  </a:lnTo>
                  <a:lnTo>
                    <a:pt x="1065364" y="284886"/>
                  </a:lnTo>
                  <a:lnTo>
                    <a:pt x="1059383" y="278904"/>
                  </a:lnTo>
                  <a:lnTo>
                    <a:pt x="1025410" y="244906"/>
                  </a:lnTo>
                  <a:lnTo>
                    <a:pt x="1025410" y="326745"/>
                  </a:lnTo>
                  <a:lnTo>
                    <a:pt x="1025410" y="585063"/>
                  </a:lnTo>
                  <a:lnTo>
                    <a:pt x="986675" y="551942"/>
                  </a:lnTo>
                  <a:lnTo>
                    <a:pt x="943825" y="525653"/>
                  </a:lnTo>
                  <a:lnTo>
                    <a:pt x="897610" y="506501"/>
                  </a:lnTo>
                  <a:lnTo>
                    <a:pt x="848741" y="494792"/>
                  </a:lnTo>
                  <a:lnTo>
                    <a:pt x="797941" y="490829"/>
                  </a:lnTo>
                  <a:lnTo>
                    <a:pt x="749249" y="494487"/>
                  </a:lnTo>
                  <a:lnTo>
                    <a:pt x="702322" y="505269"/>
                  </a:lnTo>
                  <a:lnTo>
                    <a:pt x="657796" y="522909"/>
                  </a:lnTo>
                  <a:lnTo>
                    <a:pt x="616267" y="547128"/>
                  </a:lnTo>
                  <a:lnTo>
                    <a:pt x="578358" y="577659"/>
                  </a:lnTo>
                  <a:lnTo>
                    <a:pt x="212877" y="577659"/>
                  </a:lnTo>
                  <a:lnTo>
                    <a:pt x="203593" y="579539"/>
                  </a:lnTo>
                  <a:lnTo>
                    <a:pt x="195986" y="584682"/>
                  </a:lnTo>
                  <a:lnTo>
                    <a:pt x="190842" y="592289"/>
                  </a:lnTo>
                  <a:lnTo>
                    <a:pt x="188950" y="601573"/>
                  </a:lnTo>
                  <a:lnTo>
                    <a:pt x="190842" y="610857"/>
                  </a:lnTo>
                  <a:lnTo>
                    <a:pt x="195986" y="618464"/>
                  </a:lnTo>
                  <a:lnTo>
                    <a:pt x="203593" y="623608"/>
                  </a:lnTo>
                  <a:lnTo>
                    <a:pt x="212877" y="625487"/>
                  </a:lnTo>
                  <a:lnTo>
                    <a:pt x="536498" y="625487"/>
                  </a:lnTo>
                  <a:lnTo>
                    <a:pt x="519595" y="651789"/>
                  </a:lnTo>
                  <a:lnTo>
                    <a:pt x="505472" y="679246"/>
                  </a:lnTo>
                  <a:lnTo>
                    <a:pt x="494131" y="707682"/>
                  </a:lnTo>
                  <a:lnTo>
                    <a:pt x="485559" y="736955"/>
                  </a:lnTo>
                  <a:lnTo>
                    <a:pt x="212877" y="736955"/>
                  </a:lnTo>
                  <a:lnTo>
                    <a:pt x="203593" y="738847"/>
                  </a:lnTo>
                  <a:lnTo>
                    <a:pt x="195986" y="743978"/>
                  </a:lnTo>
                  <a:lnTo>
                    <a:pt x="190842" y="751586"/>
                  </a:lnTo>
                  <a:lnTo>
                    <a:pt x="188950" y="760869"/>
                  </a:lnTo>
                  <a:lnTo>
                    <a:pt x="190842" y="770166"/>
                  </a:lnTo>
                  <a:lnTo>
                    <a:pt x="195986" y="777773"/>
                  </a:lnTo>
                  <a:lnTo>
                    <a:pt x="203593" y="782904"/>
                  </a:lnTo>
                  <a:lnTo>
                    <a:pt x="212877" y="784796"/>
                  </a:lnTo>
                  <a:lnTo>
                    <a:pt x="477418" y="784796"/>
                  </a:lnTo>
                  <a:lnTo>
                    <a:pt x="476300" y="812800"/>
                  </a:lnTo>
                  <a:lnTo>
                    <a:pt x="477570" y="840765"/>
                  </a:lnTo>
                  <a:lnTo>
                    <a:pt x="481228" y="868553"/>
                  </a:lnTo>
                  <a:lnTo>
                    <a:pt x="487235" y="896023"/>
                  </a:lnTo>
                  <a:lnTo>
                    <a:pt x="212877" y="896023"/>
                  </a:lnTo>
                  <a:lnTo>
                    <a:pt x="203593" y="897902"/>
                  </a:lnTo>
                  <a:lnTo>
                    <a:pt x="195986" y="903046"/>
                  </a:lnTo>
                  <a:lnTo>
                    <a:pt x="190842" y="910653"/>
                  </a:lnTo>
                  <a:lnTo>
                    <a:pt x="188950" y="919937"/>
                  </a:lnTo>
                  <a:lnTo>
                    <a:pt x="190842" y="929220"/>
                  </a:lnTo>
                  <a:lnTo>
                    <a:pt x="195986" y="936828"/>
                  </a:lnTo>
                  <a:lnTo>
                    <a:pt x="203593" y="941971"/>
                  </a:lnTo>
                  <a:lnTo>
                    <a:pt x="212877" y="943864"/>
                  </a:lnTo>
                  <a:lnTo>
                    <a:pt x="504456" y="943864"/>
                  </a:lnTo>
                  <a:lnTo>
                    <a:pt x="517296" y="969619"/>
                  </a:lnTo>
                  <a:lnTo>
                    <a:pt x="550227" y="1017993"/>
                  </a:lnTo>
                  <a:lnTo>
                    <a:pt x="581469" y="1050544"/>
                  </a:lnTo>
                  <a:lnTo>
                    <a:pt x="587209" y="1055319"/>
                  </a:lnTo>
                  <a:lnTo>
                    <a:pt x="212877" y="1055319"/>
                  </a:lnTo>
                  <a:lnTo>
                    <a:pt x="203593" y="1057211"/>
                  </a:lnTo>
                  <a:lnTo>
                    <a:pt x="195986" y="1062355"/>
                  </a:lnTo>
                  <a:lnTo>
                    <a:pt x="190842" y="1069949"/>
                  </a:lnTo>
                  <a:lnTo>
                    <a:pt x="188950" y="1079246"/>
                  </a:lnTo>
                  <a:lnTo>
                    <a:pt x="190842" y="1088529"/>
                  </a:lnTo>
                  <a:lnTo>
                    <a:pt x="195986" y="1096137"/>
                  </a:lnTo>
                  <a:lnTo>
                    <a:pt x="203593" y="1101267"/>
                  </a:lnTo>
                  <a:lnTo>
                    <a:pt x="212877" y="1103160"/>
                  </a:lnTo>
                  <a:lnTo>
                    <a:pt x="660171" y="1103160"/>
                  </a:lnTo>
                  <a:lnTo>
                    <a:pt x="693394" y="1116698"/>
                  </a:lnTo>
                  <a:lnTo>
                    <a:pt x="727621" y="1126426"/>
                  </a:lnTo>
                  <a:lnTo>
                    <a:pt x="762558" y="1132293"/>
                  </a:lnTo>
                  <a:lnTo>
                    <a:pt x="797941" y="1134262"/>
                  </a:lnTo>
                  <a:lnTo>
                    <a:pt x="841527" y="1131265"/>
                  </a:lnTo>
                  <a:lnTo>
                    <a:pt x="884377" y="1122324"/>
                  </a:lnTo>
                  <a:lnTo>
                    <a:pt x="925931" y="1107516"/>
                  </a:lnTo>
                  <a:lnTo>
                    <a:pt x="965619" y="1086891"/>
                  </a:lnTo>
                  <a:lnTo>
                    <a:pt x="1025410" y="1158417"/>
                  </a:lnTo>
                  <a:lnTo>
                    <a:pt x="1025410" y="1267726"/>
                  </a:lnTo>
                  <a:lnTo>
                    <a:pt x="1019759" y="1295590"/>
                  </a:lnTo>
                  <a:lnTo>
                    <a:pt x="1004341" y="1318399"/>
                  </a:lnTo>
                  <a:lnTo>
                    <a:pt x="981519" y="1333817"/>
                  </a:lnTo>
                  <a:lnTo>
                    <a:pt x="953655" y="1339481"/>
                  </a:lnTo>
                  <a:lnTo>
                    <a:pt x="119595" y="1339481"/>
                  </a:lnTo>
                  <a:lnTo>
                    <a:pt x="91732" y="1333817"/>
                  </a:lnTo>
                  <a:lnTo>
                    <a:pt x="68910" y="1318399"/>
                  </a:lnTo>
                  <a:lnTo>
                    <a:pt x="53492" y="1295590"/>
                  </a:lnTo>
                  <a:lnTo>
                    <a:pt x="47828" y="1267726"/>
                  </a:lnTo>
                  <a:lnTo>
                    <a:pt x="47828" y="119595"/>
                  </a:lnTo>
                  <a:lnTo>
                    <a:pt x="53492" y="91732"/>
                  </a:lnTo>
                  <a:lnTo>
                    <a:pt x="68910" y="68922"/>
                  </a:lnTo>
                  <a:lnTo>
                    <a:pt x="91732" y="53505"/>
                  </a:lnTo>
                  <a:lnTo>
                    <a:pt x="119595" y="47840"/>
                  </a:lnTo>
                  <a:lnTo>
                    <a:pt x="746518" y="47840"/>
                  </a:lnTo>
                  <a:lnTo>
                    <a:pt x="746518" y="302818"/>
                  </a:lnTo>
                  <a:lnTo>
                    <a:pt x="748398" y="312102"/>
                  </a:lnTo>
                  <a:lnTo>
                    <a:pt x="753541" y="319709"/>
                  </a:lnTo>
                  <a:lnTo>
                    <a:pt x="761149" y="324853"/>
                  </a:lnTo>
                  <a:lnTo>
                    <a:pt x="770432" y="326745"/>
                  </a:lnTo>
                  <a:lnTo>
                    <a:pt x="1025410" y="326745"/>
                  </a:lnTo>
                  <a:lnTo>
                    <a:pt x="1025410" y="244906"/>
                  </a:lnTo>
                  <a:lnTo>
                    <a:pt x="991450" y="210921"/>
                  </a:lnTo>
                  <a:lnTo>
                    <a:pt x="991450" y="278904"/>
                  </a:lnTo>
                  <a:lnTo>
                    <a:pt x="794359" y="278904"/>
                  </a:lnTo>
                  <a:lnTo>
                    <a:pt x="794359" y="81572"/>
                  </a:lnTo>
                  <a:lnTo>
                    <a:pt x="991450" y="278904"/>
                  </a:lnTo>
                  <a:lnTo>
                    <a:pt x="991450" y="210921"/>
                  </a:lnTo>
                  <a:lnTo>
                    <a:pt x="862215" y="81572"/>
                  </a:lnTo>
                  <a:lnTo>
                    <a:pt x="828522" y="47840"/>
                  </a:lnTo>
                  <a:lnTo>
                    <a:pt x="787654" y="6934"/>
                  </a:lnTo>
                  <a:lnTo>
                    <a:pt x="783107" y="2628"/>
                  </a:lnTo>
                  <a:lnTo>
                    <a:pt x="776897" y="0"/>
                  </a:lnTo>
                  <a:lnTo>
                    <a:pt x="119595" y="0"/>
                  </a:lnTo>
                  <a:lnTo>
                    <a:pt x="73050" y="9410"/>
                  </a:lnTo>
                  <a:lnTo>
                    <a:pt x="35039" y="35039"/>
                  </a:lnTo>
                  <a:lnTo>
                    <a:pt x="9398" y="73063"/>
                  </a:lnTo>
                  <a:lnTo>
                    <a:pt x="0" y="119595"/>
                  </a:lnTo>
                  <a:lnTo>
                    <a:pt x="0" y="1267726"/>
                  </a:lnTo>
                  <a:lnTo>
                    <a:pt x="9398" y="1314259"/>
                  </a:lnTo>
                  <a:lnTo>
                    <a:pt x="35039" y="1352283"/>
                  </a:lnTo>
                  <a:lnTo>
                    <a:pt x="73050" y="1377924"/>
                  </a:lnTo>
                  <a:lnTo>
                    <a:pt x="119595" y="1387322"/>
                  </a:lnTo>
                  <a:lnTo>
                    <a:pt x="953655" y="1387322"/>
                  </a:lnTo>
                  <a:lnTo>
                    <a:pt x="1000201" y="1377924"/>
                  </a:lnTo>
                  <a:lnTo>
                    <a:pt x="1038212" y="1352283"/>
                  </a:lnTo>
                  <a:lnTo>
                    <a:pt x="1063853" y="1314259"/>
                  </a:lnTo>
                  <a:lnTo>
                    <a:pt x="1073251" y="1267726"/>
                  </a:lnTo>
                  <a:lnTo>
                    <a:pt x="1073251" y="1215821"/>
                  </a:lnTo>
                  <a:lnTo>
                    <a:pt x="1189507" y="1354797"/>
                  </a:lnTo>
                  <a:lnTo>
                    <a:pt x="1220165" y="1380832"/>
                  </a:lnTo>
                  <a:lnTo>
                    <a:pt x="1252740" y="1393240"/>
                  </a:lnTo>
                  <a:lnTo>
                    <a:pt x="1285265" y="1393786"/>
                  </a:lnTo>
                  <a:lnTo>
                    <a:pt x="1315796" y="1384223"/>
                  </a:lnTo>
                  <a:lnTo>
                    <a:pt x="1342377" y="1366304"/>
                  </a:lnTo>
                  <a:lnTo>
                    <a:pt x="1359242" y="1346301"/>
                  </a:lnTo>
                  <a:lnTo>
                    <a:pt x="1363052" y="1341793"/>
                  </a:lnTo>
                  <a:lnTo>
                    <a:pt x="1375854" y="1312443"/>
                  </a:lnTo>
                  <a:lnTo>
                    <a:pt x="1378864" y="1280007"/>
                  </a:lnTo>
                  <a:close/>
                </a:path>
              </a:pathLst>
            </a:custGeom>
            <a:solidFill>
              <a:srgbClr val="2D3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6300" y="3673941"/>
            <a:ext cx="16189960" cy="5584825"/>
            <a:chOff x="1066300" y="3673941"/>
            <a:chExt cx="16189960" cy="5584825"/>
          </a:xfrm>
        </p:grpSpPr>
        <p:sp>
          <p:nvSpPr>
            <p:cNvPr id="3" name="object 3"/>
            <p:cNvSpPr/>
            <p:nvPr/>
          </p:nvSpPr>
          <p:spPr>
            <a:xfrm>
              <a:off x="1066300" y="3673941"/>
              <a:ext cx="8093075" cy="5584825"/>
            </a:xfrm>
            <a:custGeom>
              <a:avLst/>
              <a:gdLst/>
              <a:ahLst/>
              <a:cxnLst/>
              <a:rect l="l" t="t" r="r" b="b"/>
              <a:pathLst>
                <a:path w="8093075" h="5584825">
                  <a:moveTo>
                    <a:pt x="8092956" y="5584358"/>
                  </a:moveTo>
                  <a:lnTo>
                    <a:pt x="0" y="5584358"/>
                  </a:lnTo>
                  <a:lnTo>
                    <a:pt x="0" y="0"/>
                  </a:lnTo>
                  <a:lnTo>
                    <a:pt x="8092956" y="0"/>
                  </a:lnTo>
                  <a:lnTo>
                    <a:pt x="8092956" y="5584358"/>
                  </a:lnTo>
                  <a:close/>
                </a:path>
              </a:pathLst>
            </a:custGeom>
            <a:solidFill>
              <a:srgbClr val="EC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62799" y="3673941"/>
              <a:ext cx="8093075" cy="5584825"/>
            </a:xfrm>
            <a:custGeom>
              <a:avLst/>
              <a:gdLst/>
              <a:ahLst/>
              <a:cxnLst/>
              <a:rect l="l" t="t" r="r" b="b"/>
              <a:pathLst>
                <a:path w="8093075" h="5584825">
                  <a:moveTo>
                    <a:pt x="8092956" y="5584358"/>
                  </a:moveTo>
                  <a:lnTo>
                    <a:pt x="0" y="5584358"/>
                  </a:lnTo>
                  <a:lnTo>
                    <a:pt x="0" y="0"/>
                  </a:lnTo>
                  <a:lnTo>
                    <a:pt x="8092956" y="0"/>
                  </a:lnTo>
                  <a:lnTo>
                    <a:pt x="8092956" y="5584358"/>
                  </a:lnTo>
                  <a:close/>
                </a:path>
              </a:pathLst>
            </a:custGeom>
            <a:solidFill>
              <a:srgbClr val="9D9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1055" y="23130"/>
            <a:ext cx="5309870" cy="2276475"/>
            <a:chOff x="31055" y="23130"/>
            <a:chExt cx="5309870" cy="2276475"/>
          </a:xfrm>
        </p:grpSpPr>
        <p:sp>
          <p:nvSpPr>
            <p:cNvPr id="6" name="object 6"/>
            <p:cNvSpPr/>
            <p:nvPr/>
          </p:nvSpPr>
          <p:spPr>
            <a:xfrm>
              <a:off x="31055" y="23130"/>
              <a:ext cx="5309870" cy="2261870"/>
            </a:xfrm>
            <a:custGeom>
              <a:avLst/>
              <a:gdLst/>
              <a:ahLst/>
              <a:cxnLst/>
              <a:rect l="l" t="t" r="r" b="b"/>
              <a:pathLst>
                <a:path w="5309870" h="2261870">
                  <a:moveTo>
                    <a:pt x="5309478" y="0"/>
                  </a:moveTo>
                  <a:lnTo>
                    <a:pt x="0" y="0"/>
                  </a:lnTo>
                  <a:lnTo>
                    <a:pt x="0" y="80256"/>
                  </a:lnTo>
                  <a:lnTo>
                    <a:pt x="2181977" y="2261607"/>
                  </a:lnTo>
                  <a:lnTo>
                    <a:pt x="2181977" y="1805147"/>
                  </a:lnTo>
                  <a:lnTo>
                    <a:pt x="5309478" y="0"/>
                  </a:lnTo>
                  <a:close/>
                </a:path>
              </a:pathLst>
            </a:custGeom>
            <a:solidFill>
              <a:srgbClr val="EC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055" y="23130"/>
              <a:ext cx="2183130" cy="2262505"/>
            </a:xfrm>
            <a:custGeom>
              <a:avLst/>
              <a:gdLst/>
              <a:ahLst/>
              <a:cxnLst/>
              <a:rect l="l" t="t" r="r" b="b"/>
              <a:pathLst>
                <a:path w="2183130" h="2262505">
                  <a:moveTo>
                    <a:pt x="382473" y="0"/>
                  </a:moveTo>
                  <a:lnTo>
                    <a:pt x="0" y="0"/>
                  </a:lnTo>
                  <a:lnTo>
                    <a:pt x="0" y="80256"/>
                  </a:lnTo>
                  <a:lnTo>
                    <a:pt x="2182604" y="2262234"/>
                  </a:lnTo>
                  <a:lnTo>
                    <a:pt x="2182604" y="1805147"/>
                  </a:lnTo>
                  <a:lnTo>
                    <a:pt x="382473" y="0"/>
                  </a:lnTo>
                  <a:close/>
                </a:path>
              </a:pathLst>
            </a:custGeom>
            <a:solidFill>
              <a:srgbClr val="828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055" y="103386"/>
              <a:ext cx="1394460" cy="2195830"/>
            </a:xfrm>
            <a:custGeom>
              <a:avLst/>
              <a:gdLst/>
              <a:ahLst/>
              <a:cxnLst/>
              <a:rect l="l" t="t" r="r" b="b"/>
              <a:pathLst>
                <a:path w="1394460" h="2195830">
                  <a:moveTo>
                    <a:pt x="0" y="0"/>
                  </a:moveTo>
                  <a:lnTo>
                    <a:pt x="0" y="2195771"/>
                  </a:lnTo>
                  <a:lnTo>
                    <a:pt x="1394459" y="1394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5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2947412" y="23731"/>
            <a:ext cx="5309870" cy="2276475"/>
            <a:chOff x="12947412" y="23731"/>
            <a:chExt cx="5309870" cy="2276475"/>
          </a:xfrm>
        </p:grpSpPr>
        <p:sp>
          <p:nvSpPr>
            <p:cNvPr id="10" name="object 10"/>
            <p:cNvSpPr/>
            <p:nvPr/>
          </p:nvSpPr>
          <p:spPr>
            <a:xfrm>
              <a:off x="12947412" y="23731"/>
              <a:ext cx="5309870" cy="2261870"/>
            </a:xfrm>
            <a:custGeom>
              <a:avLst/>
              <a:gdLst/>
              <a:ahLst/>
              <a:cxnLst/>
              <a:rect l="l" t="t" r="r" b="b"/>
              <a:pathLst>
                <a:path w="5309869" h="2261870">
                  <a:moveTo>
                    <a:pt x="0" y="0"/>
                  </a:moveTo>
                  <a:lnTo>
                    <a:pt x="5309478" y="0"/>
                  </a:lnTo>
                  <a:lnTo>
                    <a:pt x="5309478" y="80256"/>
                  </a:lnTo>
                  <a:lnTo>
                    <a:pt x="3127501" y="2261607"/>
                  </a:lnTo>
                  <a:lnTo>
                    <a:pt x="3127501" y="1805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074286" y="23731"/>
              <a:ext cx="2183130" cy="2262505"/>
            </a:xfrm>
            <a:custGeom>
              <a:avLst/>
              <a:gdLst/>
              <a:ahLst/>
              <a:cxnLst/>
              <a:rect l="l" t="t" r="r" b="b"/>
              <a:pathLst>
                <a:path w="2183130" h="2262505">
                  <a:moveTo>
                    <a:pt x="1800131" y="0"/>
                  </a:moveTo>
                  <a:lnTo>
                    <a:pt x="2182604" y="0"/>
                  </a:lnTo>
                  <a:lnTo>
                    <a:pt x="2182604" y="80256"/>
                  </a:lnTo>
                  <a:lnTo>
                    <a:pt x="0" y="2262234"/>
                  </a:lnTo>
                  <a:lnTo>
                    <a:pt x="0" y="1805147"/>
                  </a:lnTo>
                  <a:lnTo>
                    <a:pt x="1800131" y="0"/>
                  </a:lnTo>
                  <a:close/>
                </a:path>
              </a:pathLst>
            </a:custGeom>
            <a:solidFill>
              <a:srgbClr val="828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862432" y="103988"/>
              <a:ext cx="1394460" cy="2195830"/>
            </a:xfrm>
            <a:custGeom>
              <a:avLst/>
              <a:gdLst/>
              <a:ahLst/>
              <a:cxnLst/>
              <a:rect l="l" t="t" r="r" b="b"/>
              <a:pathLst>
                <a:path w="1394459" h="2195830">
                  <a:moveTo>
                    <a:pt x="1394459" y="0"/>
                  </a:moveTo>
                  <a:lnTo>
                    <a:pt x="1394459" y="2195771"/>
                  </a:lnTo>
                  <a:lnTo>
                    <a:pt x="0" y="1394459"/>
                  </a:lnTo>
                  <a:lnTo>
                    <a:pt x="1394459" y="0"/>
                  </a:lnTo>
                  <a:close/>
                </a:path>
              </a:pathLst>
            </a:custGeom>
            <a:solidFill>
              <a:srgbClr val="615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267200" y="952500"/>
            <a:ext cx="10279079" cy="16902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85390" marR="5080" indent="-2473325">
              <a:lnSpc>
                <a:spcPct val="116300"/>
              </a:lnSpc>
              <a:spcBef>
                <a:spcPts val="95"/>
              </a:spcBef>
            </a:pPr>
            <a:r>
              <a:rPr spc="-1415" smtClean="0"/>
              <a:t>1</a:t>
            </a:r>
            <a:r>
              <a:rPr lang="kk-KZ" sz="4400" spc="-14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spc="-1415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sz="440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4400" smtClean="0"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smtClean="0">
                <a:latin typeface="Times New Roman" pitchFamily="18" charset="0"/>
                <a:cs typeface="Times New Roman" pitchFamily="18" charset="0"/>
              </a:rPr>
              <a:t>прогнозирования  </a:t>
            </a:r>
            <a:r>
              <a:rPr sz="4400" dirty="0">
                <a:latin typeface="Times New Roman" pitchFamily="18" charset="0"/>
                <a:cs typeface="Times New Roman" pitchFamily="18" charset="0"/>
              </a:rPr>
              <a:t>нововведений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14118" y="3882056"/>
            <a:ext cx="7000875" cy="46636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4599"/>
              </a:lnSpc>
              <a:spcBef>
                <a:spcPts val="100"/>
              </a:spcBef>
            </a:pPr>
            <a:endParaRPr lang="kk-KZ" sz="2400" b="1" i="1" dirty="0" smtClean="0">
              <a:solidFill>
                <a:srgbClr val="2D378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indent="-635" algn="ctr">
              <a:lnSpc>
                <a:spcPct val="114599"/>
              </a:lnSpc>
              <a:spcBef>
                <a:spcPts val="100"/>
              </a:spcBef>
            </a:pPr>
            <a:r>
              <a:rPr sz="2400" b="1" i="1" smtClean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- конкретное предсказание,  суждение о состоянии какого-либо явления в  будущем на основе специально научного  исследования. Классификация прогнозов  осуществляется, как правило, по двум  признакам- временному и функциональному.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26670" marR="19050" indent="-635" algn="ctr">
              <a:lnSpc>
                <a:spcPct val="114599"/>
              </a:lnSpc>
            </a:pP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По временному признаку различают  прогнозы: кратко-, средне-, долгосрочные и  сверхдолгосрочные. Функциональная  классификация прогнозов предполагает их  деление на исследовательские, программные  и ресурсные.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76679" y="4314104"/>
            <a:ext cx="7268845" cy="38075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80" marR="302260" algn="ctr">
              <a:lnSpc>
                <a:spcPct val="114599"/>
              </a:lnSpc>
              <a:spcBef>
                <a:spcPts val="100"/>
              </a:spcBef>
            </a:pPr>
            <a:r>
              <a:rPr sz="2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Прогнозирование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- процесс разработки  прогнозов. В зависимости от вида прогноза  различают нормативное, поисковое,  оперативное.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12065" marR="5080" indent="-635" algn="ctr">
              <a:lnSpc>
                <a:spcPct val="114599"/>
              </a:lnSpc>
            </a:pPr>
            <a:r>
              <a:rPr sz="2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Прогнозная модель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- модель объекта  прогнозирования, исследование которой  позволяет получить информацию о возможных  состояниях объектах в будущем и (или) путях и  сроках их осуществления.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14520" y="64770"/>
            <a:ext cx="3648075" cy="3800475"/>
            <a:chOff x="14614520" y="64770"/>
            <a:chExt cx="3648075" cy="3800475"/>
          </a:xfrm>
        </p:grpSpPr>
        <p:sp>
          <p:nvSpPr>
            <p:cNvPr id="3" name="object 3"/>
            <p:cNvSpPr/>
            <p:nvPr/>
          </p:nvSpPr>
          <p:spPr>
            <a:xfrm>
              <a:off x="14614520" y="88871"/>
              <a:ext cx="3648075" cy="3776979"/>
            </a:xfrm>
            <a:custGeom>
              <a:avLst/>
              <a:gdLst/>
              <a:ahLst/>
              <a:cxnLst/>
              <a:rect l="l" t="t" r="r" b="b"/>
              <a:pathLst>
                <a:path w="3648075" h="3776979">
                  <a:moveTo>
                    <a:pt x="3647759" y="3776372"/>
                  </a:moveTo>
                  <a:lnTo>
                    <a:pt x="3005123" y="3776372"/>
                  </a:lnTo>
                  <a:lnTo>
                    <a:pt x="0" y="762875"/>
                  </a:lnTo>
                  <a:lnTo>
                    <a:pt x="0" y="0"/>
                  </a:lnTo>
                  <a:lnTo>
                    <a:pt x="1047" y="0"/>
                  </a:lnTo>
                  <a:lnTo>
                    <a:pt x="3647759" y="3645664"/>
                  </a:lnTo>
                  <a:lnTo>
                    <a:pt x="3647759" y="3776372"/>
                  </a:lnTo>
                  <a:close/>
                </a:path>
              </a:pathLst>
            </a:custGeom>
            <a:solidFill>
              <a:srgbClr val="9D9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931737" y="64770"/>
              <a:ext cx="2331085" cy="3670300"/>
            </a:xfrm>
            <a:custGeom>
              <a:avLst/>
              <a:gdLst/>
              <a:ahLst/>
              <a:cxnLst/>
              <a:rect l="l" t="t" r="r" b="b"/>
              <a:pathLst>
                <a:path w="2331084" h="3670300">
                  <a:moveTo>
                    <a:pt x="2330542" y="3669765"/>
                  </a:moveTo>
                  <a:lnTo>
                    <a:pt x="0" y="1339223"/>
                  </a:lnTo>
                  <a:lnTo>
                    <a:pt x="2330542" y="0"/>
                  </a:lnTo>
                  <a:lnTo>
                    <a:pt x="2330542" y="3669765"/>
                  </a:lnTo>
                  <a:close/>
                </a:path>
              </a:pathLst>
            </a:custGeom>
            <a:solidFill>
              <a:srgbClr val="828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91610" y="1333713"/>
            <a:ext cx="15304769" cy="69779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1300"/>
              </a:lnSpc>
              <a:spcBef>
                <a:spcPts val="100"/>
              </a:spcBef>
            </a:pP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Чтобы получить информацию о будущем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нужно изучить законы развития народного хозяйства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определить причины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движущие силы его развития 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это основная задача планирования и  прогнозирования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 качестве основных движущих сил развития производства выступают социальные  потребности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технические возможности и экономическая целесообразность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 соответствии с этим  можно указать на три основные задачи планирования и прогнозирования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установление целей  развития хозяйства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изыскание оптимальных путей и средств их достижения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определение ресурсов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необходимых для достижения поставленных целей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41300"/>
              </a:lnSpc>
            </a:pP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Выбор целей является результатом анализа социально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политических задач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которые необходимо  решить в обществе и которые отображают объективный характер действия экономических законов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Выбору целей предшествует разработка альтернатив целей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построение иерархической системы или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41300"/>
              </a:lnSpc>
            </a:pP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«дерева целей»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ранжирование целей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выбор ведущих звеньев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Исходными предпосылками выбора  целей являются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с одной стороны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реальная возможность решения данной альтернативы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а с другой 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ее  оптимальность по критерию эффективности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97960" y="1099944"/>
            <a:ext cx="600075" cy="835660"/>
            <a:chOff x="697960" y="1099944"/>
            <a:chExt cx="600075" cy="835660"/>
          </a:xfrm>
        </p:grpSpPr>
        <p:sp>
          <p:nvSpPr>
            <p:cNvPr id="7" name="object 7"/>
            <p:cNvSpPr/>
            <p:nvPr/>
          </p:nvSpPr>
          <p:spPr>
            <a:xfrm>
              <a:off x="744093" y="1099946"/>
              <a:ext cx="553720" cy="835660"/>
            </a:xfrm>
            <a:custGeom>
              <a:avLst/>
              <a:gdLst/>
              <a:ahLst/>
              <a:cxnLst/>
              <a:rect l="l" t="t" r="r" b="b"/>
              <a:pathLst>
                <a:path w="553719" h="835660">
                  <a:moveTo>
                    <a:pt x="553440" y="293077"/>
                  </a:moveTo>
                  <a:lnTo>
                    <a:pt x="545185" y="265049"/>
                  </a:lnTo>
                  <a:lnTo>
                    <a:pt x="525132" y="243890"/>
                  </a:lnTo>
                  <a:lnTo>
                    <a:pt x="495325" y="231127"/>
                  </a:lnTo>
                  <a:lnTo>
                    <a:pt x="457479" y="226593"/>
                  </a:lnTo>
                  <a:lnTo>
                    <a:pt x="413296" y="230174"/>
                  </a:lnTo>
                  <a:lnTo>
                    <a:pt x="379018" y="238302"/>
                  </a:lnTo>
                  <a:lnTo>
                    <a:pt x="342773" y="175298"/>
                  </a:lnTo>
                  <a:lnTo>
                    <a:pt x="330365" y="138137"/>
                  </a:lnTo>
                  <a:lnTo>
                    <a:pt x="327990" y="99682"/>
                  </a:lnTo>
                  <a:lnTo>
                    <a:pt x="325285" y="60655"/>
                  </a:lnTo>
                  <a:lnTo>
                    <a:pt x="311912" y="21805"/>
                  </a:lnTo>
                  <a:lnTo>
                    <a:pt x="284607" y="2400"/>
                  </a:lnTo>
                  <a:lnTo>
                    <a:pt x="239242" y="0"/>
                  </a:lnTo>
                  <a:lnTo>
                    <a:pt x="182003" y="13931"/>
                  </a:lnTo>
                  <a:lnTo>
                    <a:pt x="119100" y="43484"/>
                  </a:lnTo>
                  <a:lnTo>
                    <a:pt x="72529" y="75272"/>
                  </a:lnTo>
                  <a:lnTo>
                    <a:pt x="35890" y="109524"/>
                  </a:lnTo>
                  <a:lnTo>
                    <a:pt x="11087" y="143649"/>
                  </a:lnTo>
                  <a:lnTo>
                    <a:pt x="0" y="175031"/>
                  </a:lnTo>
                  <a:lnTo>
                    <a:pt x="4521" y="201079"/>
                  </a:lnTo>
                  <a:lnTo>
                    <a:pt x="30365" y="230390"/>
                  </a:lnTo>
                  <a:lnTo>
                    <a:pt x="62331" y="251599"/>
                  </a:lnTo>
                  <a:lnTo>
                    <a:pt x="94627" y="273367"/>
                  </a:lnTo>
                  <a:lnTo>
                    <a:pt x="121450" y="304380"/>
                  </a:lnTo>
                  <a:lnTo>
                    <a:pt x="157683" y="367372"/>
                  </a:lnTo>
                  <a:lnTo>
                    <a:pt x="133642" y="393268"/>
                  </a:lnTo>
                  <a:lnTo>
                    <a:pt x="108585" y="430072"/>
                  </a:lnTo>
                  <a:lnTo>
                    <a:pt x="93649" y="465378"/>
                  </a:lnTo>
                  <a:lnTo>
                    <a:pt x="89814" y="497763"/>
                  </a:lnTo>
                  <a:lnTo>
                    <a:pt x="98069" y="525792"/>
                  </a:lnTo>
                  <a:lnTo>
                    <a:pt x="118122" y="546938"/>
                  </a:lnTo>
                  <a:lnTo>
                    <a:pt x="147929" y="559701"/>
                  </a:lnTo>
                  <a:lnTo>
                    <a:pt x="185775" y="564222"/>
                  </a:lnTo>
                  <a:lnTo>
                    <a:pt x="229946" y="560641"/>
                  </a:lnTo>
                  <a:lnTo>
                    <a:pt x="278739" y="549097"/>
                  </a:lnTo>
                  <a:lnTo>
                    <a:pt x="330441" y="529717"/>
                  </a:lnTo>
                  <a:lnTo>
                    <a:pt x="331038" y="529412"/>
                  </a:lnTo>
                  <a:lnTo>
                    <a:pt x="371030" y="593534"/>
                  </a:lnTo>
                  <a:lnTo>
                    <a:pt x="443699" y="710666"/>
                  </a:lnTo>
                  <a:lnTo>
                    <a:pt x="496214" y="796556"/>
                  </a:lnTo>
                  <a:lnTo>
                    <a:pt x="524014" y="832599"/>
                  </a:lnTo>
                  <a:lnTo>
                    <a:pt x="540867" y="835494"/>
                  </a:lnTo>
                  <a:lnTo>
                    <a:pt x="545960" y="813104"/>
                  </a:lnTo>
                  <a:lnTo>
                    <a:pt x="538441" y="773303"/>
                  </a:lnTo>
                  <a:lnTo>
                    <a:pt x="509206" y="685380"/>
                  </a:lnTo>
                  <a:lnTo>
                    <a:pt x="463232" y="551649"/>
                  </a:lnTo>
                  <a:lnTo>
                    <a:pt x="434428" y="468718"/>
                  </a:lnTo>
                  <a:lnTo>
                    <a:pt x="475386" y="434428"/>
                  </a:lnTo>
                  <a:lnTo>
                    <a:pt x="509612" y="397560"/>
                  </a:lnTo>
                  <a:lnTo>
                    <a:pt x="534682" y="360756"/>
                  </a:lnTo>
                  <a:lnTo>
                    <a:pt x="549605" y="325450"/>
                  </a:lnTo>
                  <a:lnTo>
                    <a:pt x="553440" y="293077"/>
                  </a:lnTo>
                  <a:close/>
                </a:path>
              </a:pathLst>
            </a:custGeom>
            <a:solidFill>
              <a:srgbClr val="0D3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0442" y="1193260"/>
              <a:ext cx="288925" cy="109855"/>
            </a:xfrm>
            <a:custGeom>
              <a:avLst/>
              <a:gdLst/>
              <a:ahLst/>
              <a:cxnLst/>
              <a:rect l="l" t="t" r="r" b="b"/>
              <a:pathLst>
                <a:path w="288925" h="109855">
                  <a:moveTo>
                    <a:pt x="0" y="107811"/>
                  </a:moveTo>
                  <a:lnTo>
                    <a:pt x="18931" y="109635"/>
                  </a:lnTo>
                  <a:lnTo>
                    <a:pt x="74538" y="103691"/>
                  </a:lnTo>
                  <a:lnTo>
                    <a:pt x="165043" y="72854"/>
                  </a:lnTo>
                  <a:lnTo>
                    <a:pt x="288666" y="0"/>
                  </a:lnTo>
                </a:path>
              </a:pathLst>
            </a:custGeom>
            <a:ln w="249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7776" y="1291788"/>
              <a:ext cx="172908" cy="2154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04608" y="1473403"/>
              <a:ext cx="420370" cy="161290"/>
            </a:xfrm>
            <a:custGeom>
              <a:avLst/>
              <a:gdLst/>
              <a:ahLst/>
              <a:cxnLst/>
              <a:rect l="l" t="t" r="r" b="b"/>
              <a:pathLst>
                <a:path w="420369" h="161289">
                  <a:moveTo>
                    <a:pt x="0" y="147992"/>
                  </a:moveTo>
                  <a:lnTo>
                    <a:pt x="41135" y="157788"/>
                  </a:lnTo>
                  <a:lnTo>
                    <a:pt x="86038" y="160678"/>
                  </a:lnTo>
                  <a:lnTo>
                    <a:pt x="133365" y="157202"/>
                  </a:lnTo>
                  <a:lnTo>
                    <a:pt x="181776" y="147901"/>
                  </a:lnTo>
                  <a:lnTo>
                    <a:pt x="229927" y="133314"/>
                  </a:lnTo>
                  <a:lnTo>
                    <a:pt x="276476" y="113982"/>
                  </a:lnTo>
                  <a:lnTo>
                    <a:pt x="320081" y="90445"/>
                  </a:lnTo>
                  <a:lnTo>
                    <a:pt x="359401" y="63242"/>
                  </a:lnTo>
                  <a:lnTo>
                    <a:pt x="393093" y="32913"/>
                  </a:lnTo>
                  <a:lnTo>
                    <a:pt x="419815" y="0"/>
                  </a:lnTo>
                </a:path>
              </a:pathLst>
            </a:custGeom>
            <a:ln w="249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15752" y="4880627"/>
            <a:ext cx="600075" cy="835660"/>
            <a:chOff x="715752" y="4880627"/>
            <a:chExt cx="600075" cy="835660"/>
          </a:xfrm>
        </p:grpSpPr>
        <p:sp>
          <p:nvSpPr>
            <p:cNvPr id="12" name="object 12"/>
            <p:cNvSpPr/>
            <p:nvPr/>
          </p:nvSpPr>
          <p:spPr>
            <a:xfrm>
              <a:off x="761885" y="4880634"/>
              <a:ext cx="553720" cy="835660"/>
            </a:xfrm>
            <a:custGeom>
              <a:avLst/>
              <a:gdLst/>
              <a:ahLst/>
              <a:cxnLst/>
              <a:rect l="l" t="t" r="r" b="b"/>
              <a:pathLst>
                <a:path w="553719" h="835660">
                  <a:moveTo>
                    <a:pt x="553440" y="293065"/>
                  </a:moveTo>
                  <a:lnTo>
                    <a:pt x="545185" y="265036"/>
                  </a:lnTo>
                  <a:lnTo>
                    <a:pt x="525132" y="243890"/>
                  </a:lnTo>
                  <a:lnTo>
                    <a:pt x="495325" y="231114"/>
                  </a:lnTo>
                  <a:lnTo>
                    <a:pt x="457479" y="226593"/>
                  </a:lnTo>
                  <a:lnTo>
                    <a:pt x="413296" y="230174"/>
                  </a:lnTo>
                  <a:lnTo>
                    <a:pt x="379018" y="238290"/>
                  </a:lnTo>
                  <a:lnTo>
                    <a:pt x="342773" y="175285"/>
                  </a:lnTo>
                  <a:lnTo>
                    <a:pt x="330365" y="138137"/>
                  </a:lnTo>
                  <a:lnTo>
                    <a:pt x="327990" y="99669"/>
                  </a:lnTo>
                  <a:lnTo>
                    <a:pt x="325285" y="60655"/>
                  </a:lnTo>
                  <a:lnTo>
                    <a:pt x="311912" y="21805"/>
                  </a:lnTo>
                  <a:lnTo>
                    <a:pt x="284607" y="2387"/>
                  </a:lnTo>
                  <a:lnTo>
                    <a:pt x="239242" y="0"/>
                  </a:lnTo>
                  <a:lnTo>
                    <a:pt x="182003" y="13919"/>
                  </a:lnTo>
                  <a:lnTo>
                    <a:pt x="119100" y="43472"/>
                  </a:lnTo>
                  <a:lnTo>
                    <a:pt x="72529" y="75272"/>
                  </a:lnTo>
                  <a:lnTo>
                    <a:pt x="35890" y="109524"/>
                  </a:lnTo>
                  <a:lnTo>
                    <a:pt x="11087" y="143637"/>
                  </a:lnTo>
                  <a:lnTo>
                    <a:pt x="0" y="175031"/>
                  </a:lnTo>
                  <a:lnTo>
                    <a:pt x="4521" y="201079"/>
                  </a:lnTo>
                  <a:lnTo>
                    <a:pt x="30365" y="230378"/>
                  </a:lnTo>
                  <a:lnTo>
                    <a:pt x="62331" y="251587"/>
                  </a:lnTo>
                  <a:lnTo>
                    <a:pt x="94627" y="273367"/>
                  </a:lnTo>
                  <a:lnTo>
                    <a:pt x="121450" y="304380"/>
                  </a:lnTo>
                  <a:lnTo>
                    <a:pt x="157683" y="367372"/>
                  </a:lnTo>
                  <a:lnTo>
                    <a:pt x="133642" y="393268"/>
                  </a:lnTo>
                  <a:lnTo>
                    <a:pt x="108585" y="430072"/>
                  </a:lnTo>
                  <a:lnTo>
                    <a:pt x="93649" y="465366"/>
                  </a:lnTo>
                  <a:lnTo>
                    <a:pt x="89814" y="497751"/>
                  </a:lnTo>
                  <a:lnTo>
                    <a:pt x="98069" y="525792"/>
                  </a:lnTo>
                  <a:lnTo>
                    <a:pt x="118122" y="546938"/>
                  </a:lnTo>
                  <a:lnTo>
                    <a:pt x="147929" y="559701"/>
                  </a:lnTo>
                  <a:lnTo>
                    <a:pt x="185775" y="564222"/>
                  </a:lnTo>
                  <a:lnTo>
                    <a:pt x="229946" y="560641"/>
                  </a:lnTo>
                  <a:lnTo>
                    <a:pt x="278739" y="549084"/>
                  </a:lnTo>
                  <a:lnTo>
                    <a:pt x="330441" y="529717"/>
                  </a:lnTo>
                  <a:lnTo>
                    <a:pt x="331038" y="529412"/>
                  </a:lnTo>
                  <a:lnTo>
                    <a:pt x="371030" y="593521"/>
                  </a:lnTo>
                  <a:lnTo>
                    <a:pt x="443699" y="710653"/>
                  </a:lnTo>
                  <a:lnTo>
                    <a:pt x="496214" y="796544"/>
                  </a:lnTo>
                  <a:lnTo>
                    <a:pt x="524002" y="832599"/>
                  </a:lnTo>
                  <a:lnTo>
                    <a:pt x="540867" y="835494"/>
                  </a:lnTo>
                  <a:lnTo>
                    <a:pt x="545947" y="813104"/>
                  </a:lnTo>
                  <a:lnTo>
                    <a:pt x="538441" y="773290"/>
                  </a:lnTo>
                  <a:lnTo>
                    <a:pt x="509206" y="685380"/>
                  </a:lnTo>
                  <a:lnTo>
                    <a:pt x="463232" y="551637"/>
                  </a:lnTo>
                  <a:lnTo>
                    <a:pt x="434428" y="468706"/>
                  </a:lnTo>
                  <a:lnTo>
                    <a:pt x="475386" y="434416"/>
                  </a:lnTo>
                  <a:lnTo>
                    <a:pt x="509612" y="397548"/>
                  </a:lnTo>
                  <a:lnTo>
                    <a:pt x="534682" y="360756"/>
                  </a:lnTo>
                  <a:lnTo>
                    <a:pt x="549605" y="325450"/>
                  </a:lnTo>
                  <a:lnTo>
                    <a:pt x="553440" y="293065"/>
                  </a:lnTo>
                  <a:close/>
                </a:path>
              </a:pathLst>
            </a:custGeom>
            <a:solidFill>
              <a:srgbClr val="0D3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8234" y="4973943"/>
              <a:ext cx="288925" cy="109855"/>
            </a:xfrm>
            <a:custGeom>
              <a:avLst/>
              <a:gdLst/>
              <a:ahLst/>
              <a:cxnLst/>
              <a:rect l="l" t="t" r="r" b="b"/>
              <a:pathLst>
                <a:path w="288925" h="109854">
                  <a:moveTo>
                    <a:pt x="0" y="107811"/>
                  </a:moveTo>
                  <a:lnTo>
                    <a:pt x="18931" y="109635"/>
                  </a:lnTo>
                  <a:lnTo>
                    <a:pt x="74538" y="103691"/>
                  </a:lnTo>
                  <a:lnTo>
                    <a:pt x="165043" y="72854"/>
                  </a:lnTo>
                  <a:lnTo>
                    <a:pt x="288666" y="0"/>
                  </a:lnTo>
                </a:path>
              </a:pathLst>
            </a:custGeom>
            <a:ln w="249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5568" y="5072471"/>
              <a:ext cx="172908" cy="21543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22400" y="5254086"/>
              <a:ext cx="420370" cy="161290"/>
            </a:xfrm>
            <a:custGeom>
              <a:avLst/>
              <a:gdLst/>
              <a:ahLst/>
              <a:cxnLst/>
              <a:rect l="l" t="t" r="r" b="b"/>
              <a:pathLst>
                <a:path w="420369" h="161289">
                  <a:moveTo>
                    <a:pt x="0" y="147992"/>
                  </a:moveTo>
                  <a:lnTo>
                    <a:pt x="41135" y="157788"/>
                  </a:lnTo>
                  <a:lnTo>
                    <a:pt x="86038" y="160678"/>
                  </a:lnTo>
                  <a:lnTo>
                    <a:pt x="133365" y="157202"/>
                  </a:lnTo>
                  <a:lnTo>
                    <a:pt x="181776" y="147901"/>
                  </a:lnTo>
                  <a:lnTo>
                    <a:pt x="229927" y="133314"/>
                  </a:lnTo>
                  <a:lnTo>
                    <a:pt x="276476" y="113982"/>
                  </a:lnTo>
                  <a:lnTo>
                    <a:pt x="320081" y="90445"/>
                  </a:lnTo>
                  <a:lnTo>
                    <a:pt x="359401" y="63242"/>
                  </a:lnTo>
                  <a:lnTo>
                    <a:pt x="393093" y="32913"/>
                  </a:lnTo>
                  <a:lnTo>
                    <a:pt x="419815" y="0"/>
                  </a:lnTo>
                </a:path>
              </a:pathLst>
            </a:custGeom>
            <a:ln w="249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715752" y="6529863"/>
            <a:ext cx="600075" cy="835660"/>
            <a:chOff x="715752" y="6529863"/>
            <a:chExt cx="600075" cy="835660"/>
          </a:xfrm>
        </p:grpSpPr>
        <p:sp>
          <p:nvSpPr>
            <p:cNvPr id="17" name="object 17"/>
            <p:cNvSpPr/>
            <p:nvPr/>
          </p:nvSpPr>
          <p:spPr>
            <a:xfrm>
              <a:off x="761885" y="6529870"/>
              <a:ext cx="553720" cy="835660"/>
            </a:xfrm>
            <a:custGeom>
              <a:avLst/>
              <a:gdLst/>
              <a:ahLst/>
              <a:cxnLst/>
              <a:rect l="l" t="t" r="r" b="b"/>
              <a:pathLst>
                <a:path w="553719" h="835659">
                  <a:moveTo>
                    <a:pt x="553440" y="293065"/>
                  </a:moveTo>
                  <a:lnTo>
                    <a:pt x="545185" y="265036"/>
                  </a:lnTo>
                  <a:lnTo>
                    <a:pt x="525132" y="243890"/>
                  </a:lnTo>
                  <a:lnTo>
                    <a:pt x="495325" y="231114"/>
                  </a:lnTo>
                  <a:lnTo>
                    <a:pt x="457479" y="226593"/>
                  </a:lnTo>
                  <a:lnTo>
                    <a:pt x="413296" y="230174"/>
                  </a:lnTo>
                  <a:lnTo>
                    <a:pt x="379018" y="238290"/>
                  </a:lnTo>
                  <a:lnTo>
                    <a:pt x="342773" y="175285"/>
                  </a:lnTo>
                  <a:lnTo>
                    <a:pt x="330365" y="138137"/>
                  </a:lnTo>
                  <a:lnTo>
                    <a:pt x="327990" y="99669"/>
                  </a:lnTo>
                  <a:lnTo>
                    <a:pt x="325285" y="60655"/>
                  </a:lnTo>
                  <a:lnTo>
                    <a:pt x="311912" y="21805"/>
                  </a:lnTo>
                  <a:lnTo>
                    <a:pt x="284607" y="2400"/>
                  </a:lnTo>
                  <a:lnTo>
                    <a:pt x="239242" y="0"/>
                  </a:lnTo>
                  <a:lnTo>
                    <a:pt x="182003" y="13931"/>
                  </a:lnTo>
                  <a:lnTo>
                    <a:pt x="119100" y="43472"/>
                  </a:lnTo>
                  <a:lnTo>
                    <a:pt x="72529" y="75272"/>
                  </a:lnTo>
                  <a:lnTo>
                    <a:pt x="35890" y="109524"/>
                  </a:lnTo>
                  <a:lnTo>
                    <a:pt x="11087" y="143649"/>
                  </a:lnTo>
                  <a:lnTo>
                    <a:pt x="0" y="175031"/>
                  </a:lnTo>
                  <a:lnTo>
                    <a:pt x="4521" y="201079"/>
                  </a:lnTo>
                  <a:lnTo>
                    <a:pt x="30365" y="230378"/>
                  </a:lnTo>
                  <a:lnTo>
                    <a:pt x="62331" y="251587"/>
                  </a:lnTo>
                  <a:lnTo>
                    <a:pt x="94627" y="273367"/>
                  </a:lnTo>
                  <a:lnTo>
                    <a:pt x="121450" y="304380"/>
                  </a:lnTo>
                  <a:lnTo>
                    <a:pt x="157683" y="367372"/>
                  </a:lnTo>
                  <a:lnTo>
                    <a:pt x="133642" y="393268"/>
                  </a:lnTo>
                  <a:lnTo>
                    <a:pt x="108585" y="430072"/>
                  </a:lnTo>
                  <a:lnTo>
                    <a:pt x="93649" y="465378"/>
                  </a:lnTo>
                  <a:lnTo>
                    <a:pt x="89814" y="497751"/>
                  </a:lnTo>
                  <a:lnTo>
                    <a:pt x="98069" y="525792"/>
                  </a:lnTo>
                  <a:lnTo>
                    <a:pt x="118122" y="546938"/>
                  </a:lnTo>
                  <a:lnTo>
                    <a:pt x="147929" y="559701"/>
                  </a:lnTo>
                  <a:lnTo>
                    <a:pt x="185775" y="564222"/>
                  </a:lnTo>
                  <a:lnTo>
                    <a:pt x="229946" y="560641"/>
                  </a:lnTo>
                  <a:lnTo>
                    <a:pt x="278739" y="549097"/>
                  </a:lnTo>
                  <a:lnTo>
                    <a:pt x="330441" y="529717"/>
                  </a:lnTo>
                  <a:lnTo>
                    <a:pt x="331038" y="529412"/>
                  </a:lnTo>
                  <a:lnTo>
                    <a:pt x="371030" y="593534"/>
                  </a:lnTo>
                  <a:lnTo>
                    <a:pt x="443699" y="710653"/>
                  </a:lnTo>
                  <a:lnTo>
                    <a:pt x="496214" y="796544"/>
                  </a:lnTo>
                  <a:lnTo>
                    <a:pt x="524002" y="832599"/>
                  </a:lnTo>
                  <a:lnTo>
                    <a:pt x="540867" y="835494"/>
                  </a:lnTo>
                  <a:lnTo>
                    <a:pt x="545947" y="813104"/>
                  </a:lnTo>
                  <a:lnTo>
                    <a:pt x="538441" y="773290"/>
                  </a:lnTo>
                  <a:lnTo>
                    <a:pt x="509206" y="685380"/>
                  </a:lnTo>
                  <a:lnTo>
                    <a:pt x="463232" y="551637"/>
                  </a:lnTo>
                  <a:lnTo>
                    <a:pt x="434428" y="468706"/>
                  </a:lnTo>
                  <a:lnTo>
                    <a:pt x="475386" y="434416"/>
                  </a:lnTo>
                  <a:lnTo>
                    <a:pt x="509612" y="397548"/>
                  </a:lnTo>
                  <a:lnTo>
                    <a:pt x="534682" y="360756"/>
                  </a:lnTo>
                  <a:lnTo>
                    <a:pt x="549605" y="325450"/>
                  </a:lnTo>
                  <a:lnTo>
                    <a:pt x="553440" y="293065"/>
                  </a:lnTo>
                  <a:close/>
                </a:path>
              </a:pathLst>
            </a:custGeom>
            <a:solidFill>
              <a:srgbClr val="0D3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8234" y="6623179"/>
              <a:ext cx="288925" cy="109855"/>
            </a:xfrm>
            <a:custGeom>
              <a:avLst/>
              <a:gdLst/>
              <a:ahLst/>
              <a:cxnLst/>
              <a:rect l="l" t="t" r="r" b="b"/>
              <a:pathLst>
                <a:path w="288925" h="109854">
                  <a:moveTo>
                    <a:pt x="0" y="107811"/>
                  </a:moveTo>
                  <a:lnTo>
                    <a:pt x="18931" y="109635"/>
                  </a:lnTo>
                  <a:lnTo>
                    <a:pt x="74538" y="103691"/>
                  </a:lnTo>
                  <a:lnTo>
                    <a:pt x="165043" y="72854"/>
                  </a:lnTo>
                  <a:lnTo>
                    <a:pt x="288666" y="0"/>
                  </a:lnTo>
                </a:path>
              </a:pathLst>
            </a:custGeom>
            <a:ln w="249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5568" y="6721707"/>
              <a:ext cx="172908" cy="21543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22400" y="6903322"/>
              <a:ext cx="420370" cy="161290"/>
            </a:xfrm>
            <a:custGeom>
              <a:avLst/>
              <a:gdLst/>
              <a:ahLst/>
              <a:cxnLst/>
              <a:rect l="l" t="t" r="r" b="b"/>
              <a:pathLst>
                <a:path w="420369" h="161290">
                  <a:moveTo>
                    <a:pt x="0" y="147992"/>
                  </a:moveTo>
                  <a:lnTo>
                    <a:pt x="41135" y="157788"/>
                  </a:lnTo>
                  <a:lnTo>
                    <a:pt x="86038" y="160678"/>
                  </a:lnTo>
                  <a:lnTo>
                    <a:pt x="133365" y="157202"/>
                  </a:lnTo>
                  <a:lnTo>
                    <a:pt x="181776" y="147901"/>
                  </a:lnTo>
                  <a:lnTo>
                    <a:pt x="229927" y="133314"/>
                  </a:lnTo>
                  <a:lnTo>
                    <a:pt x="276476" y="113982"/>
                  </a:lnTo>
                  <a:lnTo>
                    <a:pt x="320081" y="90445"/>
                  </a:lnTo>
                  <a:lnTo>
                    <a:pt x="359401" y="63242"/>
                  </a:lnTo>
                  <a:lnTo>
                    <a:pt x="393093" y="32913"/>
                  </a:lnTo>
                  <a:lnTo>
                    <a:pt x="419815" y="0"/>
                  </a:lnTo>
                </a:path>
              </a:pathLst>
            </a:custGeom>
            <a:ln w="249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819965" y="0"/>
            <a:ext cx="4457065" cy="3526790"/>
            <a:chOff x="13819965" y="0"/>
            <a:chExt cx="4457065" cy="3526790"/>
          </a:xfrm>
        </p:grpSpPr>
        <p:sp>
          <p:nvSpPr>
            <p:cNvPr id="3" name="object 3"/>
            <p:cNvSpPr/>
            <p:nvPr/>
          </p:nvSpPr>
          <p:spPr>
            <a:xfrm>
              <a:off x="14362707" y="0"/>
              <a:ext cx="3914775" cy="2639060"/>
            </a:xfrm>
            <a:custGeom>
              <a:avLst/>
              <a:gdLst/>
              <a:ahLst/>
              <a:cxnLst/>
              <a:rect l="l" t="t" r="r" b="b"/>
              <a:pathLst>
                <a:path w="3914775" h="2639060">
                  <a:moveTo>
                    <a:pt x="2417601" y="2638583"/>
                  </a:moveTo>
                  <a:lnTo>
                    <a:pt x="3914265" y="1005226"/>
                  </a:lnTo>
                  <a:lnTo>
                    <a:pt x="3914265" y="0"/>
                  </a:lnTo>
                  <a:lnTo>
                    <a:pt x="0" y="0"/>
                  </a:lnTo>
                  <a:lnTo>
                    <a:pt x="2417601" y="2638583"/>
                  </a:lnTo>
                  <a:close/>
                </a:path>
              </a:pathLst>
            </a:custGeom>
            <a:solidFill>
              <a:srgbClr val="9D9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053233" y="0"/>
              <a:ext cx="2223770" cy="2633345"/>
            </a:xfrm>
            <a:custGeom>
              <a:avLst/>
              <a:gdLst/>
              <a:ahLst/>
              <a:cxnLst/>
              <a:rect l="l" t="t" r="r" b="b"/>
              <a:pathLst>
                <a:path w="2223769" h="2633345">
                  <a:moveTo>
                    <a:pt x="731840" y="2633086"/>
                  </a:moveTo>
                  <a:lnTo>
                    <a:pt x="2223739" y="1005226"/>
                  </a:lnTo>
                  <a:lnTo>
                    <a:pt x="2223739" y="0"/>
                  </a:lnTo>
                  <a:lnTo>
                    <a:pt x="1643617" y="0"/>
                  </a:lnTo>
                  <a:lnTo>
                    <a:pt x="0" y="1834181"/>
                  </a:lnTo>
                  <a:lnTo>
                    <a:pt x="731840" y="2633086"/>
                  </a:lnTo>
                  <a:close/>
                </a:path>
              </a:pathLst>
            </a:custGeom>
            <a:solidFill>
              <a:srgbClr val="615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819965" y="0"/>
              <a:ext cx="4457065" cy="3526790"/>
            </a:xfrm>
            <a:custGeom>
              <a:avLst/>
              <a:gdLst/>
              <a:ahLst/>
              <a:cxnLst/>
              <a:rect l="l" t="t" r="r" b="b"/>
              <a:pathLst>
                <a:path w="4457065" h="3526790">
                  <a:moveTo>
                    <a:pt x="3230798" y="3526173"/>
                  </a:moveTo>
                  <a:lnTo>
                    <a:pt x="4457007" y="2188191"/>
                  </a:lnTo>
                  <a:lnTo>
                    <a:pt x="4457007" y="1584982"/>
                  </a:lnTo>
                  <a:lnTo>
                    <a:pt x="3230798" y="2922964"/>
                  </a:lnTo>
                  <a:lnTo>
                    <a:pt x="543108" y="0"/>
                  </a:lnTo>
                  <a:lnTo>
                    <a:pt x="0" y="0"/>
                  </a:lnTo>
                  <a:lnTo>
                    <a:pt x="3230798" y="3526173"/>
                  </a:lnTo>
                  <a:close/>
                </a:path>
              </a:pathLst>
            </a:custGeom>
            <a:solidFill>
              <a:srgbClr val="CBC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3048" y="5493744"/>
            <a:ext cx="9331595" cy="248602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842279" y="6534169"/>
            <a:ext cx="1539875" cy="1101090"/>
          </a:xfrm>
          <a:custGeom>
            <a:avLst/>
            <a:gdLst/>
            <a:ahLst/>
            <a:cxnLst/>
            <a:rect l="l" t="t" r="r" b="b"/>
            <a:pathLst>
              <a:path w="1539875" h="1101090">
                <a:moveTo>
                  <a:pt x="1016539" y="288289"/>
                </a:moveTo>
                <a:lnTo>
                  <a:pt x="967725" y="288289"/>
                </a:lnTo>
                <a:lnTo>
                  <a:pt x="968033" y="280669"/>
                </a:lnTo>
                <a:lnTo>
                  <a:pt x="968821" y="245109"/>
                </a:lnTo>
                <a:lnTo>
                  <a:pt x="968902" y="240029"/>
                </a:lnTo>
                <a:lnTo>
                  <a:pt x="969213" y="209549"/>
                </a:lnTo>
                <a:lnTo>
                  <a:pt x="969334" y="134619"/>
                </a:lnTo>
                <a:lnTo>
                  <a:pt x="969991" y="130809"/>
                </a:lnTo>
                <a:lnTo>
                  <a:pt x="971276" y="128269"/>
                </a:lnTo>
                <a:lnTo>
                  <a:pt x="969841" y="126999"/>
                </a:lnTo>
                <a:lnTo>
                  <a:pt x="968543" y="126999"/>
                </a:lnTo>
                <a:lnTo>
                  <a:pt x="964015" y="121919"/>
                </a:lnTo>
                <a:lnTo>
                  <a:pt x="962508" y="118109"/>
                </a:lnTo>
                <a:lnTo>
                  <a:pt x="963062" y="113029"/>
                </a:lnTo>
                <a:lnTo>
                  <a:pt x="972246" y="95249"/>
                </a:lnTo>
                <a:lnTo>
                  <a:pt x="995328" y="73659"/>
                </a:lnTo>
                <a:lnTo>
                  <a:pt x="1030892" y="46989"/>
                </a:lnTo>
                <a:lnTo>
                  <a:pt x="1077519" y="16509"/>
                </a:lnTo>
                <a:lnTo>
                  <a:pt x="1087165" y="11429"/>
                </a:lnTo>
                <a:lnTo>
                  <a:pt x="1095514" y="5079"/>
                </a:lnTo>
                <a:lnTo>
                  <a:pt x="1101601" y="1269"/>
                </a:lnTo>
                <a:lnTo>
                  <a:pt x="1105841" y="0"/>
                </a:lnTo>
                <a:lnTo>
                  <a:pt x="1115788" y="0"/>
                </a:lnTo>
                <a:lnTo>
                  <a:pt x="1121415" y="1269"/>
                </a:lnTo>
                <a:lnTo>
                  <a:pt x="1125829" y="5079"/>
                </a:lnTo>
                <a:lnTo>
                  <a:pt x="1137621" y="13969"/>
                </a:lnTo>
                <a:lnTo>
                  <a:pt x="1161250" y="33019"/>
                </a:lnTo>
                <a:lnTo>
                  <a:pt x="1173075" y="41909"/>
                </a:lnTo>
                <a:lnTo>
                  <a:pt x="1184448" y="50799"/>
                </a:lnTo>
                <a:lnTo>
                  <a:pt x="1110258" y="50799"/>
                </a:lnTo>
                <a:lnTo>
                  <a:pt x="1097218" y="59689"/>
                </a:lnTo>
                <a:lnTo>
                  <a:pt x="1083979" y="68579"/>
                </a:lnTo>
                <a:lnTo>
                  <a:pt x="1070680" y="76199"/>
                </a:lnTo>
                <a:lnTo>
                  <a:pt x="1045598" y="91439"/>
                </a:lnTo>
                <a:lnTo>
                  <a:pt x="1039698" y="95249"/>
                </a:lnTo>
                <a:lnTo>
                  <a:pt x="1036429" y="97789"/>
                </a:lnTo>
                <a:lnTo>
                  <a:pt x="1030850" y="100329"/>
                </a:lnTo>
                <a:lnTo>
                  <a:pt x="1023041" y="104139"/>
                </a:lnTo>
                <a:lnTo>
                  <a:pt x="1006080" y="113029"/>
                </a:lnTo>
                <a:lnTo>
                  <a:pt x="1017484" y="114299"/>
                </a:lnTo>
                <a:lnTo>
                  <a:pt x="1029096" y="118109"/>
                </a:lnTo>
                <a:lnTo>
                  <a:pt x="1040881" y="120649"/>
                </a:lnTo>
                <a:lnTo>
                  <a:pt x="1052808" y="124459"/>
                </a:lnTo>
                <a:lnTo>
                  <a:pt x="1102195" y="124459"/>
                </a:lnTo>
                <a:lnTo>
                  <a:pt x="1082589" y="135889"/>
                </a:lnTo>
                <a:lnTo>
                  <a:pt x="1104344" y="146049"/>
                </a:lnTo>
                <a:lnTo>
                  <a:pt x="1115517" y="151129"/>
                </a:lnTo>
                <a:lnTo>
                  <a:pt x="1126945" y="157479"/>
                </a:lnTo>
                <a:lnTo>
                  <a:pt x="1234718" y="157479"/>
                </a:lnTo>
                <a:lnTo>
                  <a:pt x="1220361" y="163829"/>
                </a:lnTo>
                <a:lnTo>
                  <a:pt x="1202399" y="170179"/>
                </a:lnTo>
                <a:lnTo>
                  <a:pt x="1021418" y="170179"/>
                </a:lnTo>
                <a:lnTo>
                  <a:pt x="1020801" y="190499"/>
                </a:lnTo>
                <a:lnTo>
                  <a:pt x="1019219" y="228599"/>
                </a:lnTo>
                <a:lnTo>
                  <a:pt x="1016539" y="288289"/>
                </a:lnTo>
                <a:close/>
              </a:path>
              <a:path w="1539875" h="1101090">
                <a:moveTo>
                  <a:pt x="1102195" y="124459"/>
                </a:moveTo>
                <a:lnTo>
                  <a:pt x="1052808" y="124459"/>
                </a:lnTo>
                <a:lnTo>
                  <a:pt x="1074163" y="107949"/>
                </a:lnTo>
                <a:lnTo>
                  <a:pt x="1096405" y="93979"/>
                </a:lnTo>
                <a:lnTo>
                  <a:pt x="1119163" y="83819"/>
                </a:lnTo>
                <a:lnTo>
                  <a:pt x="1142068" y="76199"/>
                </a:lnTo>
                <a:lnTo>
                  <a:pt x="1110258" y="50799"/>
                </a:lnTo>
                <a:lnTo>
                  <a:pt x="1184448" y="50799"/>
                </a:lnTo>
                <a:lnTo>
                  <a:pt x="1243007" y="96519"/>
                </a:lnTo>
                <a:lnTo>
                  <a:pt x="1166767" y="96519"/>
                </a:lnTo>
                <a:lnTo>
                  <a:pt x="1144031" y="105409"/>
                </a:lnTo>
                <a:lnTo>
                  <a:pt x="1122592" y="115569"/>
                </a:lnTo>
                <a:lnTo>
                  <a:pt x="1102195" y="124459"/>
                </a:lnTo>
                <a:close/>
              </a:path>
              <a:path w="1539875" h="1101090">
                <a:moveTo>
                  <a:pt x="1234718" y="157479"/>
                </a:moveTo>
                <a:lnTo>
                  <a:pt x="1126945" y="157479"/>
                </a:lnTo>
                <a:lnTo>
                  <a:pt x="1179025" y="137159"/>
                </a:lnTo>
                <a:lnTo>
                  <a:pt x="1192017" y="133349"/>
                </a:lnTo>
                <a:lnTo>
                  <a:pt x="1205087" y="128269"/>
                </a:lnTo>
                <a:lnTo>
                  <a:pt x="1195733" y="120649"/>
                </a:lnTo>
                <a:lnTo>
                  <a:pt x="1186215" y="113029"/>
                </a:lnTo>
                <a:lnTo>
                  <a:pt x="1176553" y="105409"/>
                </a:lnTo>
                <a:lnTo>
                  <a:pt x="1166767" y="96519"/>
                </a:lnTo>
                <a:lnTo>
                  <a:pt x="1243007" y="96519"/>
                </a:lnTo>
                <a:lnTo>
                  <a:pt x="1247892" y="100329"/>
                </a:lnTo>
                <a:lnTo>
                  <a:pt x="1285149" y="130809"/>
                </a:lnTo>
                <a:lnTo>
                  <a:pt x="1314578" y="156209"/>
                </a:lnTo>
                <a:lnTo>
                  <a:pt x="1237589" y="156209"/>
                </a:lnTo>
                <a:lnTo>
                  <a:pt x="1234718" y="157479"/>
                </a:lnTo>
                <a:close/>
              </a:path>
              <a:path w="1539875" h="1101090">
                <a:moveTo>
                  <a:pt x="1352208" y="189229"/>
                </a:moveTo>
                <a:lnTo>
                  <a:pt x="1180313" y="189229"/>
                </a:lnTo>
                <a:lnTo>
                  <a:pt x="1194376" y="185419"/>
                </a:lnTo>
                <a:lnTo>
                  <a:pt x="1207860" y="181609"/>
                </a:lnTo>
                <a:lnTo>
                  <a:pt x="1220421" y="177799"/>
                </a:lnTo>
                <a:lnTo>
                  <a:pt x="1239594" y="171449"/>
                </a:lnTo>
                <a:lnTo>
                  <a:pt x="1250154" y="167639"/>
                </a:lnTo>
                <a:lnTo>
                  <a:pt x="1237589" y="156209"/>
                </a:lnTo>
                <a:lnTo>
                  <a:pt x="1314578" y="156209"/>
                </a:lnTo>
                <a:lnTo>
                  <a:pt x="1321935" y="162559"/>
                </a:lnTo>
                <a:lnTo>
                  <a:pt x="1352208" y="189229"/>
                </a:lnTo>
                <a:close/>
              </a:path>
              <a:path w="1539875" h="1101090">
                <a:moveTo>
                  <a:pt x="1143913" y="976629"/>
                </a:moveTo>
                <a:lnTo>
                  <a:pt x="1075886" y="976629"/>
                </a:lnTo>
                <a:lnTo>
                  <a:pt x="1108073" y="933449"/>
                </a:lnTo>
                <a:lnTo>
                  <a:pt x="1141223" y="890269"/>
                </a:lnTo>
                <a:lnTo>
                  <a:pt x="1175122" y="847089"/>
                </a:lnTo>
                <a:lnTo>
                  <a:pt x="1209558" y="805179"/>
                </a:lnTo>
                <a:lnTo>
                  <a:pt x="1244319" y="764539"/>
                </a:lnTo>
                <a:lnTo>
                  <a:pt x="1279192" y="722629"/>
                </a:lnTo>
                <a:lnTo>
                  <a:pt x="1344011" y="647699"/>
                </a:lnTo>
                <a:lnTo>
                  <a:pt x="1404433" y="576579"/>
                </a:lnTo>
                <a:lnTo>
                  <a:pt x="1434381" y="539749"/>
                </a:lnTo>
                <a:lnTo>
                  <a:pt x="1463870" y="502919"/>
                </a:lnTo>
                <a:lnTo>
                  <a:pt x="1430459" y="463549"/>
                </a:lnTo>
                <a:lnTo>
                  <a:pt x="1394519" y="426719"/>
                </a:lnTo>
                <a:lnTo>
                  <a:pt x="1357146" y="392429"/>
                </a:lnTo>
                <a:lnTo>
                  <a:pt x="1319437" y="359409"/>
                </a:lnTo>
                <a:lnTo>
                  <a:pt x="1247398" y="302259"/>
                </a:lnTo>
                <a:lnTo>
                  <a:pt x="1204451" y="270509"/>
                </a:lnTo>
                <a:lnTo>
                  <a:pt x="1161220" y="240029"/>
                </a:lnTo>
                <a:lnTo>
                  <a:pt x="1116207" y="212089"/>
                </a:lnTo>
                <a:lnTo>
                  <a:pt x="1069557" y="187959"/>
                </a:lnTo>
                <a:lnTo>
                  <a:pt x="1021418" y="170179"/>
                </a:lnTo>
                <a:lnTo>
                  <a:pt x="1202399" y="170179"/>
                </a:lnTo>
                <a:lnTo>
                  <a:pt x="1184250" y="176529"/>
                </a:lnTo>
                <a:lnTo>
                  <a:pt x="1166459" y="180339"/>
                </a:lnTo>
                <a:lnTo>
                  <a:pt x="1170964" y="182879"/>
                </a:lnTo>
                <a:lnTo>
                  <a:pt x="1175563" y="186689"/>
                </a:lnTo>
                <a:lnTo>
                  <a:pt x="1180313" y="189229"/>
                </a:lnTo>
                <a:lnTo>
                  <a:pt x="1352208" y="189229"/>
                </a:lnTo>
                <a:lnTo>
                  <a:pt x="1356532" y="193039"/>
                </a:lnTo>
                <a:lnTo>
                  <a:pt x="1279184" y="193039"/>
                </a:lnTo>
                <a:lnTo>
                  <a:pt x="1264852" y="199389"/>
                </a:lnTo>
                <a:lnTo>
                  <a:pt x="1249420" y="205739"/>
                </a:lnTo>
                <a:lnTo>
                  <a:pt x="1216564" y="213359"/>
                </a:lnTo>
                <a:lnTo>
                  <a:pt x="1226661" y="220979"/>
                </a:lnTo>
                <a:lnTo>
                  <a:pt x="1237455" y="228599"/>
                </a:lnTo>
                <a:lnTo>
                  <a:pt x="1394192" y="228599"/>
                </a:lnTo>
                <a:lnTo>
                  <a:pt x="1403824" y="238759"/>
                </a:lnTo>
                <a:lnTo>
                  <a:pt x="1329388" y="238759"/>
                </a:lnTo>
                <a:lnTo>
                  <a:pt x="1316320" y="245109"/>
                </a:lnTo>
                <a:lnTo>
                  <a:pt x="1302368" y="250189"/>
                </a:lnTo>
                <a:lnTo>
                  <a:pt x="1273382" y="255269"/>
                </a:lnTo>
                <a:lnTo>
                  <a:pt x="1275636" y="257809"/>
                </a:lnTo>
                <a:lnTo>
                  <a:pt x="1421885" y="257809"/>
                </a:lnTo>
                <a:lnTo>
                  <a:pt x="1426701" y="262889"/>
                </a:lnTo>
                <a:lnTo>
                  <a:pt x="1438054" y="275589"/>
                </a:lnTo>
                <a:lnTo>
                  <a:pt x="1366280" y="275589"/>
                </a:lnTo>
                <a:lnTo>
                  <a:pt x="1365379" y="276859"/>
                </a:lnTo>
                <a:lnTo>
                  <a:pt x="1364279" y="276859"/>
                </a:lnTo>
                <a:lnTo>
                  <a:pt x="1363018" y="278129"/>
                </a:lnTo>
                <a:lnTo>
                  <a:pt x="1355095" y="281939"/>
                </a:lnTo>
                <a:lnTo>
                  <a:pt x="1346693" y="284479"/>
                </a:lnTo>
                <a:lnTo>
                  <a:pt x="1329819" y="287019"/>
                </a:lnTo>
                <a:lnTo>
                  <a:pt x="1324429" y="287019"/>
                </a:lnTo>
                <a:lnTo>
                  <a:pt x="1315411" y="288289"/>
                </a:lnTo>
                <a:lnTo>
                  <a:pt x="1322202" y="293369"/>
                </a:lnTo>
                <a:lnTo>
                  <a:pt x="1343425" y="293369"/>
                </a:lnTo>
                <a:lnTo>
                  <a:pt x="1357983" y="295909"/>
                </a:lnTo>
                <a:lnTo>
                  <a:pt x="1362942" y="297179"/>
                </a:lnTo>
                <a:lnTo>
                  <a:pt x="1366431" y="302259"/>
                </a:lnTo>
                <a:lnTo>
                  <a:pt x="1366419" y="312419"/>
                </a:lnTo>
                <a:lnTo>
                  <a:pt x="1363164" y="316229"/>
                </a:lnTo>
                <a:lnTo>
                  <a:pt x="1356733" y="318769"/>
                </a:lnTo>
                <a:lnTo>
                  <a:pt x="1353407" y="318769"/>
                </a:lnTo>
                <a:lnTo>
                  <a:pt x="1362215" y="326389"/>
                </a:lnTo>
                <a:lnTo>
                  <a:pt x="1481541" y="326389"/>
                </a:lnTo>
                <a:lnTo>
                  <a:pt x="1489923" y="336549"/>
                </a:lnTo>
                <a:lnTo>
                  <a:pt x="1491510" y="339089"/>
                </a:lnTo>
                <a:lnTo>
                  <a:pt x="1424624" y="339089"/>
                </a:lnTo>
                <a:lnTo>
                  <a:pt x="1424747" y="351789"/>
                </a:lnTo>
                <a:lnTo>
                  <a:pt x="1417711" y="359409"/>
                </a:lnTo>
                <a:lnTo>
                  <a:pt x="1400890" y="359409"/>
                </a:lnTo>
                <a:lnTo>
                  <a:pt x="1424468" y="382269"/>
                </a:lnTo>
                <a:lnTo>
                  <a:pt x="1446447" y="403859"/>
                </a:lnTo>
                <a:lnTo>
                  <a:pt x="1466906" y="425449"/>
                </a:lnTo>
                <a:lnTo>
                  <a:pt x="1485923" y="445769"/>
                </a:lnTo>
                <a:lnTo>
                  <a:pt x="1538064" y="445769"/>
                </a:lnTo>
                <a:lnTo>
                  <a:pt x="1539423" y="455929"/>
                </a:lnTo>
                <a:lnTo>
                  <a:pt x="1536493" y="488949"/>
                </a:lnTo>
                <a:lnTo>
                  <a:pt x="1525231" y="518159"/>
                </a:lnTo>
                <a:lnTo>
                  <a:pt x="1504313" y="538479"/>
                </a:lnTo>
                <a:lnTo>
                  <a:pt x="1475193" y="575309"/>
                </a:lnTo>
                <a:lnTo>
                  <a:pt x="1445606" y="610869"/>
                </a:lnTo>
                <a:lnTo>
                  <a:pt x="1415771" y="646429"/>
                </a:lnTo>
                <a:lnTo>
                  <a:pt x="1385906" y="680719"/>
                </a:lnTo>
                <a:lnTo>
                  <a:pt x="1322671" y="755649"/>
                </a:lnTo>
                <a:lnTo>
                  <a:pt x="1255548" y="834389"/>
                </a:lnTo>
                <a:lnTo>
                  <a:pt x="1222356" y="875029"/>
                </a:lnTo>
                <a:lnTo>
                  <a:pt x="1189661" y="916939"/>
                </a:lnTo>
                <a:lnTo>
                  <a:pt x="1157651" y="957579"/>
                </a:lnTo>
                <a:lnTo>
                  <a:pt x="1143913" y="976629"/>
                </a:lnTo>
                <a:close/>
              </a:path>
              <a:path w="1539875" h="1101090">
                <a:moveTo>
                  <a:pt x="1394192" y="228599"/>
                </a:moveTo>
                <a:lnTo>
                  <a:pt x="1237455" y="228599"/>
                </a:lnTo>
                <a:lnTo>
                  <a:pt x="1262393" y="223519"/>
                </a:lnTo>
                <a:lnTo>
                  <a:pt x="1286208" y="215899"/>
                </a:lnTo>
                <a:lnTo>
                  <a:pt x="1289376" y="215899"/>
                </a:lnTo>
                <a:lnTo>
                  <a:pt x="1298753" y="212089"/>
                </a:lnTo>
                <a:lnTo>
                  <a:pt x="1300311" y="212089"/>
                </a:lnTo>
                <a:lnTo>
                  <a:pt x="1289776" y="201929"/>
                </a:lnTo>
                <a:lnTo>
                  <a:pt x="1279184" y="193039"/>
                </a:lnTo>
                <a:lnTo>
                  <a:pt x="1356532" y="193039"/>
                </a:lnTo>
                <a:lnTo>
                  <a:pt x="1357974" y="194309"/>
                </a:lnTo>
                <a:lnTo>
                  <a:pt x="1392988" y="227329"/>
                </a:lnTo>
                <a:lnTo>
                  <a:pt x="1394192" y="228599"/>
                </a:lnTo>
                <a:close/>
              </a:path>
              <a:path w="1539875" h="1101090">
                <a:moveTo>
                  <a:pt x="1421885" y="257809"/>
                </a:moveTo>
                <a:lnTo>
                  <a:pt x="1275636" y="257809"/>
                </a:lnTo>
                <a:lnTo>
                  <a:pt x="1276846" y="256539"/>
                </a:lnTo>
                <a:lnTo>
                  <a:pt x="1278108" y="256539"/>
                </a:lnTo>
                <a:lnTo>
                  <a:pt x="1312267" y="252729"/>
                </a:lnTo>
                <a:lnTo>
                  <a:pt x="1323539" y="250189"/>
                </a:lnTo>
                <a:lnTo>
                  <a:pt x="1334209" y="248919"/>
                </a:lnTo>
                <a:lnTo>
                  <a:pt x="1339640" y="248919"/>
                </a:lnTo>
                <a:lnTo>
                  <a:pt x="1336238" y="245109"/>
                </a:lnTo>
                <a:lnTo>
                  <a:pt x="1329388" y="238759"/>
                </a:lnTo>
                <a:lnTo>
                  <a:pt x="1403824" y="238759"/>
                </a:lnTo>
                <a:lnTo>
                  <a:pt x="1421885" y="257809"/>
                </a:lnTo>
                <a:close/>
              </a:path>
              <a:path w="1539875" h="1101090">
                <a:moveTo>
                  <a:pt x="20538" y="426719"/>
                </a:moveTo>
                <a:lnTo>
                  <a:pt x="11730" y="426719"/>
                </a:lnTo>
                <a:lnTo>
                  <a:pt x="5327" y="421639"/>
                </a:lnTo>
                <a:lnTo>
                  <a:pt x="0" y="408939"/>
                </a:lnTo>
                <a:lnTo>
                  <a:pt x="1372" y="401319"/>
                </a:lnTo>
                <a:lnTo>
                  <a:pt x="6165" y="397509"/>
                </a:lnTo>
                <a:lnTo>
                  <a:pt x="31975" y="375919"/>
                </a:lnTo>
                <a:lnTo>
                  <a:pt x="60339" y="358139"/>
                </a:lnTo>
                <a:lnTo>
                  <a:pt x="120638" y="327659"/>
                </a:lnTo>
                <a:lnTo>
                  <a:pt x="140878" y="318769"/>
                </a:lnTo>
                <a:lnTo>
                  <a:pt x="161022" y="308609"/>
                </a:lnTo>
                <a:lnTo>
                  <a:pt x="180634" y="298449"/>
                </a:lnTo>
                <a:lnTo>
                  <a:pt x="199275" y="287019"/>
                </a:lnTo>
                <a:lnTo>
                  <a:pt x="210021" y="280669"/>
                </a:lnTo>
                <a:lnTo>
                  <a:pt x="222492" y="276859"/>
                </a:lnTo>
                <a:lnTo>
                  <a:pt x="236926" y="274319"/>
                </a:lnTo>
                <a:lnTo>
                  <a:pt x="253557" y="273049"/>
                </a:lnTo>
                <a:lnTo>
                  <a:pt x="262826" y="274319"/>
                </a:lnTo>
                <a:lnTo>
                  <a:pt x="272085" y="274319"/>
                </a:lnTo>
                <a:lnTo>
                  <a:pt x="281284" y="275589"/>
                </a:lnTo>
                <a:lnTo>
                  <a:pt x="297437" y="276859"/>
                </a:lnTo>
                <a:lnTo>
                  <a:pt x="310831" y="276859"/>
                </a:lnTo>
                <a:lnTo>
                  <a:pt x="317102" y="278129"/>
                </a:lnTo>
                <a:lnTo>
                  <a:pt x="356669" y="278129"/>
                </a:lnTo>
                <a:lnTo>
                  <a:pt x="430191" y="280669"/>
                </a:lnTo>
                <a:lnTo>
                  <a:pt x="582211" y="284479"/>
                </a:lnTo>
                <a:lnTo>
                  <a:pt x="633417" y="284479"/>
                </a:lnTo>
                <a:lnTo>
                  <a:pt x="740733" y="287019"/>
                </a:lnTo>
                <a:lnTo>
                  <a:pt x="796324" y="287019"/>
                </a:lnTo>
                <a:lnTo>
                  <a:pt x="852860" y="288289"/>
                </a:lnTo>
                <a:lnTo>
                  <a:pt x="1016539" y="288289"/>
                </a:lnTo>
                <a:lnTo>
                  <a:pt x="1016118" y="300989"/>
                </a:lnTo>
                <a:lnTo>
                  <a:pt x="1015889" y="312419"/>
                </a:lnTo>
                <a:lnTo>
                  <a:pt x="1015753" y="323849"/>
                </a:lnTo>
                <a:lnTo>
                  <a:pt x="257180" y="323849"/>
                </a:lnTo>
                <a:lnTo>
                  <a:pt x="214838" y="332739"/>
                </a:lnTo>
                <a:lnTo>
                  <a:pt x="164201" y="360679"/>
                </a:lnTo>
                <a:lnTo>
                  <a:pt x="139533" y="373379"/>
                </a:lnTo>
                <a:lnTo>
                  <a:pt x="115370" y="384809"/>
                </a:lnTo>
                <a:lnTo>
                  <a:pt x="126623" y="386079"/>
                </a:lnTo>
                <a:lnTo>
                  <a:pt x="138340" y="386079"/>
                </a:lnTo>
                <a:lnTo>
                  <a:pt x="163427" y="388619"/>
                </a:lnTo>
                <a:lnTo>
                  <a:pt x="243586" y="388619"/>
                </a:lnTo>
                <a:lnTo>
                  <a:pt x="232881" y="393699"/>
                </a:lnTo>
                <a:lnTo>
                  <a:pt x="232651" y="393699"/>
                </a:lnTo>
                <a:lnTo>
                  <a:pt x="274736" y="397509"/>
                </a:lnTo>
                <a:lnTo>
                  <a:pt x="372903" y="397509"/>
                </a:lnTo>
                <a:lnTo>
                  <a:pt x="356802" y="403859"/>
                </a:lnTo>
                <a:lnTo>
                  <a:pt x="414122" y="408939"/>
                </a:lnTo>
                <a:lnTo>
                  <a:pt x="491767" y="408939"/>
                </a:lnTo>
                <a:lnTo>
                  <a:pt x="485070" y="412749"/>
                </a:lnTo>
                <a:lnTo>
                  <a:pt x="491015" y="414019"/>
                </a:lnTo>
                <a:lnTo>
                  <a:pt x="507151" y="414019"/>
                </a:lnTo>
                <a:lnTo>
                  <a:pt x="529635" y="415289"/>
                </a:lnTo>
                <a:lnTo>
                  <a:pt x="614247" y="415289"/>
                </a:lnTo>
                <a:lnTo>
                  <a:pt x="611874" y="416559"/>
                </a:lnTo>
                <a:lnTo>
                  <a:pt x="44651" y="416559"/>
                </a:lnTo>
                <a:lnTo>
                  <a:pt x="37896" y="419099"/>
                </a:lnTo>
                <a:lnTo>
                  <a:pt x="31141" y="422909"/>
                </a:lnTo>
                <a:lnTo>
                  <a:pt x="24418" y="425449"/>
                </a:lnTo>
                <a:lnTo>
                  <a:pt x="22511" y="425449"/>
                </a:lnTo>
                <a:lnTo>
                  <a:pt x="20538" y="426719"/>
                </a:lnTo>
                <a:close/>
              </a:path>
              <a:path w="1539875" h="1101090">
                <a:moveTo>
                  <a:pt x="1479445" y="323849"/>
                </a:moveTo>
                <a:lnTo>
                  <a:pt x="1410996" y="323849"/>
                </a:lnTo>
                <a:lnTo>
                  <a:pt x="1400087" y="311149"/>
                </a:lnTo>
                <a:lnTo>
                  <a:pt x="1388958" y="298449"/>
                </a:lnTo>
                <a:lnTo>
                  <a:pt x="1366280" y="275589"/>
                </a:lnTo>
                <a:lnTo>
                  <a:pt x="1438054" y="275589"/>
                </a:lnTo>
                <a:lnTo>
                  <a:pt x="1458490" y="298449"/>
                </a:lnTo>
                <a:lnTo>
                  <a:pt x="1479445" y="323849"/>
                </a:lnTo>
                <a:close/>
              </a:path>
              <a:path w="1539875" h="1101090">
                <a:moveTo>
                  <a:pt x="1481541" y="326389"/>
                </a:moveTo>
                <a:lnTo>
                  <a:pt x="1362215" y="326389"/>
                </a:lnTo>
                <a:lnTo>
                  <a:pt x="1363896" y="325119"/>
                </a:lnTo>
                <a:lnTo>
                  <a:pt x="1365727" y="325119"/>
                </a:lnTo>
                <a:lnTo>
                  <a:pt x="1378008" y="323849"/>
                </a:lnTo>
                <a:lnTo>
                  <a:pt x="1384676" y="322579"/>
                </a:lnTo>
                <a:lnTo>
                  <a:pt x="1409607" y="322579"/>
                </a:lnTo>
                <a:lnTo>
                  <a:pt x="1410996" y="323849"/>
                </a:lnTo>
                <a:lnTo>
                  <a:pt x="1479445" y="323849"/>
                </a:lnTo>
                <a:lnTo>
                  <a:pt x="1481541" y="326389"/>
                </a:lnTo>
                <a:close/>
              </a:path>
              <a:path w="1539875" h="1101090">
                <a:moveTo>
                  <a:pt x="243586" y="388619"/>
                </a:moveTo>
                <a:lnTo>
                  <a:pt x="163427" y="388619"/>
                </a:lnTo>
                <a:lnTo>
                  <a:pt x="193734" y="368299"/>
                </a:lnTo>
                <a:lnTo>
                  <a:pt x="229081" y="351789"/>
                </a:lnTo>
                <a:lnTo>
                  <a:pt x="268239" y="337819"/>
                </a:lnTo>
                <a:lnTo>
                  <a:pt x="309975" y="327659"/>
                </a:lnTo>
                <a:lnTo>
                  <a:pt x="304304" y="327659"/>
                </a:lnTo>
                <a:lnTo>
                  <a:pt x="283623" y="325119"/>
                </a:lnTo>
                <a:lnTo>
                  <a:pt x="274768" y="325119"/>
                </a:lnTo>
                <a:lnTo>
                  <a:pt x="265926" y="323849"/>
                </a:lnTo>
                <a:lnTo>
                  <a:pt x="1015753" y="323849"/>
                </a:lnTo>
                <a:lnTo>
                  <a:pt x="1015715" y="328929"/>
                </a:lnTo>
                <a:lnTo>
                  <a:pt x="350265" y="328929"/>
                </a:lnTo>
                <a:lnTo>
                  <a:pt x="352468" y="331469"/>
                </a:lnTo>
                <a:lnTo>
                  <a:pt x="353872" y="335279"/>
                </a:lnTo>
                <a:lnTo>
                  <a:pt x="354769" y="349249"/>
                </a:lnTo>
                <a:lnTo>
                  <a:pt x="348271" y="356869"/>
                </a:lnTo>
                <a:lnTo>
                  <a:pt x="339025" y="358139"/>
                </a:lnTo>
                <a:lnTo>
                  <a:pt x="312577" y="363219"/>
                </a:lnTo>
                <a:lnTo>
                  <a:pt x="286086" y="370839"/>
                </a:lnTo>
                <a:lnTo>
                  <a:pt x="259645" y="380999"/>
                </a:lnTo>
                <a:lnTo>
                  <a:pt x="243586" y="388619"/>
                </a:lnTo>
                <a:close/>
              </a:path>
              <a:path w="1539875" h="1101090">
                <a:moveTo>
                  <a:pt x="491767" y="408939"/>
                </a:moveTo>
                <a:lnTo>
                  <a:pt x="414466" y="408939"/>
                </a:lnTo>
                <a:lnTo>
                  <a:pt x="439857" y="393699"/>
                </a:lnTo>
                <a:lnTo>
                  <a:pt x="459425" y="383539"/>
                </a:lnTo>
                <a:lnTo>
                  <a:pt x="509431" y="355599"/>
                </a:lnTo>
                <a:lnTo>
                  <a:pt x="525661" y="347979"/>
                </a:lnTo>
                <a:lnTo>
                  <a:pt x="542326" y="340359"/>
                </a:lnTo>
                <a:lnTo>
                  <a:pt x="559444" y="334009"/>
                </a:lnTo>
                <a:lnTo>
                  <a:pt x="506495" y="332739"/>
                </a:lnTo>
                <a:lnTo>
                  <a:pt x="481345" y="332739"/>
                </a:lnTo>
                <a:lnTo>
                  <a:pt x="388676" y="330199"/>
                </a:lnTo>
                <a:lnTo>
                  <a:pt x="369492" y="330199"/>
                </a:lnTo>
                <a:lnTo>
                  <a:pt x="350265" y="328929"/>
                </a:lnTo>
                <a:lnTo>
                  <a:pt x="1015715" y="328929"/>
                </a:lnTo>
                <a:lnTo>
                  <a:pt x="1015654" y="336549"/>
                </a:lnTo>
                <a:lnTo>
                  <a:pt x="663333" y="336549"/>
                </a:lnTo>
                <a:lnTo>
                  <a:pt x="663215" y="337819"/>
                </a:lnTo>
                <a:lnTo>
                  <a:pt x="661494" y="344169"/>
                </a:lnTo>
                <a:lnTo>
                  <a:pt x="656420" y="347979"/>
                </a:lnTo>
                <a:lnTo>
                  <a:pt x="648997" y="347979"/>
                </a:lnTo>
                <a:lnTo>
                  <a:pt x="608720" y="353059"/>
                </a:lnTo>
                <a:lnTo>
                  <a:pt x="569571" y="367029"/>
                </a:lnTo>
                <a:lnTo>
                  <a:pt x="531945" y="386079"/>
                </a:lnTo>
                <a:lnTo>
                  <a:pt x="491767" y="408939"/>
                </a:lnTo>
                <a:close/>
              </a:path>
              <a:path w="1539875" h="1101090">
                <a:moveTo>
                  <a:pt x="614247" y="415289"/>
                </a:moveTo>
                <a:lnTo>
                  <a:pt x="529635" y="415289"/>
                </a:lnTo>
                <a:lnTo>
                  <a:pt x="547638" y="405129"/>
                </a:lnTo>
                <a:lnTo>
                  <a:pt x="566227" y="394969"/>
                </a:lnTo>
                <a:lnTo>
                  <a:pt x="585105" y="386079"/>
                </a:lnTo>
                <a:lnTo>
                  <a:pt x="609957" y="374649"/>
                </a:lnTo>
                <a:lnTo>
                  <a:pt x="615850" y="372109"/>
                </a:lnTo>
                <a:lnTo>
                  <a:pt x="621612" y="368299"/>
                </a:lnTo>
                <a:lnTo>
                  <a:pt x="639291" y="360679"/>
                </a:lnTo>
                <a:lnTo>
                  <a:pt x="657456" y="353059"/>
                </a:lnTo>
                <a:lnTo>
                  <a:pt x="676172" y="344169"/>
                </a:lnTo>
                <a:lnTo>
                  <a:pt x="695503" y="336549"/>
                </a:lnTo>
                <a:lnTo>
                  <a:pt x="1015654" y="336549"/>
                </a:lnTo>
                <a:lnTo>
                  <a:pt x="1015628" y="339089"/>
                </a:lnTo>
                <a:lnTo>
                  <a:pt x="873529" y="339089"/>
                </a:lnTo>
                <a:lnTo>
                  <a:pt x="837753" y="349249"/>
                </a:lnTo>
                <a:lnTo>
                  <a:pt x="805958" y="364489"/>
                </a:lnTo>
                <a:lnTo>
                  <a:pt x="721899" y="364489"/>
                </a:lnTo>
                <a:lnTo>
                  <a:pt x="700804" y="373379"/>
                </a:lnTo>
                <a:lnTo>
                  <a:pt x="679771" y="383539"/>
                </a:lnTo>
                <a:lnTo>
                  <a:pt x="658820" y="392429"/>
                </a:lnTo>
                <a:lnTo>
                  <a:pt x="637970" y="402589"/>
                </a:lnTo>
                <a:lnTo>
                  <a:pt x="614247" y="415289"/>
                </a:lnTo>
                <a:close/>
              </a:path>
              <a:path w="1539875" h="1101090">
                <a:moveTo>
                  <a:pt x="1011480" y="421639"/>
                </a:moveTo>
                <a:lnTo>
                  <a:pt x="718252" y="421639"/>
                </a:lnTo>
                <a:lnTo>
                  <a:pt x="728841" y="415289"/>
                </a:lnTo>
                <a:lnTo>
                  <a:pt x="750564" y="405129"/>
                </a:lnTo>
                <a:lnTo>
                  <a:pt x="771768" y="394969"/>
                </a:lnTo>
                <a:lnTo>
                  <a:pt x="781804" y="389889"/>
                </a:lnTo>
                <a:lnTo>
                  <a:pt x="791534" y="386079"/>
                </a:lnTo>
                <a:lnTo>
                  <a:pt x="800951" y="380999"/>
                </a:lnTo>
                <a:lnTo>
                  <a:pt x="819670" y="369569"/>
                </a:lnTo>
                <a:lnTo>
                  <a:pt x="838636" y="359409"/>
                </a:lnTo>
                <a:lnTo>
                  <a:pt x="877349" y="339089"/>
                </a:lnTo>
                <a:lnTo>
                  <a:pt x="1015628" y="339089"/>
                </a:lnTo>
                <a:lnTo>
                  <a:pt x="1015418" y="359409"/>
                </a:lnTo>
                <a:lnTo>
                  <a:pt x="1015097" y="370839"/>
                </a:lnTo>
                <a:lnTo>
                  <a:pt x="964177" y="370839"/>
                </a:lnTo>
                <a:lnTo>
                  <a:pt x="955124" y="379729"/>
                </a:lnTo>
                <a:lnTo>
                  <a:pt x="938474" y="389889"/>
                </a:lnTo>
                <a:lnTo>
                  <a:pt x="918624" y="405129"/>
                </a:lnTo>
                <a:lnTo>
                  <a:pt x="909013" y="411479"/>
                </a:lnTo>
                <a:lnTo>
                  <a:pt x="904117" y="415289"/>
                </a:lnTo>
                <a:lnTo>
                  <a:pt x="910790" y="416559"/>
                </a:lnTo>
                <a:lnTo>
                  <a:pt x="924649" y="416559"/>
                </a:lnTo>
                <a:lnTo>
                  <a:pt x="931683" y="417829"/>
                </a:lnTo>
                <a:lnTo>
                  <a:pt x="1011956" y="417829"/>
                </a:lnTo>
                <a:lnTo>
                  <a:pt x="1011480" y="421639"/>
                </a:lnTo>
                <a:close/>
              </a:path>
              <a:path w="1539875" h="1101090">
                <a:moveTo>
                  <a:pt x="1538064" y="445769"/>
                </a:moveTo>
                <a:lnTo>
                  <a:pt x="1485923" y="445769"/>
                </a:lnTo>
                <a:lnTo>
                  <a:pt x="1483693" y="438149"/>
                </a:lnTo>
                <a:lnTo>
                  <a:pt x="1480588" y="429259"/>
                </a:lnTo>
                <a:lnTo>
                  <a:pt x="1461232" y="391159"/>
                </a:lnTo>
                <a:lnTo>
                  <a:pt x="1437544" y="356869"/>
                </a:lnTo>
                <a:lnTo>
                  <a:pt x="1424624" y="339089"/>
                </a:lnTo>
                <a:lnTo>
                  <a:pt x="1491510" y="339089"/>
                </a:lnTo>
                <a:lnTo>
                  <a:pt x="1516905" y="379729"/>
                </a:lnTo>
                <a:lnTo>
                  <a:pt x="1535344" y="425449"/>
                </a:lnTo>
                <a:lnTo>
                  <a:pt x="1538064" y="445769"/>
                </a:lnTo>
                <a:close/>
              </a:path>
              <a:path w="1539875" h="1101090">
                <a:moveTo>
                  <a:pt x="372903" y="397509"/>
                </a:moveTo>
                <a:lnTo>
                  <a:pt x="274736" y="397509"/>
                </a:lnTo>
                <a:lnTo>
                  <a:pt x="287740" y="391159"/>
                </a:lnTo>
                <a:lnTo>
                  <a:pt x="339547" y="370839"/>
                </a:lnTo>
                <a:lnTo>
                  <a:pt x="345748" y="368299"/>
                </a:lnTo>
                <a:lnTo>
                  <a:pt x="379347" y="355599"/>
                </a:lnTo>
                <a:lnTo>
                  <a:pt x="411485" y="347979"/>
                </a:lnTo>
                <a:lnTo>
                  <a:pt x="443072" y="342899"/>
                </a:lnTo>
                <a:lnTo>
                  <a:pt x="475013" y="341629"/>
                </a:lnTo>
                <a:lnTo>
                  <a:pt x="487218" y="341629"/>
                </a:lnTo>
                <a:lnTo>
                  <a:pt x="492901" y="346709"/>
                </a:lnTo>
                <a:lnTo>
                  <a:pt x="493309" y="361949"/>
                </a:lnTo>
                <a:lnTo>
                  <a:pt x="488041" y="367029"/>
                </a:lnTo>
                <a:lnTo>
                  <a:pt x="480866" y="368299"/>
                </a:lnTo>
                <a:lnTo>
                  <a:pt x="448290" y="372109"/>
                </a:lnTo>
                <a:lnTo>
                  <a:pt x="416438" y="380999"/>
                </a:lnTo>
                <a:lnTo>
                  <a:pt x="385783" y="392429"/>
                </a:lnTo>
                <a:lnTo>
                  <a:pt x="372903" y="397509"/>
                </a:lnTo>
                <a:close/>
              </a:path>
              <a:path w="1539875" h="1101090">
                <a:moveTo>
                  <a:pt x="711454" y="419099"/>
                </a:moveTo>
                <a:lnTo>
                  <a:pt x="622372" y="419099"/>
                </a:lnTo>
                <a:lnTo>
                  <a:pt x="634053" y="414019"/>
                </a:lnTo>
                <a:lnTo>
                  <a:pt x="640016" y="410209"/>
                </a:lnTo>
                <a:lnTo>
                  <a:pt x="645901" y="407669"/>
                </a:lnTo>
                <a:lnTo>
                  <a:pt x="651619" y="405129"/>
                </a:lnTo>
                <a:lnTo>
                  <a:pt x="672552" y="392429"/>
                </a:lnTo>
                <a:lnTo>
                  <a:pt x="682943" y="387349"/>
                </a:lnTo>
                <a:lnTo>
                  <a:pt x="707535" y="372109"/>
                </a:lnTo>
                <a:lnTo>
                  <a:pt x="721899" y="364489"/>
                </a:lnTo>
                <a:lnTo>
                  <a:pt x="805958" y="364489"/>
                </a:lnTo>
                <a:lnTo>
                  <a:pt x="803308" y="365759"/>
                </a:lnTo>
                <a:lnTo>
                  <a:pt x="769931" y="383539"/>
                </a:lnTo>
                <a:lnTo>
                  <a:pt x="737359" y="403859"/>
                </a:lnTo>
                <a:lnTo>
                  <a:pt x="715294" y="416559"/>
                </a:lnTo>
                <a:lnTo>
                  <a:pt x="713016" y="417829"/>
                </a:lnTo>
                <a:lnTo>
                  <a:pt x="711454" y="419099"/>
                </a:lnTo>
                <a:close/>
              </a:path>
              <a:path w="1539875" h="1101090">
                <a:moveTo>
                  <a:pt x="1011956" y="417829"/>
                </a:moveTo>
                <a:lnTo>
                  <a:pt x="931683" y="417829"/>
                </a:lnTo>
                <a:lnTo>
                  <a:pt x="941030" y="416559"/>
                </a:lnTo>
                <a:lnTo>
                  <a:pt x="949781" y="416559"/>
                </a:lnTo>
                <a:lnTo>
                  <a:pt x="957978" y="415289"/>
                </a:lnTo>
                <a:lnTo>
                  <a:pt x="965660" y="414019"/>
                </a:lnTo>
                <a:lnTo>
                  <a:pt x="964855" y="402589"/>
                </a:lnTo>
                <a:lnTo>
                  <a:pt x="964371" y="392429"/>
                </a:lnTo>
                <a:lnTo>
                  <a:pt x="964293" y="388619"/>
                </a:lnTo>
                <a:lnTo>
                  <a:pt x="964177" y="370839"/>
                </a:lnTo>
                <a:lnTo>
                  <a:pt x="1015097" y="370839"/>
                </a:lnTo>
                <a:lnTo>
                  <a:pt x="1014704" y="384809"/>
                </a:lnTo>
                <a:lnTo>
                  <a:pt x="1013068" y="408939"/>
                </a:lnTo>
                <a:lnTo>
                  <a:pt x="1011956" y="417829"/>
                </a:lnTo>
                <a:close/>
              </a:path>
              <a:path w="1539875" h="1101090">
                <a:moveTo>
                  <a:pt x="133085" y="924559"/>
                </a:moveTo>
                <a:lnTo>
                  <a:pt x="110528" y="924559"/>
                </a:lnTo>
                <a:lnTo>
                  <a:pt x="88392" y="923289"/>
                </a:lnTo>
                <a:lnTo>
                  <a:pt x="66755" y="923289"/>
                </a:lnTo>
                <a:lnTo>
                  <a:pt x="45695" y="922019"/>
                </a:lnTo>
                <a:lnTo>
                  <a:pt x="37137" y="920749"/>
                </a:lnTo>
                <a:lnTo>
                  <a:pt x="30485" y="914399"/>
                </a:lnTo>
                <a:lnTo>
                  <a:pt x="28210" y="900429"/>
                </a:lnTo>
                <a:lnTo>
                  <a:pt x="30152" y="895349"/>
                </a:lnTo>
                <a:lnTo>
                  <a:pt x="34143" y="891539"/>
                </a:lnTo>
                <a:lnTo>
                  <a:pt x="33584" y="852169"/>
                </a:lnTo>
                <a:lnTo>
                  <a:pt x="32644" y="812799"/>
                </a:lnTo>
                <a:lnTo>
                  <a:pt x="31415" y="772159"/>
                </a:lnTo>
                <a:lnTo>
                  <a:pt x="29072" y="702309"/>
                </a:lnTo>
                <a:lnTo>
                  <a:pt x="28043" y="669289"/>
                </a:lnTo>
                <a:lnTo>
                  <a:pt x="27154" y="636269"/>
                </a:lnTo>
                <a:lnTo>
                  <a:pt x="26458" y="601979"/>
                </a:lnTo>
                <a:lnTo>
                  <a:pt x="26035" y="593089"/>
                </a:lnTo>
                <a:lnTo>
                  <a:pt x="24027" y="525779"/>
                </a:lnTo>
                <a:lnTo>
                  <a:pt x="25669" y="476249"/>
                </a:lnTo>
                <a:lnTo>
                  <a:pt x="31061" y="441959"/>
                </a:lnTo>
                <a:lnTo>
                  <a:pt x="40301" y="422909"/>
                </a:lnTo>
                <a:lnTo>
                  <a:pt x="42314" y="420369"/>
                </a:lnTo>
                <a:lnTo>
                  <a:pt x="44398" y="419099"/>
                </a:lnTo>
                <a:lnTo>
                  <a:pt x="46372" y="417829"/>
                </a:lnTo>
                <a:lnTo>
                  <a:pt x="45189" y="417829"/>
                </a:lnTo>
                <a:lnTo>
                  <a:pt x="44651" y="416559"/>
                </a:lnTo>
                <a:lnTo>
                  <a:pt x="611874" y="416559"/>
                </a:lnTo>
                <a:lnTo>
                  <a:pt x="609502" y="417829"/>
                </a:lnTo>
                <a:lnTo>
                  <a:pt x="622372" y="419099"/>
                </a:lnTo>
                <a:lnTo>
                  <a:pt x="711454" y="419099"/>
                </a:lnTo>
                <a:lnTo>
                  <a:pt x="708329" y="421639"/>
                </a:lnTo>
                <a:lnTo>
                  <a:pt x="1011480" y="421639"/>
                </a:lnTo>
                <a:lnTo>
                  <a:pt x="1011162" y="424179"/>
                </a:lnTo>
                <a:lnTo>
                  <a:pt x="67298" y="424179"/>
                </a:lnTo>
                <a:lnTo>
                  <a:pt x="68160" y="425449"/>
                </a:lnTo>
                <a:lnTo>
                  <a:pt x="68891" y="426719"/>
                </a:lnTo>
                <a:lnTo>
                  <a:pt x="71684" y="434339"/>
                </a:lnTo>
                <a:lnTo>
                  <a:pt x="71604" y="439419"/>
                </a:lnTo>
                <a:lnTo>
                  <a:pt x="69350" y="444499"/>
                </a:lnTo>
                <a:lnTo>
                  <a:pt x="69233" y="455929"/>
                </a:lnTo>
                <a:lnTo>
                  <a:pt x="69343" y="463549"/>
                </a:lnTo>
                <a:lnTo>
                  <a:pt x="69860" y="490219"/>
                </a:lnTo>
                <a:lnTo>
                  <a:pt x="70280" y="513079"/>
                </a:lnTo>
                <a:lnTo>
                  <a:pt x="72120" y="576579"/>
                </a:lnTo>
                <a:lnTo>
                  <a:pt x="74804" y="647699"/>
                </a:lnTo>
                <a:lnTo>
                  <a:pt x="76624" y="692149"/>
                </a:lnTo>
                <a:lnTo>
                  <a:pt x="80340" y="773429"/>
                </a:lnTo>
                <a:lnTo>
                  <a:pt x="81875" y="808989"/>
                </a:lnTo>
                <a:lnTo>
                  <a:pt x="83265" y="847089"/>
                </a:lnTo>
                <a:lnTo>
                  <a:pt x="84340" y="883919"/>
                </a:lnTo>
                <a:lnTo>
                  <a:pt x="616103" y="883919"/>
                </a:lnTo>
                <a:lnTo>
                  <a:pt x="568570" y="887729"/>
                </a:lnTo>
                <a:lnTo>
                  <a:pt x="279901" y="918209"/>
                </a:lnTo>
                <a:lnTo>
                  <a:pt x="230889" y="922019"/>
                </a:lnTo>
                <a:lnTo>
                  <a:pt x="133085" y="924559"/>
                </a:lnTo>
                <a:close/>
              </a:path>
              <a:path w="1539875" h="1101090">
                <a:moveTo>
                  <a:pt x="238094" y="457199"/>
                </a:moveTo>
                <a:lnTo>
                  <a:pt x="223108" y="457199"/>
                </a:lnTo>
                <a:lnTo>
                  <a:pt x="217591" y="453389"/>
                </a:lnTo>
                <a:lnTo>
                  <a:pt x="214846" y="447039"/>
                </a:lnTo>
                <a:lnTo>
                  <a:pt x="214538" y="445769"/>
                </a:lnTo>
                <a:lnTo>
                  <a:pt x="214371" y="444499"/>
                </a:lnTo>
                <a:lnTo>
                  <a:pt x="174772" y="440689"/>
                </a:lnTo>
                <a:lnTo>
                  <a:pt x="101429" y="430529"/>
                </a:lnTo>
                <a:lnTo>
                  <a:pt x="67298" y="424179"/>
                </a:lnTo>
                <a:lnTo>
                  <a:pt x="1011162" y="424179"/>
                </a:lnTo>
                <a:lnTo>
                  <a:pt x="1010051" y="433069"/>
                </a:lnTo>
                <a:lnTo>
                  <a:pt x="1007615" y="439419"/>
                </a:lnTo>
                <a:lnTo>
                  <a:pt x="1003021" y="445769"/>
                </a:lnTo>
                <a:lnTo>
                  <a:pt x="996963" y="449579"/>
                </a:lnTo>
                <a:lnTo>
                  <a:pt x="265541" y="449579"/>
                </a:lnTo>
                <a:lnTo>
                  <a:pt x="255918" y="452119"/>
                </a:lnTo>
                <a:lnTo>
                  <a:pt x="246788" y="454659"/>
                </a:lnTo>
                <a:lnTo>
                  <a:pt x="238094" y="457199"/>
                </a:lnTo>
                <a:close/>
              </a:path>
              <a:path w="1539875" h="1101090">
                <a:moveTo>
                  <a:pt x="338586" y="478789"/>
                </a:moveTo>
                <a:lnTo>
                  <a:pt x="330771" y="478789"/>
                </a:lnTo>
                <a:lnTo>
                  <a:pt x="324617" y="473709"/>
                </a:lnTo>
                <a:lnTo>
                  <a:pt x="321196" y="462279"/>
                </a:lnTo>
                <a:lnTo>
                  <a:pt x="322173" y="457199"/>
                </a:lnTo>
                <a:lnTo>
                  <a:pt x="325064" y="453389"/>
                </a:lnTo>
                <a:lnTo>
                  <a:pt x="309659" y="452119"/>
                </a:lnTo>
                <a:lnTo>
                  <a:pt x="294641" y="452119"/>
                </a:lnTo>
                <a:lnTo>
                  <a:pt x="265541" y="449579"/>
                </a:lnTo>
                <a:lnTo>
                  <a:pt x="974836" y="449579"/>
                </a:lnTo>
                <a:lnTo>
                  <a:pt x="959364" y="450849"/>
                </a:lnTo>
                <a:lnTo>
                  <a:pt x="959206" y="454659"/>
                </a:lnTo>
                <a:lnTo>
                  <a:pt x="958055" y="458469"/>
                </a:lnTo>
                <a:lnTo>
                  <a:pt x="408470" y="458469"/>
                </a:lnTo>
                <a:lnTo>
                  <a:pt x="389001" y="467359"/>
                </a:lnTo>
                <a:lnTo>
                  <a:pt x="371060" y="473709"/>
                </a:lnTo>
                <a:lnTo>
                  <a:pt x="354353" y="477519"/>
                </a:lnTo>
                <a:lnTo>
                  <a:pt x="338586" y="478789"/>
                </a:lnTo>
                <a:close/>
              </a:path>
              <a:path w="1539875" h="1101090">
                <a:moveTo>
                  <a:pt x="990138" y="450849"/>
                </a:moveTo>
                <a:lnTo>
                  <a:pt x="982346" y="450849"/>
                </a:lnTo>
                <a:lnTo>
                  <a:pt x="974836" y="449579"/>
                </a:lnTo>
                <a:lnTo>
                  <a:pt x="996963" y="449579"/>
                </a:lnTo>
                <a:lnTo>
                  <a:pt x="990138" y="450849"/>
                </a:lnTo>
                <a:close/>
              </a:path>
              <a:path w="1539875" h="1101090">
                <a:moveTo>
                  <a:pt x="503153" y="469899"/>
                </a:moveTo>
                <a:lnTo>
                  <a:pt x="496880" y="469899"/>
                </a:lnTo>
                <a:lnTo>
                  <a:pt x="493226" y="468629"/>
                </a:lnTo>
                <a:lnTo>
                  <a:pt x="489785" y="464819"/>
                </a:lnTo>
                <a:lnTo>
                  <a:pt x="489116" y="463549"/>
                </a:lnTo>
                <a:lnTo>
                  <a:pt x="488555" y="463549"/>
                </a:lnTo>
                <a:lnTo>
                  <a:pt x="408470" y="458469"/>
                </a:lnTo>
                <a:lnTo>
                  <a:pt x="958055" y="458469"/>
                </a:lnTo>
                <a:lnTo>
                  <a:pt x="957671" y="459739"/>
                </a:lnTo>
                <a:lnTo>
                  <a:pt x="954258" y="464819"/>
                </a:lnTo>
                <a:lnTo>
                  <a:pt x="519004" y="464819"/>
                </a:lnTo>
                <a:lnTo>
                  <a:pt x="513507" y="467359"/>
                </a:lnTo>
                <a:lnTo>
                  <a:pt x="508828" y="468629"/>
                </a:lnTo>
                <a:lnTo>
                  <a:pt x="503153" y="469899"/>
                </a:lnTo>
                <a:close/>
              </a:path>
              <a:path w="1539875" h="1101090">
                <a:moveTo>
                  <a:pt x="599611" y="471169"/>
                </a:moveTo>
                <a:lnTo>
                  <a:pt x="588837" y="471169"/>
                </a:lnTo>
                <a:lnTo>
                  <a:pt x="583886" y="469899"/>
                </a:lnTo>
                <a:lnTo>
                  <a:pt x="581394" y="469899"/>
                </a:lnTo>
                <a:lnTo>
                  <a:pt x="579361" y="467359"/>
                </a:lnTo>
                <a:lnTo>
                  <a:pt x="564273" y="467359"/>
                </a:lnTo>
                <a:lnTo>
                  <a:pt x="549186" y="466089"/>
                </a:lnTo>
                <a:lnTo>
                  <a:pt x="519004" y="464819"/>
                </a:lnTo>
                <a:lnTo>
                  <a:pt x="954258" y="464819"/>
                </a:lnTo>
                <a:lnTo>
                  <a:pt x="951698" y="468629"/>
                </a:lnTo>
                <a:lnTo>
                  <a:pt x="612935" y="468629"/>
                </a:lnTo>
                <a:lnTo>
                  <a:pt x="599611" y="471169"/>
                </a:lnTo>
                <a:close/>
              </a:path>
              <a:path w="1539875" h="1101090">
                <a:moveTo>
                  <a:pt x="701365" y="473709"/>
                </a:moveTo>
                <a:lnTo>
                  <a:pt x="694408" y="473709"/>
                </a:lnTo>
                <a:lnTo>
                  <a:pt x="691786" y="472439"/>
                </a:lnTo>
                <a:lnTo>
                  <a:pt x="689357" y="471169"/>
                </a:lnTo>
                <a:lnTo>
                  <a:pt x="670244" y="471169"/>
                </a:lnTo>
                <a:lnTo>
                  <a:pt x="651134" y="469899"/>
                </a:lnTo>
                <a:lnTo>
                  <a:pt x="612935" y="468629"/>
                </a:lnTo>
                <a:lnTo>
                  <a:pt x="951698" y="468629"/>
                </a:lnTo>
                <a:lnTo>
                  <a:pt x="950845" y="469899"/>
                </a:lnTo>
                <a:lnTo>
                  <a:pt x="946705" y="472439"/>
                </a:lnTo>
                <a:lnTo>
                  <a:pt x="704695" y="472439"/>
                </a:lnTo>
                <a:lnTo>
                  <a:pt x="701365" y="473709"/>
                </a:lnTo>
                <a:close/>
              </a:path>
              <a:path w="1539875" h="1101090">
                <a:moveTo>
                  <a:pt x="937311" y="474979"/>
                </a:moveTo>
                <a:lnTo>
                  <a:pt x="877267" y="474979"/>
                </a:lnTo>
                <a:lnTo>
                  <a:pt x="819896" y="473709"/>
                </a:lnTo>
                <a:lnTo>
                  <a:pt x="763643" y="473709"/>
                </a:lnTo>
                <a:lnTo>
                  <a:pt x="708705" y="472439"/>
                </a:lnTo>
                <a:lnTo>
                  <a:pt x="946705" y="472439"/>
                </a:lnTo>
                <a:lnTo>
                  <a:pt x="944636" y="473709"/>
                </a:lnTo>
                <a:lnTo>
                  <a:pt x="937311" y="474979"/>
                </a:lnTo>
                <a:close/>
              </a:path>
              <a:path w="1539875" h="1101090">
                <a:moveTo>
                  <a:pt x="616103" y="883919"/>
                </a:moveTo>
                <a:lnTo>
                  <a:pt x="84340" y="883919"/>
                </a:lnTo>
                <a:lnTo>
                  <a:pt x="289538" y="867409"/>
                </a:lnTo>
                <a:lnTo>
                  <a:pt x="476233" y="847089"/>
                </a:lnTo>
                <a:lnTo>
                  <a:pt x="613520" y="835659"/>
                </a:lnTo>
                <a:lnTo>
                  <a:pt x="657401" y="833119"/>
                </a:lnTo>
                <a:lnTo>
                  <a:pt x="700435" y="831849"/>
                </a:lnTo>
                <a:lnTo>
                  <a:pt x="928563" y="831849"/>
                </a:lnTo>
                <a:lnTo>
                  <a:pt x="971557" y="830579"/>
                </a:lnTo>
                <a:lnTo>
                  <a:pt x="1065100" y="830579"/>
                </a:lnTo>
                <a:lnTo>
                  <a:pt x="1071757" y="834389"/>
                </a:lnTo>
                <a:lnTo>
                  <a:pt x="1081340" y="844549"/>
                </a:lnTo>
                <a:lnTo>
                  <a:pt x="1083752" y="852169"/>
                </a:lnTo>
                <a:lnTo>
                  <a:pt x="1082839" y="861059"/>
                </a:lnTo>
                <a:lnTo>
                  <a:pt x="1082392" y="868679"/>
                </a:lnTo>
                <a:lnTo>
                  <a:pt x="1078658" y="875029"/>
                </a:lnTo>
                <a:lnTo>
                  <a:pt x="1072745" y="878839"/>
                </a:lnTo>
                <a:lnTo>
                  <a:pt x="1073049" y="881379"/>
                </a:lnTo>
                <a:lnTo>
                  <a:pt x="677131" y="881379"/>
                </a:lnTo>
                <a:lnTo>
                  <a:pt x="616103" y="883919"/>
                </a:lnTo>
                <a:close/>
              </a:path>
              <a:path w="1539875" h="1101090">
                <a:moveTo>
                  <a:pt x="1041552" y="1101089"/>
                </a:moveTo>
                <a:lnTo>
                  <a:pt x="1034070" y="1101089"/>
                </a:lnTo>
                <a:lnTo>
                  <a:pt x="1027330" y="1098549"/>
                </a:lnTo>
                <a:lnTo>
                  <a:pt x="1017941" y="1088389"/>
                </a:lnTo>
                <a:lnTo>
                  <a:pt x="1015529" y="1082039"/>
                </a:lnTo>
                <a:lnTo>
                  <a:pt x="1015616" y="1074419"/>
                </a:lnTo>
                <a:lnTo>
                  <a:pt x="1016024" y="1059179"/>
                </a:lnTo>
                <a:lnTo>
                  <a:pt x="1016824" y="1042669"/>
                </a:lnTo>
                <a:lnTo>
                  <a:pt x="1017879" y="1026159"/>
                </a:lnTo>
                <a:lnTo>
                  <a:pt x="1019053" y="1010919"/>
                </a:lnTo>
                <a:lnTo>
                  <a:pt x="1021271" y="977899"/>
                </a:lnTo>
                <a:lnTo>
                  <a:pt x="1022486" y="946149"/>
                </a:lnTo>
                <a:lnTo>
                  <a:pt x="1021659" y="914399"/>
                </a:lnTo>
                <a:lnTo>
                  <a:pt x="1017755" y="883919"/>
                </a:lnTo>
                <a:lnTo>
                  <a:pt x="950171" y="883919"/>
                </a:lnTo>
                <a:lnTo>
                  <a:pt x="920836" y="882649"/>
                </a:lnTo>
                <a:lnTo>
                  <a:pt x="891620" y="882649"/>
                </a:lnTo>
                <a:lnTo>
                  <a:pt x="833848" y="881379"/>
                </a:lnTo>
                <a:lnTo>
                  <a:pt x="1073049" y="881379"/>
                </a:lnTo>
                <a:lnTo>
                  <a:pt x="1075627" y="902969"/>
                </a:lnTo>
                <a:lnTo>
                  <a:pt x="1076748" y="924559"/>
                </a:lnTo>
                <a:lnTo>
                  <a:pt x="1076851" y="951229"/>
                </a:lnTo>
                <a:lnTo>
                  <a:pt x="1075886" y="976629"/>
                </a:lnTo>
                <a:lnTo>
                  <a:pt x="1143913" y="976629"/>
                </a:lnTo>
                <a:lnTo>
                  <a:pt x="1096432" y="1042669"/>
                </a:lnTo>
                <a:lnTo>
                  <a:pt x="1067600" y="1087119"/>
                </a:lnTo>
                <a:lnTo>
                  <a:pt x="1062735" y="1092199"/>
                </a:lnTo>
                <a:lnTo>
                  <a:pt x="1056528" y="1097279"/>
                </a:lnTo>
                <a:lnTo>
                  <a:pt x="1049345" y="1099819"/>
                </a:lnTo>
                <a:lnTo>
                  <a:pt x="1041552" y="1101089"/>
                </a:lnTo>
                <a:close/>
              </a:path>
            </a:pathLst>
          </a:custGeom>
          <a:solidFill>
            <a:srgbClr val="2D37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8902" y="848360"/>
            <a:ext cx="16290290" cy="7910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9435" marR="2176780" algn="ctr">
              <a:lnSpc>
                <a:spcPct val="140600"/>
              </a:lnSpc>
              <a:spcBef>
                <a:spcPts val="100"/>
              </a:spcBef>
            </a:pP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Выбор целей и средств для их достижения непременно должен сочетаться с определением  потребности в ресурсах. При определении этой потребности следует рассматривать  плановые и прогнозные матрицы ресурсов (финансовых, трудовых, материальных и  энергетических), а также матрицы производственных мощностей и ресурсов времени.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568960" marR="2186305" indent="-635" algn="ctr">
              <a:lnSpc>
                <a:spcPct val="140600"/>
              </a:lnSpc>
            </a:pP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Оценке подлежат как потребные ресурсы, так и вероятные ограничения на их величину в  диапазоне времени упреждения плана или прогноза. Матрицы ресурсов прогноза являются  важнейшими исходными данными при составлении балансов народного хозяйства при  перспективном планировании.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700" marR="10250170">
              <a:lnSpc>
                <a:spcPct val="114599"/>
              </a:lnSpc>
              <a:spcBef>
                <a:spcPts val="5"/>
              </a:spcBef>
            </a:pP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Движущие силы развития не действуют  изолированно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они взаимосвязаны и  взаимообусловлены и могут быть  представлены в виде связного  треугольника графа</a:t>
            </a:r>
            <a:r>
              <a:rPr sz="2400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>
              <a:latin typeface="Trebuchet MS"/>
              <a:cs typeface="Trebuchet MS"/>
            </a:endParaRPr>
          </a:p>
          <a:p>
            <a:pPr marL="8485505">
              <a:lnSpc>
                <a:spcPct val="100000"/>
              </a:lnSpc>
            </a:pPr>
            <a:r>
              <a:rPr sz="2500" b="1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Рисунок 1.1 Взаимосвязь движущих сил развития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36290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28700" y="4025987"/>
            <a:ext cx="16228694" cy="5232400"/>
            <a:chOff x="1028700" y="4025987"/>
            <a:chExt cx="16228694" cy="5232400"/>
          </a:xfrm>
        </p:grpSpPr>
        <p:sp>
          <p:nvSpPr>
            <p:cNvPr id="4" name="object 4"/>
            <p:cNvSpPr/>
            <p:nvPr/>
          </p:nvSpPr>
          <p:spPr>
            <a:xfrm>
              <a:off x="1028700" y="4025987"/>
              <a:ext cx="16228694" cy="5232400"/>
            </a:xfrm>
            <a:custGeom>
              <a:avLst/>
              <a:gdLst/>
              <a:ahLst/>
              <a:cxnLst/>
              <a:rect l="l" t="t" r="r" b="b"/>
              <a:pathLst>
                <a:path w="16228694" h="5232400">
                  <a:moveTo>
                    <a:pt x="16228342" y="5232312"/>
                  </a:moveTo>
                  <a:lnTo>
                    <a:pt x="0" y="5232312"/>
                  </a:lnTo>
                  <a:lnTo>
                    <a:pt x="0" y="0"/>
                  </a:lnTo>
                  <a:lnTo>
                    <a:pt x="16228342" y="0"/>
                  </a:lnTo>
                  <a:lnTo>
                    <a:pt x="16228342" y="5232312"/>
                  </a:lnTo>
                  <a:close/>
                </a:path>
              </a:pathLst>
            </a:custGeom>
            <a:solidFill>
              <a:srgbClr val="EC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4624" y="4724996"/>
              <a:ext cx="1342390" cy="2771140"/>
            </a:xfrm>
            <a:custGeom>
              <a:avLst/>
              <a:gdLst/>
              <a:ahLst/>
              <a:cxnLst/>
              <a:rect l="l" t="t" r="r" b="b"/>
              <a:pathLst>
                <a:path w="1342389" h="2771140">
                  <a:moveTo>
                    <a:pt x="1341983" y="79971"/>
                  </a:moveTo>
                  <a:lnTo>
                    <a:pt x="1339202" y="46545"/>
                  </a:lnTo>
                  <a:lnTo>
                    <a:pt x="1315110" y="11049"/>
                  </a:lnTo>
                  <a:lnTo>
                    <a:pt x="1274953" y="0"/>
                  </a:lnTo>
                  <a:lnTo>
                    <a:pt x="1234198" y="990"/>
                  </a:lnTo>
                  <a:lnTo>
                    <a:pt x="592556" y="25019"/>
                  </a:lnTo>
                  <a:lnTo>
                    <a:pt x="96647" y="24434"/>
                  </a:lnTo>
                  <a:lnTo>
                    <a:pt x="47180" y="33299"/>
                  </a:lnTo>
                  <a:lnTo>
                    <a:pt x="10185" y="62064"/>
                  </a:lnTo>
                  <a:lnTo>
                    <a:pt x="0" y="109943"/>
                  </a:lnTo>
                  <a:lnTo>
                    <a:pt x="825" y="147472"/>
                  </a:lnTo>
                  <a:lnTo>
                    <a:pt x="3721" y="199097"/>
                  </a:lnTo>
                  <a:lnTo>
                    <a:pt x="13449" y="330415"/>
                  </a:lnTo>
                  <a:lnTo>
                    <a:pt x="18199" y="390715"/>
                  </a:lnTo>
                  <a:lnTo>
                    <a:pt x="22860" y="447459"/>
                  </a:lnTo>
                  <a:lnTo>
                    <a:pt x="27457" y="500621"/>
                  </a:lnTo>
                  <a:lnTo>
                    <a:pt x="31978" y="550214"/>
                  </a:lnTo>
                  <a:lnTo>
                    <a:pt x="36423" y="596239"/>
                  </a:lnTo>
                  <a:lnTo>
                    <a:pt x="40805" y="638695"/>
                  </a:lnTo>
                  <a:lnTo>
                    <a:pt x="45097" y="677583"/>
                  </a:lnTo>
                  <a:lnTo>
                    <a:pt x="53454" y="744651"/>
                  </a:lnTo>
                  <a:lnTo>
                    <a:pt x="102362" y="1056563"/>
                  </a:lnTo>
                  <a:lnTo>
                    <a:pt x="109943" y="1098067"/>
                  </a:lnTo>
                  <a:lnTo>
                    <a:pt x="120053" y="1139418"/>
                  </a:lnTo>
                  <a:lnTo>
                    <a:pt x="147574" y="1324343"/>
                  </a:lnTo>
                  <a:lnTo>
                    <a:pt x="219659" y="1858657"/>
                  </a:lnTo>
                  <a:lnTo>
                    <a:pt x="244398" y="2047100"/>
                  </a:lnTo>
                  <a:lnTo>
                    <a:pt x="255092" y="2132647"/>
                  </a:lnTo>
                  <a:lnTo>
                    <a:pt x="259054" y="2170379"/>
                  </a:lnTo>
                  <a:lnTo>
                    <a:pt x="332447" y="2591803"/>
                  </a:lnTo>
                  <a:lnTo>
                    <a:pt x="345059" y="2646603"/>
                  </a:lnTo>
                  <a:lnTo>
                    <a:pt x="354114" y="2683281"/>
                  </a:lnTo>
                  <a:lnTo>
                    <a:pt x="359600" y="2701836"/>
                  </a:lnTo>
                  <a:lnTo>
                    <a:pt x="361518" y="2702268"/>
                  </a:lnTo>
                  <a:lnTo>
                    <a:pt x="362572" y="2690825"/>
                  </a:lnTo>
                  <a:lnTo>
                    <a:pt x="361734" y="2672778"/>
                  </a:lnTo>
                  <a:lnTo>
                    <a:pt x="358965" y="2648102"/>
                  </a:lnTo>
                  <a:lnTo>
                    <a:pt x="354291" y="2616822"/>
                  </a:lnTo>
                  <a:lnTo>
                    <a:pt x="281876" y="2175141"/>
                  </a:lnTo>
                  <a:lnTo>
                    <a:pt x="207213" y="1555673"/>
                  </a:lnTo>
                  <a:lnTo>
                    <a:pt x="80479" y="717384"/>
                  </a:lnTo>
                  <a:lnTo>
                    <a:pt x="71894" y="642531"/>
                  </a:lnTo>
                  <a:lnTo>
                    <a:pt x="67589" y="601103"/>
                  </a:lnTo>
                  <a:lnTo>
                    <a:pt x="63271" y="556983"/>
                  </a:lnTo>
                  <a:lnTo>
                    <a:pt x="58953" y="510209"/>
                  </a:lnTo>
                  <a:lnTo>
                    <a:pt x="54622" y="460756"/>
                  </a:lnTo>
                  <a:lnTo>
                    <a:pt x="50292" y="408622"/>
                  </a:lnTo>
                  <a:lnTo>
                    <a:pt x="45948" y="353822"/>
                  </a:lnTo>
                  <a:lnTo>
                    <a:pt x="37236" y="236207"/>
                  </a:lnTo>
                  <a:lnTo>
                    <a:pt x="30899" y="144830"/>
                  </a:lnTo>
                  <a:lnTo>
                    <a:pt x="30937" y="119443"/>
                  </a:lnTo>
                  <a:lnTo>
                    <a:pt x="37045" y="78155"/>
                  </a:lnTo>
                  <a:lnTo>
                    <a:pt x="85344" y="56502"/>
                  </a:lnTo>
                  <a:lnTo>
                    <a:pt x="108572" y="55486"/>
                  </a:lnTo>
                  <a:lnTo>
                    <a:pt x="148945" y="56235"/>
                  </a:lnTo>
                  <a:lnTo>
                    <a:pt x="190627" y="56769"/>
                  </a:lnTo>
                  <a:lnTo>
                    <a:pt x="233591" y="57061"/>
                  </a:lnTo>
                  <a:lnTo>
                    <a:pt x="277876" y="57124"/>
                  </a:lnTo>
                  <a:lnTo>
                    <a:pt x="323443" y="56959"/>
                  </a:lnTo>
                  <a:lnTo>
                    <a:pt x="370332" y="56565"/>
                  </a:lnTo>
                  <a:lnTo>
                    <a:pt x="418503" y="55943"/>
                  </a:lnTo>
                  <a:lnTo>
                    <a:pt x="467982" y="55079"/>
                  </a:lnTo>
                  <a:lnTo>
                    <a:pt x="518756" y="53987"/>
                  </a:lnTo>
                  <a:lnTo>
                    <a:pt x="624217" y="51117"/>
                  </a:lnTo>
                  <a:lnTo>
                    <a:pt x="734872" y="47320"/>
                  </a:lnTo>
                  <a:lnTo>
                    <a:pt x="850747" y="42608"/>
                  </a:lnTo>
                  <a:lnTo>
                    <a:pt x="971804" y="36957"/>
                  </a:lnTo>
                  <a:lnTo>
                    <a:pt x="1034288" y="33794"/>
                  </a:lnTo>
                  <a:lnTo>
                    <a:pt x="1045705" y="35585"/>
                  </a:lnTo>
                  <a:lnTo>
                    <a:pt x="1075842" y="36296"/>
                  </a:lnTo>
                  <a:lnTo>
                    <a:pt x="1124686" y="35928"/>
                  </a:lnTo>
                  <a:lnTo>
                    <a:pt x="1192250" y="34480"/>
                  </a:lnTo>
                  <a:lnTo>
                    <a:pt x="1278534" y="31953"/>
                  </a:lnTo>
                  <a:lnTo>
                    <a:pt x="1290726" y="34048"/>
                  </a:lnTo>
                  <a:lnTo>
                    <a:pt x="1310665" y="73177"/>
                  </a:lnTo>
                  <a:lnTo>
                    <a:pt x="1310906" y="90703"/>
                  </a:lnTo>
                  <a:lnTo>
                    <a:pt x="1309890" y="109804"/>
                  </a:lnTo>
                  <a:lnTo>
                    <a:pt x="1307592" y="130492"/>
                  </a:lnTo>
                  <a:lnTo>
                    <a:pt x="1276451" y="283857"/>
                  </a:lnTo>
                  <a:lnTo>
                    <a:pt x="1189393" y="590105"/>
                  </a:lnTo>
                  <a:lnTo>
                    <a:pt x="1116050" y="851166"/>
                  </a:lnTo>
                  <a:lnTo>
                    <a:pt x="1070063" y="1017295"/>
                  </a:lnTo>
                  <a:lnTo>
                    <a:pt x="1031798" y="1158011"/>
                  </a:lnTo>
                  <a:lnTo>
                    <a:pt x="1010589" y="1237703"/>
                  </a:lnTo>
                  <a:lnTo>
                    <a:pt x="992797" y="1306093"/>
                  </a:lnTo>
                  <a:lnTo>
                    <a:pt x="978446" y="1363192"/>
                  </a:lnTo>
                  <a:lnTo>
                    <a:pt x="967536" y="1408988"/>
                  </a:lnTo>
                  <a:lnTo>
                    <a:pt x="906170" y="1726311"/>
                  </a:lnTo>
                  <a:lnTo>
                    <a:pt x="859751" y="1973211"/>
                  </a:lnTo>
                  <a:lnTo>
                    <a:pt x="820801" y="2184209"/>
                  </a:lnTo>
                  <a:lnTo>
                    <a:pt x="798982" y="2304910"/>
                  </a:lnTo>
                  <a:lnTo>
                    <a:pt x="780491" y="2409660"/>
                  </a:lnTo>
                  <a:lnTo>
                    <a:pt x="765314" y="2498445"/>
                  </a:lnTo>
                  <a:lnTo>
                    <a:pt x="753452" y="2571267"/>
                  </a:lnTo>
                  <a:lnTo>
                    <a:pt x="744918" y="2628125"/>
                  </a:lnTo>
                  <a:lnTo>
                    <a:pt x="739698" y="2669019"/>
                  </a:lnTo>
                  <a:lnTo>
                    <a:pt x="737793" y="2693962"/>
                  </a:lnTo>
                  <a:lnTo>
                    <a:pt x="738085" y="2700439"/>
                  </a:lnTo>
                  <a:lnTo>
                    <a:pt x="739216" y="2702928"/>
                  </a:lnTo>
                  <a:lnTo>
                    <a:pt x="732256" y="2712974"/>
                  </a:lnTo>
                  <a:lnTo>
                    <a:pt x="675373" y="2728899"/>
                  </a:lnTo>
                  <a:lnTo>
                    <a:pt x="625436" y="2734767"/>
                  </a:lnTo>
                  <a:lnTo>
                    <a:pt x="561174" y="2739237"/>
                  </a:lnTo>
                  <a:lnTo>
                    <a:pt x="482574" y="2742323"/>
                  </a:lnTo>
                  <a:lnTo>
                    <a:pt x="434619" y="2743200"/>
                  </a:lnTo>
                  <a:lnTo>
                    <a:pt x="424383" y="2664066"/>
                  </a:lnTo>
                  <a:lnTo>
                    <a:pt x="421297" y="2603957"/>
                  </a:lnTo>
                  <a:lnTo>
                    <a:pt x="418160" y="2547378"/>
                  </a:lnTo>
                  <a:lnTo>
                    <a:pt x="414972" y="2494305"/>
                  </a:lnTo>
                  <a:lnTo>
                    <a:pt x="411746" y="2444762"/>
                  </a:lnTo>
                  <a:lnTo>
                    <a:pt x="408457" y="2398725"/>
                  </a:lnTo>
                  <a:lnTo>
                    <a:pt x="405130" y="2356218"/>
                  </a:lnTo>
                  <a:lnTo>
                    <a:pt x="398881" y="2285835"/>
                  </a:lnTo>
                  <a:lnTo>
                    <a:pt x="389890" y="2210066"/>
                  </a:lnTo>
                  <a:lnTo>
                    <a:pt x="383781" y="2165718"/>
                  </a:lnTo>
                  <a:lnTo>
                    <a:pt x="376593" y="2117039"/>
                  </a:lnTo>
                  <a:lnTo>
                    <a:pt x="368325" y="2064042"/>
                  </a:lnTo>
                  <a:lnTo>
                    <a:pt x="358965" y="2006727"/>
                  </a:lnTo>
                  <a:lnTo>
                    <a:pt x="348538" y="1945093"/>
                  </a:lnTo>
                  <a:lnTo>
                    <a:pt x="337032" y="1879142"/>
                  </a:lnTo>
                  <a:lnTo>
                    <a:pt x="338670" y="1881200"/>
                  </a:lnTo>
                  <a:lnTo>
                    <a:pt x="340855" y="1881619"/>
                  </a:lnTo>
                  <a:lnTo>
                    <a:pt x="343611" y="1880387"/>
                  </a:lnTo>
                  <a:lnTo>
                    <a:pt x="344843" y="1874748"/>
                  </a:lnTo>
                  <a:lnTo>
                    <a:pt x="345147" y="1866696"/>
                  </a:lnTo>
                  <a:lnTo>
                    <a:pt x="344538" y="1856257"/>
                  </a:lnTo>
                  <a:lnTo>
                    <a:pt x="335114" y="1792211"/>
                  </a:lnTo>
                  <a:lnTo>
                    <a:pt x="327977" y="1750212"/>
                  </a:lnTo>
                  <a:lnTo>
                    <a:pt x="307365" y="1633385"/>
                  </a:lnTo>
                  <a:lnTo>
                    <a:pt x="293878" y="1558569"/>
                  </a:lnTo>
                  <a:lnTo>
                    <a:pt x="257771" y="1331595"/>
                  </a:lnTo>
                  <a:lnTo>
                    <a:pt x="255460" y="1285659"/>
                  </a:lnTo>
                  <a:lnTo>
                    <a:pt x="234480" y="1134300"/>
                  </a:lnTo>
                  <a:lnTo>
                    <a:pt x="228396" y="1088910"/>
                  </a:lnTo>
                  <a:lnTo>
                    <a:pt x="225272" y="1063701"/>
                  </a:lnTo>
                  <a:lnTo>
                    <a:pt x="206895" y="886421"/>
                  </a:lnTo>
                  <a:lnTo>
                    <a:pt x="197764" y="802728"/>
                  </a:lnTo>
                  <a:lnTo>
                    <a:pt x="190373" y="740371"/>
                  </a:lnTo>
                  <a:lnTo>
                    <a:pt x="186588" y="716572"/>
                  </a:lnTo>
                  <a:lnTo>
                    <a:pt x="182778" y="699795"/>
                  </a:lnTo>
                  <a:lnTo>
                    <a:pt x="178943" y="690041"/>
                  </a:lnTo>
                  <a:lnTo>
                    <a:pt x="171310" y="628929"/>
                  </a:lnTo>
                  <a:lnTo>
                    <a:pt x="168325" y="588822"/>
                  </a:lnTo>
                  <a:lnTo>
                    <a:pt x="143154" y="439597"/>
                  </a:lnTo>
                  <a:lnTo>
                    <a:pt x="132765" y="381571"/>
                  </a:lnTo>
                  <a:lnTo>
                    <a:pt x="123215" y="329412"/>
                  </a:lnTo>
                  <a:lnTo>
                    <a:pt x="114503" y="283133"/>
                  </a:lnTo>
                  <a:lnTo>
                    <a:pt x="106616" y="242747"/>
                  </a:lnTo>
                  <a:lnTo>
                    <a:pt x="93319" y="179590"/>
                  </a:lnTo>
                  <a:lnTo>
                    <a:pt x="88773" y="157759"/>
                  </a:lnTo>
                  <a:lnTo>
                    <a:pt x="82651" y="138391"/>
                  </a:lnTo>
                  <a:lnTo>
                    <a:pt x="74968" y="121488"/>
                  </a:lnTo>
                  <a:lnTo>
                    <a:pt x="65722" y="107061"/>
                  </a:lnTo>
                  <a:lnTo>
                    <a:pt x="62331" y="108724"/>
                  </a:lnTo>
                  <a:lnTo>
                    <a:pt x="63334" y="123621"/>
                  </a:lnTo>
                  <a:lnTo>
                    <a:pt x="64198" y="131851"/>
                  </a:lnTo>
                  <a:lnTo>
                    <a:pt x="64922" y="133438"/>
                  </a:lnTo>
                  <a:lnTo>
                    <a:pt x="92265" y="274434"/>
                  </a:lnTo>
                  <a:lnTo>
                    <a:pt x="94132" y="293243"/>
                  </a:lnTo>
                  <a:lnTo>
                    <a:pt x="100977" y="336715"/>
                  </a:lnTo>
                  <a:lnTo>
                    <a:pt x="112776" y="404863"/>
                  </a:lnTo>
                  <a:lnTo>
                    <a:pt x="129527" y="497700"/>
                  </a:lnTo>
                  <a:lnTo>
                    <a:pt x="128638" y="502805"/>
                  </a:lnTo>
                  <a:lnTo>
                    <a:pt x="128333" y="509536"/>
                  </a:lnTo>
                  <a:lnTo>
                    <a:pt x="128638" y="517906"/>
                  </a:lnTo>
                  <a:lnTo>
                    <a:pt x="129540" y="527900"/>
                  </a:lnTo>
                  <a:lnTo>
                    <a:pt x="132524" y="539381"/>
                  </a:lnTo>
                  <a:lnTo>
                    <a:pt x="136017" y="557555"/>
                  </a:lnTo>
                  <a:lnTo>
                    <a:pt x="144551" y="614019"/>
                  </a:lnTo>
                  <a:lnTo>
                    <a:pt x="149606" y="652297"/>
                  </a:lnTo>
                  <a:lnTo>
                    <a:pt x="155155" y="697293"/>
                  </a:lnTo>
                  <a:lnTo>
                    <a:pt x="161239" y="748982"/>
                  </a:lnTo>
                  <a:lnTo>
                    <a:pt x="167830" y="807377"/>
                  </a:lnTo>
                  <a:lnTo>
                    <a:pt x="174942" y="872464"/>
                  </a:lnTo>
                  <a:lnTo>
                    <a:pt x="190703" y="1022769"/>
                  </a:lnTo>
                  <a:lnTo>
                    <a:pt x="199364" y="1107973"/>
                  </a:lnTo>
                  <a:lnTo>
                    <a:pt x="208800" y="1178902"/>
                  </a:lnTo>
                  <a:lnTo>
                    <a:pt x="217614" y="1243088"/>
                  </a:lnTo>
                  <a:lnTo>
                    <a:pt x="225806" y="1300530"/>
                  </a:lnTo>
                  <a:lnTo>
                    <a:pt x="233400" y="1351216"/>
                  </a:lnTo>
                  <a:lnTo>
                    <a:pt x="240360" y="1395158"/>
                  </a:lnTo>
                  <a:lnTo>
                    <a:pt x="252450" y="1462798"/>
                  </a:lnTo>
                  <a:lnTo>
                    <a:pt x="257568" y="1486496"/>
                  </a:lnTo>
                  <a:lnTo>
                    <a:pt x="256374" y="1489621"/>
                  </a:lnTo>
                  <a:lnTo>
                    <a:pt x="260464" y="1545221"/>
                  </a:lnTo>
                  <a:lnTo>
                    <a:pt x="269697" y="1604454"/>
                  </a:lnTo>
                  <a:lnTo>
                    <a:pt x="276288" y="1642097"/>
                  </a:lnTo>
                  <a:lnTo>
                    <a:pt x="276885" y="1658416"/>
                  </a:lnTo>
                  <a:lnTo>
                    <a:pt x="303187" y="1803323"/>
                  </a:lnTo>
                  <a:lnTo>
                    <a:pt x="325348" y="1928672"/>
                  </a:lnTo>
                  <a:lnTo>
                    <a:pt x="334860" y="1984019"/>
                  </a:lnTo>
                  <a:lnTo>
                    <a:pt x="343344" y="2034476"/>
                  </a:lnTo>
                  <a:lnTo>
                    <a:pt x="350786" y="2080056"/>
                  </a:lnTo>
                  <a:lnTo>
                    <a:pt x="357187" y="2120735"/>
                  </a:lnTo>
                  <a:lnTo>
                    <a:pt x="366890" y="2187435"/>
                  </a:lnTo>
                  <a:lnTo>
                    <a:pt x="374434" y="2247684"/>
                  </a:lnTo>
                  <a:lnTo>
                    <a:pt x="378587" y="2285923"/>
                  </a:lnTo>
                  <a:lnTo>
                    <a:pt x="382651" y="2328176"/>
                  </a:lnTo>
                  <a:lnTo>
                    <a:pt x="386613" y="2374442"/>
                  </a:lnTo>
                  <a:lnTo>
                    <a:pt x="390499" y="2424709"/>
                  </a:lnTo>
                  <a:lnTo>
                    <a:pt x="394284" y="2478989"/>
                  </a:lnTo>
                  <a:lnTo>
                    <a:pt x="397979" y="2537282"/>
                  </a:lnTo>
                  <a:lnTo>
                    <a:pt x="401586" y="2599575"/>
                  </a:lnTo>
                  <a:lnTo>
                    <a:pt x="405104" y="2665895"/>
                  </a:lnTo>
                  <a:lnTo>
                    <a:pt x="406387" y="2676398"/>
                  </a:lnTo>
                  <a:lnTo>
                    <a:pt x="407746" y="2685707"/>
                  </a:lnTo>
                  <a:lnTo>
                    <a:pt x="409168" y="2693835"/>
                  </a:lnTo>
                  <a:lnTo>
                    <a:pt x="410667" y="2700756"/>
                  </a:lnTo>
                  <a:lnTo>
                    <a:pt x="421982" y="2743428"/>
                  </a:lnTo>
                  <a:lnTo>
                    <a:pt x="389661" y="2744000"/>
                  </a:lnTo>
                  <a:lnTo>
                    <a:pt x="423748" y="2750070"/>
                  </a:lnTo>
                  <a:lnTo>
                    <a:pt x="425704" y="2757424"/>
                  </a:lnTo>
                  <a:lnTo>
                    <a:pt x="431190" y="2768498"/>
                  </a:lnTo>
                  <a:lnTo>
                    <a:pt x="434517" y="2770987"/>
                  </a:lnTo>
                  <a:lnTo>
                    <a:pt x="436016" y="2765298"/>
                  </a:lnTo>
                  <a:lnTo>
                    <a:pt x="435698" y="2751556"/>
                  </a:lnTo>
                  <a:lnTo>
                    <a:pt x="472973" y="2755049"/>
                  </a:lnTo>
                  <a:lnTo>
                    <a:pt x="524395" y="2756662"/>
                  </a:lnTo>
                  <a:lnTo>
                    <a:pt x="582320" y="2755646"/>
                  </a:lnTo>
                  <a:lnTo>
                    <a:pt x="650417" y="2752013"/>
                  </a:lnTo>
                  <a:lnTo>
                    <a:pt x="702259" y="2743377"/>
                  </a:lnTo>
                  <a:lnTo>
                    <a:pt x="737831" y="2729738"/>
                  </a:lnTo>
                  <a:lnTo>
                    <a:pt x="757148" y="2711094"/>
                  </a:lnTo>
                  <a:lnTo>
                    <a:pt x="756551" y="2706281"/>
                  </a:lnTo>
                  <a:lnTo>
                    <a:pt x="756704" y="2697886"/>
                  </a:lnTo>
                  <a:lnTo>
                    <a:pt x="761631" y="2651290"/>
                  </a:lnTo>
                  <a:lnTo>
                    <a:pt x="768654" y="2602357"/>
                  </a:lnTo>
                  <a:lnTo>
                    <a:pt x="778675" y="2539149"/>
                  </a:lnTo>
                  <a:lnTo>
                    <a:pt x="791667" y="2461641"/>
                  </a:lnTo>
                  <a:lnTo>
                    <a:pt x="807656" y="2369845"/>
                  </a:lnTo>
                  <a:lnTo>
                    <a:pt x="826643" y="2263762"/>
                  </a:lnTo>
                  <a:lnTo>
                    <a:pt x="860704" y="2077859"/>
                  </a:lnTo>
                  <a:lnTo>
                    <a:pt x="901509" y="1859800"/>
                  </a:lnTo>
                  <a:lnTo>
                    <a:pt x="949020" y="1609585"/>
                  </a:lnTo>
                  <a:lnTo>
                    <a:pt x="984440" y="1424914"/>
                  </a:lnTo>
                  <a:lnTo>
                    <a:pt x="998194" y="1366812"/>
                  </a:lnTo>
                  <a:lnTo>
                    <a:pt x="1027722" y="1250861"/>
                  </a:lnTo>
                  <a:lnTo>
                    <a:pt x="1053350" y="1154366"/>
                  </a:lnTo>
                  <a:lnTo>
                    <a:pt x="1083716" y="1042530"/>
                  </a:lnTo>
                  <a:lnTo>
                    <a:pt x="1118831" y="915339"/>
                  </a:lnTo>
                  <a:lnTo>
                    <a:pt x="1158709" y="772782"/>
                  </a:lnTo>
                  <a:lnTo>
                    <a:pt x="1162519" y="759574"/>
                  </a:lnTo>
                  <a:lnTo>
                    <a:pt x="1160703" y="773353"/>
                  </a:lnTo>
                  <a:lnTo>
                    <a:pt x="1161199" y="779056"/>
                  </a:lnTo>
                  <a:lnTo>
                    <a:pt x="1195959" y="685101"/>
                  </a:lnTo>
                  <a:lnTo>
                    <a:pt x="1310411" y="288099"/>
                  </a:lnTo>
                  <a:lnTo>
                    <a:pt x="1327404" y="208051"/>
                  </a:lnTo>
                  <a:lnTo>
                    <a:pt x="1336090" y="160718"/>
                  </a:lnTo>
                  <a:lnTo>
                    <a:pt x="1340954" y="118021"/>
                  </a:lnTo>
                  <a:lnTo>
                    <a:pt x="1341983" y="79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0847" y="7404565"/>
              <a:ext cx="82449" cy="721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2534" y="7820752"/>
              <a:ext cx="572020" cy="60131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85582" y="4769916"/>
              <a:ext cx="367665" cy="2670810"/>
            </a:xfrm>
            <a:custGeom>
              <a:avLst/>
              <a:gdLst/>
              <a:ahLst/>
              <a:cxnLst/>
              <a:rect l="l" t="t" r="r" b="b"/>
              <a:pathLst>
                <a:path w="367664" h="2670809">
                  <a:moveTo>
                    <a:pt x="41694" y="70980"/>
                  </a:moveTo>
                  <a:lnTo>
                    <a:pt x="33553" y="17653"/>
                  </a:lnTo>
                  <a:lnTo>
                    <a:pt x="30594" y="13157"/>
                  </a:lnTo>
                  <a:lnTo>
                    <a:pt x="30594" y="65328"/>
                  </a:lnTo>
                  <a:lnTo>
                    <a:pt x="25577" y="46761"/>
                  </a:lnTo>
                  <a:lnTo>
                    <a:pt x="24269" y="37909"/>
                  </a:lnTo>
                  <a:lnTo>
                    <a:pt x="24574" y="38328"/>
                  </a:lnTo>
                  <a:lnTo>
                    <a:pt x="27673" y="48336"/>
                  </a:lnTo>
                  <a:lnTo>
                    <a:pt x="29895" y="58750"/>
                  </a:lnTo>
                  <a:lnTo>
                    <a:pt x="30594" y="65328"/>
                  </a:lnTo>
                  <a:lnTo>
                    <a:pt x="30594" y="13157"/>
                  </a:lnTo>
                  <a:lnTo>
                    <a:pt x="21945" y="0"/>
                  </a:lnTo>
                  <a:lnTo>
                    <a:pt x="18364" y="13296"/>
                  </a:lnTo>
                  <a:lnTo>
                    <a:pt x="16459" y="7264"/>
                  </a:lnTo>
                  <a:lnTo>
                    <a:pt x="14478" y="20624"/>
                  </a:lnTo>
                  <a:lnTo>
                    <a:pt x="13182" y="38315"/>
                  </a:lnTo>
                  <a:lnTo>
                    <a:pt x="17449" y="60718"/>
                  </a:lnTo>
                  <a:lnTo>
                    <a:pt x="24358" y="80556"/>
                  </a:lnTo>
                  <a:lnTo>
                    <a:pt x="32626" y="84416"/>
                  </a:lnTo>
                  <a:lnTo>
                    <a:pt x="34340" y="100431"/>
                  </a:lnTo>
                  <a:lnTo>
                    <a:pt x="40386" y="91338"/>
                  </a:lnTo>
                  <a:lnTo>
                    <a:pt x="41694" y="70980"/>
                  </a:lnTo>
                  <a:close/>
                </a:path>
                <a:path w="367664" h="2670809">
                  <a:moveTo>
                    <a:pt x="350202" y="2638907"/>
                  </a:moveTo>
                  <a:lnTo>
                    <a:pt x="348919" y="2621521"/>
                  </a:lnTo>
                  <a:lnTo>
                    <a:pt x="302564" y="2292019"/>
                  </a:lnTo>
                  <a:lnTo>
                    <a:pt x="302539" y="2285454"/>
                  </a:lnTo>
                  <a:lnTo>
                    <a:pt x="186982" y="1502676"/>
                  </a:lnTo>
                  <a:lnTo>
                    <a:pt x="176555" y="1434909"/>
                  </a:lnTo>
                  <a:lnTo>
                    <a:pt x="172224" y="1411376"/>
                  </a:lnTo>
                  <a:lnTo>
                    <a:pt x="172389" y="1407820"/>
                  </a:lnTo>
                  <a:lnTo>
                    <a:pt x="151904" y="1248943"/>
                  </a:lnTo>
                  <a:lnTo>
                    <a:pt x="24257" y="392620"/>
                  </a:lnTo>
                  <a:lnTo>
                    <a:pt x="16433" y="343522"/>
                  </a:lnTo>
                  <a:lnTo>
                    <a:pt x="3873" y="278638"/>
                  </a:lnTo>
                  <a:lnTo>
                    <a:pt x="1193" y="269963"/>
                  </a:lnTo>
                  <a:lnTo>
                    <a:pt x="0" y="270040"/>
                  </a:lnTo>
                  <a:lnTo>
                    <a:pt x="292" y="278892"/>
                  </a:lnTo>
                  <a:lnTo>
                    <a:pt x="2070" y="296481"/>
                  </a:lnTo>
                  <a:lnTo>
                    <a:pt x="116446" y="1063472"/>
                  </a:lnTo>
                  <a:lnTo>
                    <a:pt x="113779" y="1060132"/>
                  </a:lnTo>
                  <a:lnTo>
                    <a:pt x="113931" y="1071435"/>
                  </a:lnTo>
                  <a:lnTo>
                    <a:pt x="116903" y="1097394"/>
                  </a:lnTo>
                  <a:lnTo>
                    <a:pt x="122682" y="1138008"/>
                  </a:lnTo>
                  <a:lnTo>
                    <a:pt x="185635" y="1560398"/>
                  </a:lnTo>
                  <a:lnTo>
                    <a:pt x="185915" y="1568754"/>
                  </a:lnTo>
                  <a:lnTo>
                    <a:pt x="191109" y="1609890"/>
                  </a:lnTo>
                  <a:lnTo>
                    <a:pt x="342963" y="2619235"/>
                  </a:lnTo>
                  <a:lnTo>
                    <a:pt x="349631" y="2644317"/>
                  </a:lnTo>
                  <a:lnTo>
                    <a:pt x="350202" y="2638907"/>
                  </a:lnTo>
                  <a:close/>
                </a:path>
                <a:path w="367664" h="2670809">
                  <a:moveTo>
                    <a:pt x="367512" y="2663863"/>
                  </a:moveTo>
                  <a:lnTo>
                    <a:pt x="365963" y="2644343"/>
                  </a:lnTo>
                  <a:lnTo>
                    <a:pt x="319900" y="2293531"/>
                  </a:lnTo>
                  <a:lnTo>
                    <a:pt x="319430" y="2283193"/>
                  </a:lnTo>
                  <a:lnTo>
                    <a:pt x="203276" y="1439875"/>
                  </a:lnTo>
                  <a:lnTo>
                    <a:pt x="192303" y="1363218"/>
                  </a:lnTo>
                  <a:lnTo>
                    <a:pt x="187718" y="1336281"/>
                  </a:lnTo>
                  <a:lnTo>
                    <a:pt x="187934" y="1333385"/>
                  </a:lnTo>
                  <a:lnTo>
                    <a:pt x="167081" y="1159929"/>
                  </a:lnTo>
                  <a:lnTo>
                    <a:pt x="54495" y="350672"/>
                  </a:lnTo>
                  <a:lnTo>
                    <a:pt x="43992" y="274154"/>
                  </a:lnTo>
                  <a:lnTo>
                    <a:pt x="35115" y="212102"/>
                  </a:lnTo>
                  <a:lnTo>
                    <a:pt x="27863" y="164503"/>
                  </a:lnTo>
                  <a:lnTo>
                    <a:pt x="17754" y="110502"/>
                  </a:lnTo>
                  <a:lnTo>
                    <a:pt x="14986" y="100876"/>
                  </a:lnTo>
                  <a:lnTo>
                    <a:pt x="13830" y="101409"/>
                  </a:lnTo>
                  <a:lnTo>
                    <a:pt x="14300" y="112128"/>
                  </a:lnTo>
                  <a:lnTo>
                    <a:pt x="16383" y="133007"/>
                  </a:lnTo>
                  <a:lnTo>
                    <a:pt x="131445" y="959840"/>
                  </a:lnTo>
                  <a:lnTo>
                    <a:pt x="128803" y="956729"/>
                  </a:lnTo>
                  <a:lnTo>
                    <a:pt x="129019" y="969378"/>
                  </a:lnTo>
                  <a:lnTo>
                    <a:pt x="132080" y="997788"/>
                  </a:lnTo>
                  <a:lnTo>
                    <a:pt x="137998" y="1041971"/>
                  </a:lnTo>
                  <a:lnTo>
                    <a:pt x="201498" y="1498561"/>
                  </a:lnTo>
                  <a:lnTo>
                    <a:pt x="201701" y="1506766"/>
                  </a:lnTo>
                  <a:lnTo>
                    <a:pt x="360311" y="2643860"/>
                  </a:lnTo>
                  <a:lnTo>
                    <a:pt x="367080" y="2670289"/>
                  </a:lnTo>
                  <a:lnTo>
                    <a:pt x="367512" y="2663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114418" y="4581873"/>
            <a:ext cx="13674725" cy="44978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199"/>
              </a:lnSpc>
              <a:spcBef>
                <a:spcPts val="100"/>
              </a:spcBef>
            </a:pPr>
            <a:r>
              <a:rPr sz="3200" b="1" i="1" dirty="0">
                <a:solidFill>
                  <a:srgbClr val="2D3780"/>
                </a:solidFill>
                <a:latin typeface="Times New Roman" pitchFamily="18" charset="0"/>
                <a:cs typeface="Times New Roman" pitchFamily="18" charset="0"/>
              </a:rPr>
              <a:t>Вершины этого «причинного, треугольника» идентифицируют движущие силы  развития производства, его ребра - обоюдные связи между ними. Поэтому задачи  планирования и прогнозирования нельзя рассматривать изолированно. В процессе  прогнозирования и разработки плана обязательно производится анализ  взаимодействия целей, способов и технических средств их достижения, ресурсов,  необходимых для их реализации, и определяются по принятым критериям  эффективности оптимальные пути развития народного хозяйства.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2640</Words>
  <Application>Microsoft Office PowerPoint</Application>
  <PresentationFormat>Произвольный</PresentationFormat>
  <Paragraphs>161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Слайд 2</vt:lpstr>
      <vt:lpstr>Введение</vt:lpstr>
      <vt:lpstr>Слайд 4</vt:lpstr>
      <vt:lpstr>Для достижения данной цели были  поставлены следующие задачи:</vt:lpstr>
      <vt:lpstr>1 .  Задачи и виды прогнозирования  нововведений</vt:lpstr>
      <vt:lpstr>Слайд 7</vt:lpstr>
      <vt:lpstr>Слайд 8</vt:lpstr>
      <vt:lpstr>Слайд 9</vt:lpstr>
      <vt:lpstr>Слайд 10</vt:lpstr>
      <vt:lpstr>1.2 Методы прогнозирования, их  классификация</vt:lpstr>
      <vt:lpstr>Существуют два основных типа классификации:  последовательная и параллельная.</vt:lpstr>
      <vt:lpstr>Слайд 13</vt:lpstr>
      <vt:lpstr>В целом классификация является открытой, так как предоставляет возможность увеличивать  число элементов на уровнях и наращивать число уровней за счет дальнейшего дробления и уточнения  элементов последнего уровня.</vt:lpstr>
      <vt:lpstr>Слайд 15</vt:lpstr>
      <vt:lpstr>Слайд 16</vt:lpstr>
      <vt:lpstr>Слайд 17</vt:lpstr>
      <vt:lpstr>Слайд 18</vt:lpstr>
      <vt:lpstr>Слайд 19</vt:lpstr>
      <vt:lpstr>Организация стимуляции работы  эксперта состоит в разработке:</vt:lpstr>
      <vt:lpstr>Слайд 21</vt:lpstr>
      <vt:lpstr>1.4 Методы моделирования</vt:lpstr>
      <vt:lpstr>Слайд 23</vt:lpstr>
      <vt:lpstr>Спасибо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№4. Классификация методов прогнозирования. Основные понятия и определения</dc:title>
  <dc:creator>yerlanovan</dc:creator>
  <cp:keywords>DAGROP1iOSI,BAD-we6j-5Y</cp:keywords>
  <cp:lastModifiedBy>User</cp:lastModifiedBy>
  <cp:revision>1</cp:revision>
  <dcterms:created xsi:type="dcterms:W3CDTF">2024-10-19T21:29:17Z</dcterms:created>
  <dcterms:modified xsi:type="dcterms:W3CDTF">2024-10-19T22:07:11Z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2024-09-24T00:00:00Z</vt:filetime>
  </property>
  <property fmtid="{D5CDD505-2E9C-101B-9397-08002B2CF9AE}" pid="3" name="Creator">
    <vt:lpwstr>Canva</vt:lpwstr>
  </property>
  <property fmtid="{D5CDD505-2E9C-101B-9397-08002B2CF9AE}" pid="4" name="LastSaved">
    <vt:filetime>2024-10-19T00:00:00Z</vt:filetime>
  </property>
</Properties>
</file>