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88" r:id="rId16"/>
    <p:sldId id="289" r:id="rId17"/>
    <p:sldId id="268" r:id="rId18"/>
    <p:sldId id="269" r:id="rId19"/>
    <p:sldId id="270" r:id="rId20"/>
    <p:sldId id="271" r:id="rId21"/>
    <p:sldId id="290" r:id="rId22"/>
    <p:sldId id="274" r:id="rId23"/>
    <p:sldId id="275" r:id="rId24"/>
    <p:sldId id="291" r:id="rId25"/>
    <p:sldId id="276" r:id="rId26"/>
    <p:sldId id="293" r:id="rId27"/>
    <p:sldId id="294" r:id="rId28"/>
    <p:sldId id="295" r:id="rId29"/>
    <p:sldId id="285" r:id="rId30"/>
    <p:sldId id="29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49D61-AEAD-4E06-9AC9-2E79602BB110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KZ"/>
        </a:p>
      </dgm:t>
    </dgm:pt>
    <dgm:pt modelId="{B023D372-B0CD-416C-991C-606CF5D0F3F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1. Фокус на приоритетах и целях</a:t>
          </a:r>
          <a:r>
            <a:rPr lang="ru-KZ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2E6FF66D-3A15-4397-B8F7-6BC8FA558E0B}" type="parTrans" cxnId="{5E7CC26C-97E3-4CB7-AD70-CFF282E02D04}">
      <dgm:prSet/>
      <dgm:spPr/>
      <dgm:t>
        <a:bodyPr/>
        <a:lstStyle/>
        <a:p>
          <a:endParaRPr lang="ru-KZ"/>
        </a:p>
      </dgm:t>
    </dgm:pt>
    <dgm:pt modelId="{1EA10251-7847-4EC8-98C3-1E2E20D5B0B4}" type="sibTrans" cxnId="{5E7CC26C-97E3-4CB7-AD70-CFF282E02D04}">
      <dgm:prSet/>
      <dgm:spPr/>
      <dgm:t>
        <a:bodyPr/>
        <a:lstStyle/>
        <a:p>
          <a:endParaRPr lang="ru-KZ"/>
        </a:p>
      </dgm:t>
    </dgm:pt>
    <dgm:pt modelId="{7B7AD565-0EB6-420B-B4DE-44B6D767E4FB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2. Оптимизация ресурсов</a:t>
          </a:r>
          <a:r>
            <a:rPr lang="ru-KZ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A2C20-6AB7-4E64-B36F-3F72712BB9EB}" type="parTrans" cxnId="{04E0264D-160F-46D5-9745-F63F8B829D9D}">
      <dgm:prSet/>
      <dgm:spPr/>
      <dgm:t>
        <a:bodyPr/>
        <a:lstStyle/>
        <a:p>
          <a:endParaRPr lang="ru-KZ"/>
        </a:p>
      </dgm:t>
    </dgm:pt>
    <dgm:pt modelId="{187E1CA0-0BA5-454D-87EE-B9058C4D55BE}" type="sibTrans" cxnId="{04E0264D-160F-46D5-9745-F63F8B829D9D}">
      <dgm:prSet/>
      <dgm:spPr/>
      <dgm:t>
        <a:bodyPr/>
        <a:lstStyle/>
        <a:p>
          <a:endParaRPr lang="ru-KZ"/>
        </a:p>
      </dgm:t>
    </dgm:pt>
    <dgm:pt modelId="{9E0A7B0B-0704-4CEE-AF34-3057206347B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3. Интеграция междисциплинарных подходов</a:t>
          </a:r>
          <a:r>
            <a:rPr lang="ru-KZ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25AA5-43C1-462B-BD29-3DDC33EE1B50}" type="parTrans" cxnId="{A76C71F9-0CB6-444D-A2B4-1FC1E9B21544}">
      <dgm:prSet/>
      <dgm:spPr/>
      <dgm:t>
        <a:bodyPr/>
        <a:lstStyle/>
        <a:p>
          <a:endParaRPr lang="ru-KZ"/>
        </a:p>
      </dgm:t>
    </dgm:pt>
    <dgm:pt modelId="{B3421DD6-A9D1-433A-9EEE-F78EB8155086}" type="sibTrans" cxnId="{A76C71F9-0CB6-444D-A2B4-1FC1E9B21544}">
      <dgm:prSet/>
      <dgm:spPr/>
      <dgm:t>
        <a:bodyPr/>
        <a:lstStyle/>
        <a:p>
          <a:endParaRPr lang="ru-KZ"/>
        </a:p>
      </dgm:t>
    </dgm:pt>
    <dgm:pt modelId="{EAFDB28D-D59E-4D05-A2DE-1124846C76F5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4. Мониторинг и контроль результатов</a:t>
          </a:r>
          <a:r>
            <a:rPr lang="ru-KZ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F91D2-724B-4DD7-87FC-AC26CC80EF96}" type="parTrans" cxnId="{F040A05C-91A2-4BDB-90DC-ED7037277828}">
      <dgm:prSet/>
      <dgm:spPr/>
      <dgm:t>
        <a:bodyPr/>
        <a:lstStyle/>
        <a:p>
          <a:endParaRPr lang="ru-KZ"/>
        </a:p>
      </dgm:t>
    </dgm:pt>
    <dgm:pt modelId="{1DAEEC68-B5B5-469E-93FC-A0B8EF75FF46}" type="sibTrans" cxnId="{F040A05C-91A2-4BDB-90DC-ED7037277828}">
      <dgm:prSet/>
      <dgm:spPr/>
      <dgm:t>
        <a:bodyPr/>
        <a:lstStyle/>
        <a:p>
          <a:endParaRPr lang="ru-KZ"/>
        </a:p>
      </dgm:t>
    </dgm:pt>
    <dgm:pt modelId="{7D48F746-B00F-47EA-A621-1C9335AE6F8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5. Гибкость и адаптация к изменениям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58BE1-82B5-4AA2-8E69-9929A398F120}" type="parTrans" cxnId="{CC186742-FB86-44D2-BCB3-5D028B72BE4D}">
      <dgm:prSet/>
      <dgm:spPr/>
      <dgm:t>
        <a:bodyPr/>
        <a:lstStyle/>
        <a:p>
          <a:endParaRPr lang="ru-KZ"/>
        </a:p>
      </dgm:t>
    </dgm:pt>
    <dgm:pt modelId="{AA7AA73A-58F8-451D-A2F2-9D7F3A0CFAA5}" type="sibTrans" cxnId="{CC186742-FB86-44D2-BCB3-5D028B72BE4D}">
      <dgm:prSet/>
      <dgm:spPr/>
      <dgm:t>
        <a:bodyPr/>
        <a:lstStyle/>
        <a:p>
          <a:endParaRPr lang="ru-KZ"/>
        </a:p>
      </dgm:t>
    </dgm:pt>
    <dgm:pt modelId="{9A8B49DC-7E5E-41E7-860F-15996B53C70C}" type="pres">
      <dgm:prSet presAssocID="{51F49D61-AEAD-4E06-9AC9-2E79602BB110}" presName="diagram" presStyleCnt="0">
        <dgm:presLayoutVars>
          <dgm:dir/>
          <dgm:resizeHandles val="exact"/>
        </dgm:presLayoutVars>
      </dgm:prSet>
      <dgm:spPr/>
    </dgm:pt>
    <dgm:pt modelId="{659F8507-430E-44BA-905A-9B8B755280D6}" type="pres">
      <dgm:prSet presAssocID="{B023D372-B0CD-416C-991C-606CF5D0F3F0}" presName="node" presStyleLbl="node1" presStyleIdx="0" presStyleCnt="5">
        <dgm:presLayoutVars>
          <dgm:bulletEnabled val="1"/>
        </dgm:presLayoutVars>
      </dgm:prSet>
      <dgm:spPr/>
    </dgm:pt>
    <dgm:pt modelId="{8914296C-D0E1-4F62-97A1-9D3791165C25}" type="pres">
      <dgm:prSet presAssocID="{1EA10251-7847-4EC8-98C3-1E2E20D5B0B4}" presName="sibTrans" presStyleCnt="0"/>
      <dgm:spPr/>
    </dgm:pt>
    <dgm:pt modelId="{F9D3E869-EE82-4EA2-8866-926904A84DA0}" type="pres">
      <dgm:prSet presAssocID="{7B7AD565-0EB6-420B-B4DE-44B6D767E4FB}" presName="node" presStyleLbl="node1" presStyleIdx="1" presStyleCnt="5" custScaleY="99659">
        <dgm:presLayoutVars>
          <dgm:bulletEnabled val="1"/>
        </dgm:presLayoutVars>
      </dgm:prSet>
      <dgm:spPr/>
    </dgm:pt>
    <dgm:pt modelId="{0BE0C11A-DEAF-413F-923B-3DE2FAF1D768}" type="pres">
      <dgm:prSet presAssocID="{187E1CA0-0BA5-454D-87EE-B9058C4D55BE}" presName="sibTrans" presStyleCnt="0"/>
      <dgm:spPr/>
    </dgm:pt>
    <dgm:pt modelId="{ABC5A7C7-8207-496E-96FB-AEF815653C21}" type="pres">
      <dgm:prSet presAssocID="{9E0A7B0B-0704-4CEE-AF34-3057206347B3}" presName="node" presStyleLbl="node1" presStyleIdx="2" presStyleCnt="5">
        <dgm:presLayoutVars>
          <dgm:bulletEnabled val="1"/>
        </dgm:presLayoutVars>
      </dgm:prSet>
      <dgm:spPr/>
    </dgm:pt>
    <dgm:pt modelId="{B474BD83-BC8A-40CF-8AA8-E7C67D5DAA12}" type="pres">
      <dgm:prSet presAssocID="{B3421DD6-A9D1-433A-9EEE-F78EB8155086}" presName="sibTrans" presStyleCnt="0"/>
      <dgm:spPr/>
    </dgm:pt>
    <dgm:pt modelId="{2FAB1DF5-123A-4E25-BA00-8745F15D3995}" type="pres">
      <dgm:prSet presAssocID="{EAFDB28D-D59E-4D05-A2DE-1124846C76F5}" presName="node" presStyleLbl="node1" presStyleIdx="3" presStyleCnt="5">
        <dgm:presLayoutVars>
          <dgm:bulletEnabled val="1"/>
        </dgm:presLayoutVars>
      </dgm:prSet>
      <dgm:spPr/>
    </dgm:pt>
    <dgm:pt modelId="{A3C0B6E0-5E0D-4A7D-8112-FA5CD0146CA0}" type="pres">
      <dgm:prSet presAssocID="{1DAEEC68-B5B5-469E-93FC-A0B8EF75FF46}" presName="sibTrans" presStyleCnt="0"/>
      <dgm:spPr/>
    </dgm:pt>
    <dgm:pt modelId="{CA031BCA-8494-4FFD-A9B6-232AEE7F1D63}" type="pres">
      <dgm:prSet presAssocID="{7D48F746-B00F-47EA-A621-1C9335AE6F86}" presName="node" presStyleLbl="node1" presStyleIdx="4" presStyleCnt="5">
        <dgm:presLayoutVars>
          <dgm:bulletEnabled val="1"/>
        </dgm:presLayoutVars>
      </dgm:prSet>
      <dgm:spPr/>
    </dgm:pt>
  </dgm:ptLst>
  <dgm:cxnLst>
    <dgm:cxn modelId="{5905EA38-4631-4CF9-BEE1-DAA657624DFD}" type="presOf" srcId="{7D48F746-B00F-47EA-A621-1C9335AE6F86}" destId="{CA031BCA-8494-4FFD-A9B6-232AEE7F1D63}" srcOrd="0" destOrd="0" presId="urn:microsoft.com/office/officeart/2005/8/layout/default"/>
    <dgm:cxn modelId="{F040A05C-91A2-4BDB-90DC-ED7037277828}" srcId="{51F49D61-AEAD-4E06-9AC9-2E79602BB110}" destId="{EAFDB28D-D59E-4D05-A2DE-1124846C76F5}" srcOrd="3" destOrd="0" parTransId="{D3CF91D2-724B-4DD7-87FC-AC26CC80EF96}" sibTransId="{1DAEEC68-B5B5-469E-93FC-A0B8EF75FF46}"/>
    <dgm:cxn modelId="{CC186742-FB86-44D2-BCB3-5D028B72BE4D}" srcId="{51F49D61-AEAD-4E06-9AC9-2E79602BB110}" destId="{7D48F746-B00F-47EA-A621-1C9335AE6F86}" srcOrd="4" destOrd="0" parTransId="{56A58BE1-82B5-4AA2-8E69-9929A398F120}" sibTransId="{AA7AA73A-58F8-451D-A2F2-9D7F3A0CFAA5}"/>
    <dgm:cxn modelId="{5E7CC26C-97E3-4CB7-AD70-CFF282E02D04}" srcId="{51F49D61-AEAD-4E06-9AC9-2E79602BB110}" destId="{B023D372-B0CD-416C-991C-606CF5D0F3F0}" srcOrd="0" destOrd="0" parTransId="{2E6FF66D-3A15-4397-B8F7-6BC8FA558E0B}" sibTransId="{1EA10251-7847-4EC8-98C3-1E2E20D5B0B4}"/>
    <dgm:cxn modelId="{04E0264D-160F-46D5-9745-F63F8B829D9D}" srcId="{51F49D61-AEAD-4E06-9AC9-2E79602BB110}" destId="{7B7AD565-0EB6-420B-B4DE-44B6D767E4FB}" srcOrd="1" destOrd="0" parTransId="{818A2C20-6AB7-4E64-B36F-3F72712BB9EB}" sibTransId="{187E1CA0-0BA5-454D-87EE-B9058C4D55BE}"/>
    <dgm:cxn modelId="{F1466B79-70F8-469E-9F1A-A80CA704A2FF}" type="presOf" srcId="{9E0A7B0B-0704-4CEE-AF34-3057206347B3}" destId="{ABC5A7C7-8207-496E-96FB-AEF815653C21}" srcOrd="0" destOrd="0" presId="urn:microsoft.com/office/officeart/2005/8/layout/default"/>
    <dgm:cxn modelId="{76A86FA0-F652-4678-B34D-437C0C0E5CA7}" type="presOf" srcId="{EAFDB28D-D59E-4D05-A2DE-1124846C76F5}" destId="{2FAB1DF5-123A-4E25-BA00-8745F15D3995}" srcOrd="0" destOrd="0" presId="urn:microsoft.com/office/officeart/2005/8/layout/default"/>
    <dgm:cxn modelId="{C244C7A2-623A-4D5C-96EB-EF7E67B9073F}" type="presOf" srcId="{7B7AD565-0EB6-420B-B4DE-44B6D767E4FB}" destId="{F9D3E869-EE82-4EA2-8866-926904A84DA0}" srcOrd="0" destOrd="0" presId="urn:microsoft.com/office/officeart/2005/8/layout/default"/>
    <dgm:cxn modelId="{882D83A9-62F4-465A-B420-85D7C52D3D73}" type="presOf" srcId="{51F49D61-AEAD-4E06-9AC9-2E79602BB110}" destId="{9A8B49DC-7E5E-41E7-860F-15996B53C70C}" srcOrd="0" destOrd="0" presId="urn:microsoft.com/office/officeart/2005/8/layout/default"/>
    <dgm:cxn modelId="{F34938AC-B800-48BD-B557-9FB462BBF92D}" type="presOf" srcId="{B023D372-B0CD-416C-991C-606CF5D0F3F0}" destId="{659F8507-430E-44BA-905A-9B8B755280D6}" srcOrd="0" destOrd="0" presId="urn:microsoft.com/office/officeart/2005/8/layout/default"/>
    <dgm:cxn modelId="{A76C71F9-0CB6-444D-A2B4-1FC1E9B21544}" srcId="{51F49D61-AEAD-4E06-9AC9-2E79602BB110}" destId="{9E0A7B0B-0704-4CEE-AF34-3057206347B3}" srcOrd="2" destOrd="0" parTransId="{04D25AA5-43C1-462B-BD29-3DDC33EE1B50}" sibTransId="{B3421DD6-A9D1-433A-9EEE-F78EB8155086}"/>
    <dgm:cxn modelId="{2C4BA3EF-BAA6-4EC9-9A50-365D9B928255}" type="presParOf" srcId="{9A8B49DC-7E5E-41E7-860F-15996B53C70C}" destId="{659F8507-430E-44BA-905A-9B8B755280D6}" srcOrd="0" destOrd="0" presId="urn:microsoft.com/office/officeart/2005/8/layout/default"/>
    <dgm:cxn modelId="{D85BDCE8-21DA-4BA1-852D-9030B947F600}" type="presParOf" srcId="{9A8B49DC-7E5E-41E7-860F-15996B53C70C}" destId="{8914296C-D0E1-4F62-97A1-9D3791165C25}" srcOrd="1" destOrd="0" presId="urn:microsoft.com/office/officeart/2005/8/layout/default"/>
    <dgm:cxn modelId="{81FAAA40-C158-4C14-AED9-286A0B201345}" type="presParOf" srcId="{9A8B49DC-7E5E-41E7-860F-15996B53C70C}" destId="{F9D3E869-EE82-4EA2-8866-926904A84DA0}" srcOrd="2" destOrd="0" presId="urn:microsoft.com/office/officeart/2005/8/layout/default"/>
    <dgm:cxn modelId="{A0AB2903-2426-45CA-A920-9FDA9229B77C}" type="presParOf" srcId="{9A8B49DC-7E5E-41E7-860F-15996B53C70C}" destId="{0BE0C11A-DEAF-413F-923B-3DE2FAF1D768}" srcOrd="3" destOrd="0" presId="urn:microsoft.com/office/officeart/2005/8/layout/default"/>
    <dgm:cxn modelId="{B4B05F87-7027-46F9-BDD8-2223C11C8B0D}" type="presParOf" srcId="{9A8B49DC-7E5E-41E7-860F-15996B53C70C}" destId="{ABC5A7C7-8207-496E-96FB-AEF815653C21}" srcOrd="4" destOrd="0" presId="urn:microsoft.com/office/officeart/2005/8/layout/default"/>
    <dgm:cxn modelId="{F81DD352-1D0F-4938-8CFA-ADDEBCCB8304}" type="presParOf" srcId="{9A8B49DC-7E5E-41E7-860F-15996B53C70C}" destId="{B474BD83-BC8A-40CF-8AA8-E7C67D5DAA12}" srcOrd="5" destOrd="0" presId="urn:microsoft.com/office/officeart/2005/8/layout/default"/>
    <dgm:cxn modelId="{D9DEA950-E3D3-418A-BD3D-1148CB2388D5}" type="presParOf" srcId="{9A8B49DC-7E5E-41E7-860F-15996B53C70C}" destId="{2FAB1DF5-123A-4E25-BA00-8745F15D3995}" srcOrd="6" destOrd="0" presId="urn:microsoft.com/office/officeart/2005/8/layout/default"/>
    <dgm:cxn modelId="{F72BCCE1-2B1C-424D-B8B7-0B84C3E11B46}" type="presParOf" srcId="{9A8B49DC-7E5E-41E7-860F-15996B53C70C}" destId="{A3C0B6E0-5E0D-4A7D-8112-FA5CD0146CA0}" srcOrd="7" destOrd="0" presId="urn:microsoft.com/office/officeart/2005/8/layout/default"/>
    <dgm:cxn modelId="{964DA0A2-3D80-46BA-B5FB-42C3C833AC54}" type="presParOf" srcId="{9A8B49DC-7E5E-41E7-860F-15996B53C70C}" destId="{CA031BCA-8494-4FFD-A9B6-232AEE7F1D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6CF85-F393-42DA-B87E-55478C1D1A6A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KZ"/>
        </a:p>
      </dgm:t>
    </dgm:pt>
    <dgm:pt modelId="{E939621F-565E-4FE9-86AB-243812412D3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цели программно-целевого планирования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76649-5697-4B34-BDEC-59531815C4AE}" type="parTrans" cxnId="{E00232CA-794F-4DF8-A20D-CBBF181518F6}">
      <dgm:prSet/>
      <dgm:spPr/>
      <dgm:t>
        <a:bodyPr/>
        <a:lstStyle/>
        <a:p>
          <a:endParaRPr lang="ru-KZ"/>
        </a:p>
      </dgm:t>
    </dgm:pt>
    <dgm:pt modelId="{58FC8F32-E385-46E3-9FE1-3470A2655902}" type="sibTrans" cxnId="{E00232CA-794F-4DF8-A20D-CBBF181518F6}">
      <dgm:prSet/>
      <dgm:spPr/>
      <dgm:t>
        <a:bodyPr/>
        <a:lstStyle/>
        <a:p>
          <a:endParaRPr lang="ru-KZ"/>
        </a:p>
      </dgm:t>
    </dgm:pt>
    <dgm:pt modelId="{BF70A6FA-1317-4851-A54C-B2AB686F121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долгосрочных приоритетов и целей.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8921B-D3C5-4520-959F-6B6D0CF9AE6A}" type="parTrans" cxnId="{9761830F-C9D8-4C80-B3F7-D67B2FE650A6}">
      <dgm:prSet/>
      <dgm:spPr/>
      <dgm:t>
        <a:bodyPr/>
        <a:lstStyle/>
        <a:p>
          <a:endParaRPr lang="ru-KZ"/>
        </a:p>
      </dgm:t>
    </dgm:pt>
    <dgm:pt modelId="{D77C8D9B-BC06-43DF-928E-3281E568767B}" type="sibTrans" cxnId="{9761830F-C9D8-4C80-B3F7-D67B2FE650A6}">
      <dgm:prSet/>
      <dgm:spPr/>
      <dgm:t>
        <a:bodyPr/>
        <a:lstStyle/>
        <a:p>
          <a:endParaRPr lang="ru-KZ"/>
        </a:p>
      </dgm:t>
    </dgm:pt>
    <dgm:pt modelId="{C166A463-D98B-4C44-BE6D-7C888F825E6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Рациональное распределение ресурсов для достижения целей.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F21B2-8D10-46CB-9EFC-E9FCB341EA9D}" type="parTrans" cxnId="{6591A1DE-D6E4-416D-A4E1-AE370D983DA9}">
      <dgm:prSet/>
      <dgm:spPr/>
      <dgm:t>
        <a:bodyPr/>
        <a:lstStyle/>
        <a:p>
          <a:endParaRPr lang="ru-KZ"/>
        </a:p>
      </dgm:t>
    </dgm:pt>
    <dgm:pt modelId="{5A94CAF1-F1D9-4551-BDD0-8E578462D22A}" type="sibTrans" cxnId="{6591A1DE-D6E4-416D-A4E1-AE370D983DA9}">
      <dgm:prSet/>
      <dgm:spPr/>
      <dgm:t>
        <a:bodyPr/>
        <a:lstStyle/>
        <a:p>
          <a:endParaRPr lang="ru-KZ"/>
        </a:p>
      </dgm:t>
    </dgm:pt>
    <dgm:pt modelId="{559F291A-1C27-45AC-BF44-ABE46BE5B71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управления.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E1469-D8D8-4131-A268-71FFF17D718F}" type="parTrans" cxnId="{36700DD6-F801-4772-889C-DFA64D73CB59}">
      <dgm:prSet/>
      <dgm:spPr/>
      <dgm:t>
        <a:bodyPr/>
        <a:lstStyle/>
        <a:p>
          <a:endParaRPr lang="ru-KZ"/>
        </a:p>
      </dgm:t>
    </dgm:pt>
    <dgm:pt modelId="{F3B0C881-DD96-473D-954C-426CEB7FEBE6}" type="sibTrans" cxnId="{36700DD6-F801-4772-889C-DFA64D73CB59}">
      <dgm:prSet/>
      <dgm:spPr/>
      <dgm:t>
        <a:bodyPr/>
        <a:lstStyle/>
        <a:p>
          <a:endParaRPr lang="ru-KZ"/>
        </a:p>
      </dgm:t>
    </dgm:pt>
    <dgm:pt modelId="{354E81BC-1F33-42B4-A8C0-B3947A888D4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оценка результатов для корректировки планов</a:t>
          </a:r>
          <a:r>
            <a:rPr lang="ru-RU" dirty="0"/>
            <a:t>.</a:t>
          </a:r>
          <a:endParaRPr lang="ru-KZ" dirty="0"/>
        </a:p>
      </dgm:t>
    </dgm:pt>
    <dgm:pt modelId="{36F69386-4BDC-4BA1-8C33-06F609BCA1E1}" type="parTrans" cxnId="{07860074-71A9-4701-8B58-339345FEB976}">
      <dgm:prSet/>
      <dgm:spPr/>
      <dgm:t>
        <a:bodyPr/>
        <a:lstStyle/>
        <a:p>
          <a:endParaRPr lang="ru-KZ"/>
        </a:p>
      </dgm:t>
    </dgm:pt>
    <dgm:pt modelId="{16E6392C-1A45-4C76-BDB1-E860582F9F7B}" type="sibTrans" cxnId="{07860074-71A9-4701-8B58-339345FEB976}">
      <dgm:prSet/>
      <dgm:spPr/>
      <dgm:t>
        <a:bodyPr/>
        <a:lstStyle/>
        <a:p>
          <a:endParaRPr lang="ru-KZ"/>
        </a:p>
      </dgm:t>
    </dgm:pt>
    <dgm:pt modelId="{20C302CB-C1D1-4CA5-AD80-6447A6A19692}" type="pres">
      <dgm:prSet presAssocID="{82A6CF85-F393-42DA-B87E-55478C1D1A6A}" presName="composite" presStyleCnt="0">
        <dgm:presLayoutVars>
          <dgm:chMax val="1"/>
          <dgm:dir/>
          <dgm:resizeHandles val="exact"/>
        </dgm:presLayoutVars>
      </dgm:prSet>
      <dgm:spPr/>
    </dgm:pt>
    <dgm:pt modelId="{24C83427-0B6A-41DA-B6D9-499BDD2C6F37}" type="pres">
      <dgm:prSet presAssocID="{E939621F-565E-4FE9-86AB-243812412D3D}" presName="roof" presStyleLbl="dkBgShp" presStyleIdx="0" presStyleCnt="2"/>
      <dgm:spPr/>
    </dgm:pt>
    <dgm:pt modelId="{26B671C6-2B9F-4FBC-ACDC-4E275F91D42C}" type="pres">
      <dgm:prSet presAssocID="{E939621F-565E-4FE9-86AB-243812412D3D}" presName="pillars" presStyleCnt="0"/>
      <dgm:spPr/>
    </dgm:pt>
    <dgm:pt modelId="{60BD2030-1305-437B-9409-AD17D95D55DE}" type="pres">
      <dgm:prSet presAssocID="{E939621F-565E-4FE9-86AB-243812412D3D}" presName="pillar1" presStyleLbl="node1" presStyleIdx="0" presStyleCnt="4">
        <dgm:presLayoutVars>
          <dgm:bulletEnabled val="1"/>
        </dgm:presLayoutVars>
      </dgm:prSet>
      <dgm:spPr/>
    </dgm:pt>
    <dgm:pt modelId="{B3A7F312-A3DC-4BB6-A805-299A338ED14E}" type="pres">
      <dgm:prSet presAssocID="{C166A463-D98B-4C44-BE6D-7C888F825E65}" presName="pillarX" presStyleLbl="node1" presStyleIdx="1" presStyleCnt="4">
        <dgm:presLayoutVars>
          <dgm:bulletEnabled val="1"/>
        </dgm:presLayoutVars>
      </dgm:prSet>
      <dgm:spPr/>
    </dgm:pt>
    <dgm:pt modelId="{95DA5F49-9424-413E-8E55-856A8F23F797}" type="pres">
      <dgm:prSet presAssocID="{559F291A-1C27-45AC-BF44-ABE46BE5B710}" presName="pillarX" presStyleLbl="node1" presStyleIdx="2" presStyleCnt="4">
        <dgm:presLayoutVars>
          <dgm:bulletEnabled val="1"/>
        </dgm:presLayoutVars>
      </dgm:prSet>
      <dgm:spPr/>
    </dgm:pt>
    <dgm:pt modelId="{DA68C8D2-26AF-413C-923E-B5FD6733C16B}" type="pres">
      <dgm:prSet presAssocID="{354E81BC-1F33-42B4-A8C0-B3947A888D40}" presName="pillarX" presStyleLbl="node1" presStyleIdx="3" presStyleCnt="4">
        <dgm:presLayoutVars>
          <dgm:bulletEnabled val="1"/>
        </dgm:presLayoutVars>
      </dgm:prSet>
      <dgm:spPr/>
    </dgm:pt>
    <dgm:pt modelId="{1265E4EB-4E96-4323-95FD-6BB550890AFE}" type="pres">
      <dgm:prSet presAssocID="{E939621F-565E-4FE9-86AB-243812412D3D}" presName="base" presStyleLbl="dkBgShp" presStyleIdx="1" presStyleCnt="2"/>
      <dgm:spPr/>
    </dgm:pt>
  </dgm:ptLst>
  <dgm:cxnLst>
    <dgm:cxn modelId="{9761830F-C9D8-4C80-B3F7-D67B2FE650A6}" srcId="{E939621F-565E-4FE9-86AB-243812412D3D}" destId="{BF70A6FA-1317-4851-A54C-B2AB686F1212}" srcOrd="0" destOrd="0" parTransId="{3B18921B-D3C5-4520-959F-6B6D0CF9AE6A}" sibTransId="{D77C8D9B-BC06-43DF-928E-3281E568767B}"/>
    <dgm:cxn modelId="{B0F52E1A-C614-48A1-969D-D225CC3CCC83}" type="presOf" srcId="{C166A463-D98B-4C44-BE6D-7C888F825E65}" destId="{B3A7F312-A3DC-4BB6-A805-299A338ED14E}" srcOrd="0" destOrd="0" presId="urn:microsoft.com/office/officeart/2005/8/layout/hList3"/>
    <dgm:cxn modelId="{88F5FD2D-377B-4CC3-9C83-F86A3C71A29F}" type="presOf" srcId="{BF70A6FA-1317-4851-A54C-B2AB686F1212}" destId="{60BD2030-1305-437B-9409-AD17D95D55DE}" srcOrd="0" destOrd="0" presId="urn:microsoft.com/office/officeart/2005/8/layout/hList3"/>
    <dgm:cxn modelId="{A072D35B-2F4E-4EC5-8E6B-306FEB61B78F}" type="presOf" srcId="{354E81BC-1F33-42B4-A8C0-B3947A888D40}" destId="{DA68C8D2-26AF-413C-923E-B5FD6733C16B}" srcOrd="0" destOrd="0" presId="urn:microsoft.com/office/officeart/2005/8/layout/hList3"/>
    <dgm:cxn modelId="{07860074-71A9-4701-8B58-339345FEB976}" srcId="{E939621F-565E-4FE9-86AB-243812412D3D}" destId="{354E81BC-1F33-42B4-A8C0-B3947A888D40}" srcOrd="3" destOrd="0" parTransId="{36F69386-4BDC-4BA1-8C33-06F609BCA1E1}" sibTransId="{16E6392C-1A45-4C76-BDB1-E860582F9F7B}"/>
    <dgm:cxn modelId="{0F53DE82-AE41-4D82-AF67-4FF860E58723}" type="presOf" srcId="{82A6CF85-F393-42DA-B87E-55478C1D1A6A}" destId="{20C302CB-C1D1-4CA5-AD80-6447A6A19692}" srcOrd="0" destOrd="0" presId="urn:microsoft.com/office/officeart/2005/8/layout/hList3"/>
    <dgm:cxn modelId="{E00232CA-794F-4DF8-A20D-CBBF181518F6}" srcId="{82A6CF85-F393-42DA-B87E-55478C1D1A6A}" destId="{E939621F-565E-4FE9-86AB-243812412D3D}" srcOrd="0" destOrd="0" parTransId="{5AD76649-5697-4B34-BDEC-59531815C4AE}" sibTransId="{58FC8F32-E385-46E3-9FE1-3470A2655902}"/>
    <dgm:cxn modelId="{36700DD6-F801-4772-889C-DFA64D73CB59}" srcId="{E939621F-565E-4FE9-86AB-243812412D3D}" destId="{559F291A-1C27-45AC-BF44-ABE46BE5B710}" srcOrd="2" destOrd="0" parTransId="{485E1469-D8D8-4131-A268-71FFF17D718F}" sibTransId="{F3B0C881-DD96-473D-954C-426CEB7FEBE6}"/>
    <dgm:cxn modelId="{6591A1DE-D6E4-416D-A4E1-AE370D983DA9}" srcId="{E939621F-565E-4FE9-86AB-243812412D3D}" destId="{C166A463-D98B-4C44-BE6D-7C888F825E65}" srcOrd="1" destOrd="0" parTransId="{ABBF21B2-8D10-46CB-9EFC-E9FCB341EA9D}" sibTransId="{5A94CAF1-F1D9-4551-BDD0-8E578462D22A}"/>
    <dgm:cxn modelId="{02A019F3-2433-48B1-836F-95A51AF8CF71}" type="presOf" srcId="{E939621F-565E-4FE9-86AB-243812412D3D}" destId="{24C83427-0B6A-41DA-B6D9-499BDD2C6F37}" srcOrd="0" destOrd="0" presId="urn:microsoft.com/office/officeart/2005/8/layout/hList3"/>
    <dgm:cxn modelId="{C1E0B2FA-B913-443D-AB13-D8CC510431C5}" type="presOf" srcId="{559F291A-1C27-45AC-BF44-ABE46BE5B710}" destId="{95DA5F49-9424-413E-8E55-856A8F23F797}" srcOrd="0" destOrd="0" presId="urn:microsoft.com/office/officeart/2005/8/layout/hList3"/>
    <dgm:cxn modelId="{FBBCD075-C9F8-4391-ACC0-D48F5C7A085C}" type="presParOf" srcId="{20C302CB-C1D1-4CA5-AD80-6447A6A19692}" destId="{24C83427-0B6A-41DA-B6D9-499BDD2C6F37}" srcOrd="0" destOrd="0" presId="urn:microsoft.com/office/officeart/2005/8/layout/hList3"/>
    <dgm:cxn modelId="{4CB44BE0-1B52-45AE-9170-22DF293DD240}" type="presParOf" srcId="{20C302CB-C1D1-4CA5-AD80-6447A6A19692}" destId="{26B671C6-2B9F-4FBC-ACDC-4E275F91D42C}" srcOrd="1" destOrd="0" presId="urn:microsoft.com/office/officeart/2005/8/layout/hList3"/>
    <dgm:cxn modelId="{0203A90A-BAED-497A-B898-A4195A5D4AD8}" type="presParOf" srcId="{26B671C6-2B9F-4FBC-ACDC-4E275F91D42C}" destId="{60BD2030-1305-437B-9409-AD17D95D55DE}" srcOrd="0" destOrd="0" presId="urn:microsoft.com/office/officeart/2005/8/layout/hList3"/>
    <dgm:cxn modelId="{A698B993-BCB2-48E9-84E0-B1533E6CDE30}" type="presParOf" srcId="{26B671C6-2B9F-4FBC-ACDC-4E275F91D42C}" destId="{B3A7F312-A3DC-4BB6-A805-299A338ED14E}" srcOrd="1" destOrd="0" presId="urn:microsoft.com/office/officeart/2005/8/layout/hList3"/>
    <dgm:cxn modelId="{AA37C600-AC15-4B4A-82A7-473F7BA528A2}" type="presParOf" srcId="{26B671C6-2B9F-4FBC-ACDC-4E275F91D42C}" destId="{95DA5F49-9424-413E-8E55-856A8F23F797}" srcOrd="2" destOrd="0" presId="urn:microsoft.com/office/officeart/2005/8/layout/hList3"/>
    <dgm:cxn modelId="{A3AF25E4-0FA7-46BC-AF72-81EB461C7656}" type="presParOf" srcId="{26B671C6-2B9F-4FBC-ACDC-4E275F91D42C}" destId="{DA68C8D2-26AF-413C-923E-B5FD6733C16B}" srcOrd="3" destOrd="0" presId="urn:microsoft.com/office/officeart/2005/8/layout/hList3"/>
    <dgm:cxn modelId="{BA939766-6683-465B-8736-D71C19EA5B35}" type="presParOf" srcId="{20C302CB-C1D1-4CA5-AD80-6447A6A19692}" destId="{1265E4EB-4E96-4323-95FD-6BB550890A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9BEDD-7128-4D46-A672-FD04FF777570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C4AB1BE-D5E9-477D-B560-4DF6686887BF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Факторы, влияющие на успешное выполнение целевых программ: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C87AA-EFFE-4EB4-A180-AC2B6638AF07}" type="parTrans" cxnId="{0C5C97E5-D0CE-4F97-A0A0-ACB0DDE3AFFE}">
      <dgm:prSet/>
      <dgm:spPr/>
      <dgm:t>
        <a:bodyPr/>
        <a:lstStyle/>
        <a:p>
          <a:endParaRPr lang="en-US"/>
        </a:p>
      </dgm:t>
    </dgm:pt>
    <dgm:pt modelId="{8FB7489F-A605-4EAA-8914-E07534E3A5CF}" type="sibTrans" cxnId="{0C5C97E5-D0CE-4F97-A0A0-ACB0DDE3AFFE}">
      <dgm:prSet/>
      <dgm:spPr/>
      <dgm:t>
        <a:bodyPr/>
        <a:lstStyle/>
        <a:p>
          <a:endParaRPr lang="en-US"/>
        </a:p>
      </dgm:t>
    </dgm:pt>
    <dgm:pt modelId="{851A881E-71FE-4C17-88BE-52DDED036154}">
      <dgm:prSet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Четкость целей и задач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Ясно сформулированные и достижимые цели помогают сосредоточить усилия и ресурсы на ключевых направлениях.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E5AA8-9DE1-4504-9FCB-C400C1CBF25E}" type="parTrans" cxnId="{B120F3A6-F241-4F91-8102-AFED53B96936}">
      <dgm:prSet/>
      <dgm:spPr/>
      <dgm:t>
        <a:bodyPr/>
        <a:lstStyle/>
        <a:p>
          <a:endParaRPr lang="en-US"/>
        </a:p>
      </dgm:t>
    </dgm:pt>
    <dgm:pt modelId="{2371E6F5-3C33-4733-9528-04E4CB71ABC9}" type="sibTrans" cxnId="{B120F3A6-F241-4F91-8102-AFED53B96936}">
      <dgm:prSet/>
      <dgm:spPr/>
      <dgm:t>
        <a:bodyPr/>
        <a:lstStyle/>
        <a:p>
          <a:endParaRPr lang="en-US"/>
        </a:p>
      </dgm:t>
    </dgm:pt>
    <dgm:pt modelId="{66D394F8-55F7-4EB0-927B-0CE596F3EDEB}">
      <dgm:prSet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Адекватность ресурсов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Достаточные финансовые, материальные, людские и временные ресурсы, соответствующие задачам программы.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3B053-E96C-4477-989D-ABC68DB36B92}" type="parTrans" cxnId="{159C203A-C27B-4492-B73D-27B3CD37081D}">
      <dgm:prSet/>
      <dgm:spPr/>
      <dgm:t>
        <a:bodyPr/>
        <a:lstStyle/>
        <a:p>
          <a:endParaRPr lang="en-US"/>
        </a:p>
      </dgm:t>
    </dgm:pt>
    <dgm:pt modelId="{4E4124B9-1FB5-4255-A7D7-1EC16A6EB272}" type="sibTrans" cxnId="{159C203A-C27B-4492-B73D-27B3CD37081D}">
      <dgm:prSet/>
      <dgm:spPr/>
      <dgm:t>
        <a:bodyPr/>
        <a:lstStyle/>
        <a:p>
          <a:endParaRPr lang="en-US"/>
        </a:p>
      </dgm:t>
    </dgm:pt>
    <dgm:pt modelId="{EBD26902-3D3E-4EF2-A24E-C70BFFCB3395}">
      <dgm:prSet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Компетентность исполнителей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Квалифицированные специалисты, способные эффективно реализовывать мероприятия программы.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589F9-4EF0-4B2E-B974-C7686F56D23E}" type="parTrans" cxnId="{7FAA7C9B-3894-4828-9C1D-FA3FB1B45C2B}">
      <dgm:prSet/>
      <dgm:spPr/>
      <dgm:t>
        <a:bodyPr/>
        <a:lstStyle/>
        <a:p>
          <a:endParaRPr lang="en-US"/>
        </a:p>
      </dgm:t>
    </dgm:pt>
    <dgm:pt modelId="{68BB167B-866D-40A5-B1A3-9DEFD92A7202}" type="sibTrans" cxnId="{7FAA7C9B-3894-4828-9C1D-FA3FB1B45C2B}">
      <dgm:prSet/>
      <dgm:spPr/>
      <dgm:t>
        <a:bodyPr/>
        <a:lstStyle/>
        <a:p>
          <a:endParaRPr lang="en-US"/>
        </a:p>
      </dgm:t>
    </dgm:pt>
    <dgm:pt modelId="{85AE70E3-4CA5-4AE9-8786-3E7E18EADEC2}">
      <dgm:prSet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управление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Слаженная координация и распределение обязанностей между участниками программы.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22A6E-7D57-411E-93BC-C0A73F7C9724}" type="parTrans" cxnId="{34C190DB-814A-4843-8772-91BA357B51B0}">
      <dgm:prSet/>
      <dgm:spPr/>
      <dgm:t>
        <a:bodyPr/>
        <a:lstStyle/>
        <a:p>
          <a:endParaRPr lang="en-US"/>
        </a:p>
      </dgm:t>
    </dgm:pt>
    <dgm:pt modelId="{D71F3FB4-592F-4945-BEC6-D08F8D7849A8}" type="sibTrans" cxnId="{34C190DB-814A-4843-8772-91BA357B51B0}">
      <dgm:prSet/>
      <dgm:spPr/>
      <dgm:t>
        <a:bodyPr/>
        <a:lstStyle/>
        <a:p>
          <a:endParaRPr lang="en-US"/>
        </a:p>
      </dgm:t>
    </dgm:pt>
    <dgm:pt modelId="{C59FC143-445B-4D23-A174-C9F5D8E27212}">
      <dgm:prSet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Гибкость и адаптация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Способность программы изменяться в ответ на изменяющиеся внешние условия или внутренние потребности.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76642-0EDE-4F9C-9056-96F0A41663CE}" type="parTrans" cxnId="{795D9388-9267-4E80-BA30-7E41CB59EE63}">
      <dgm:prSet/>
      <dgm:spPr/>
      <dgm:t>
        <a:bodyPr/>
        <a:lstStyle/>
        <a:p>
          <a:endParaRPr lang="en-US"/>
        </a:p>
      </dgm:t>
    </dgm:pt>
    <dgm:pt modelId="{A6B34F55-0E09-4806-923B-16D79A830882}" type="sibTrans" cxnId="{795D9388-9267-4E80-BA30-7E41CB59EE63}">
      <dgm:prSet/>
      <dgm:spPr/>
      <dgm:t>
        <a:bodyPr/>
        <a:lstStyle/>
        <a:p>
          <a:endParaRPr lang="en-US"/>
        </a:p>
      </dgm:t>
    </dgm:pt>
    <dgm:pt modelId="{A13D61C7-25FA-4757-97F0-4DDDAF4FFA0E}">
      <dgm:prSet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контроль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Регулярная оценка хода выполнения программы и корректировка действий при необходимости.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D106B-5A21-4B30-9860-91AA3726788B}" type="parTrans" cxnId="{58328A1D-6B7B-4C99-8E63-B0D1F0F20B34}">
      <dgm:prSet/>
      <dgm:spPr/>
      <dgm:t>
        <a:bodyPr/>
        <a:lstStyle/>
        <a:p>
          <a:endParaRPr lang="en-US"/>
        </a:p>
      </dgm:t>
    </dgm:pt>
    <dgm:pt modelId="{F7892983-0435-4007-AD0D-FFB663BEA668}" type="sibTrans" cxnId="{58328A1D-6B7B-4C99-8E63-B0D1F0F20B34}">
      <dgm:prSet/>
      <dgm:spPr/>
      <dgm:t>
        <a:bodyPr/>
        <a:lstStyle/>
        <a:p>
          <a:endParaRPr lang="en-US"/>
        </a:p>
      </dgm:t>
    </dgm:pt>
    <dgm:pt modelId="{62F1F9B2-481E-4878-9191-0ED2031AB30B}">
      <dgm:prSet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Политическая и административная поддержка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Поддержка со стороны руководства и ключевых заинтересованных сторон.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ED55E-7F3A-4FC9-BF22-92B935805CF0}" type="parTrans" cxnId="{C64983DE-D7A9-42DE-BF7D-424230166C5A}">
      <dgm:prSet/>
      <dgm:spPr/>
      <dgm:t>
        <a:bodyPr/>
        <a:lstStyle/>
        <a:p>
          <a:endParaRPr lang="en-US"/>
        </a:p>
      </dgm:t>
    </dgm:pt>
    <dgm:pt modelId="{1D221A86-4458-4843-8275-022602F6CCE5}" type="sibTrans" cxnId="{C64983DE-D7A9-42DE-BF7D-424230166C5A}">
      <dgm:prSet/>
      <dgm:spPr/>
      <dgm:t>
        <a:bodyPr/>
        <a:lstStyle/>
        <a:p>
          <a:endParaRPr lang="en-US"/>
        </a:p>
      </dgm:t>
    </dgm:pt>
    <dgm:pt modelId="{FD4B1EAB-D22A-4B50-AA1D-3666C266AE02}">
      <dgm:prSet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Коммуникация и взаимодействие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Хорошо налаженное взаимодействие между всеми участниками программы и эффективное информирование.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96AC7-F0A0-421B-A824-7191127775F4}" type="parTrans" cxnId="{86F5FB48-B55D-4EEC-A11C-90245A5F3064}">
      <dgm:prSet/>
      <dgm:spPr/>
      <dgm:t>
        <a:bodyPr/>
        <a:lstStyle/>
        <a:p>
          <a:endParaRPr lang="en-US"/>
        </a:p>
      </dgm:t>
    </dgm:pt>
    <dgm:pt modelId="{07D1DCA0-AB67-489E-BC39-03BAA1A45514}" type="sibTrans" cxnId="{86F5FB48-B55D-4EEC-A11C-90245A5F3064}">
      <dgm:prSet/>
      <dgm:spPr/>
      <dgm:t>
        <a:bodyPr/>
        <a:lstStyle/>
        <a:p>
          <a:endParaRPr lang="en-US"/>
        </a:p>
      </dgm:t>
    </dgm:pt>
    <dgm:pt modelId="{DD3F3949-639E-4627-9C08-A39F6C12EBF7}">
      <dgm:prSet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и экономические условия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Общая стабильность и благоприятные условия для реализации программы на уровне региона или страны.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EC814-6FDB-4987-8835-EBA22BEF2057}" type="parTrans" cxnId="{EA3D5F13-2F5E-4CA8-806F-B9DBE3477E7E}">
      <dgm:prSet/>
      <dgm:spPr/>
      <dgm:t>
        <a:bodyPr/>
        <a:lstStyle/>
        <a:p>
          <a:endParaRPr lang="en-US"/>
        </a:p>
      </dgm:t>
    </dgm:pt>
    <dgm:pt modelId="{E176B840-47B9-4539-95D9-61636B064CF0}" type="sibTrans" cxnId="{EA3D5F13-2F5E-4CA8-806F-B9DBE3477E7E}">
      <dgm:prSet/>
      <dgm:spPr/>
      <dgm:t>
        <a:bodyPr/>
        <a:lstStyle/>
        <a:p>
          <a:endParaRPr lang="en-US"/>
        </a:p>
      </dgm:t>
    </dgm:pt>
    <dgm:pt modelId="{CFFF27AA-C3A2-4086-A344-7819674A4E9E}" type="pres">
      <dgm:prSet presAssocID="{DA39BEDD-7128-4D46-A672-FD04FF777570}" presName="diagram" presStyleCnt="0">
        <dgm:presLayoutVars>
          <dgm:dir/>
          <dgm:resizeHandles val="exact"/>
        </dgm:presLayoutVars>
      </dgm:prSet>
      <dgm:spPr/>
    </dgm:pt>
    <dgm:pt modelId="{4D9CDCD6-347A-4075-858D-06271197B8EF}" type="pres">
      <dgm:prSet presAssocID="{4C4AB1BE-D5E9-477D-B560-4DF6686887BF}" presName="node" presStyleLbl="node1" presStyleIdx="0" presStyleCnt="10">
        <dgm:presLayoutVars>
          <dgm:bulletEnabled val="1"/>
        </dgm:presLayoutVars>
      </dgm:prSet>
      <dgm:spPr/>
    </dgm:pt>
    <dgm:pt modelId="{0C82983F-8D4D-4A63-83CE-1300AF0AF690}" type="pres">
      <dgm:prSet presAssocID="{8FB7489F-A605-4EAA-8914-E07534E3A5CF}" presName="sibTrans" presStyleCnt="0"/>
      <dgm:spPr/>
    </dgm:pt>
    <dgm:pt modelId="{887177FE-97CE-4A73-8FD9-3E3BF0FF8076}" type="pres">
      <dgm:prSet presAssocID="{851A881E-71FE-4C17-88BE-52DDED036154}" presName="node" presStyleLbl="node1" presStyleIdx="1" presStyleCnt="10">
        <dgm:presLayoutVars>
          <dgm:bulletEnabled val="1"/>
        </dgm:presLayoutVars>
      </dgm:prSet>
      <dgm:spPr/>
    </dgm:pt>
    <dgm:pt modelId="{CABD1BAB-1E03-439E-9B9F-3509AA7000A3}" type="pres">
      <dgm:prSet presAssocID="{2371E6F5-3C33-4733-9528-04E4CB71ABC9}" presName="sibTrans" presStyleCnt="0"/>
      <dgm:spPr/>
    </dgm:pt>
    <dgm:pt modelId="{8101DB8F-0ED8-4C5A-88AB-DC23839BECD2}" type="pres">
      <dgm:prSet presAssocID="{66D394F8-55F7-4EB0-927B-0CE596F3EDEB}" presName="node" presStyleLbl="node1" presStyleIdx="2" presStyleCnt="10">
        <dgm:presLayoutVars>
          <dgm:bulletEnabled val="1"/>
        </dgm:presLayoutVars>
      </dgm:prSet>
      <dgm:spPr/>
    </dgm:pt>
    <dgm:pt modelId="{4D64F64B-0B19-46DC-81CC-E2490D6F44B4}" type="pres">
      <dgm:prSet presAssocID="{4E4124B9-1FB5-4255-A7D7-1EC16A6EB272}" presName="sibTrans" presStyleCnt="0"/>
      <dgm:spPr/>
    </dgm:pt>
    <dgm:pt modelId="{8964F204-64F0-40F4-B43A-50E0B969A088}" type="pres">
      <dgm:prSet presAssocID="{EBD26902-3D3E-4EF2-A24E-C70BFFCB3395}" presName="node" presStyleLbl="node1" presStyleIdx="3" presStyleCnt="10">
        <dgm:presLayoutVars>
          <dgm:bulletEnabled val="1"/>
        </dgm:presLayoutVars>
      </dgm:prSet>
      <dgm:spPr/>
    </dgm:pt>
    <dgm:pt modelId="{EABAD640-47CF-4958-8049-F86ACF7F92C6}" type="pres">
      <dgm:prSet presAssocID="{68BB167B-866D-40A5-B1A3-9DEFD92A7202}" presName="sibTrans" presStyleCnt="0"/>
      <dgm:spPr/>
    </dgm:pt>
    <dgm:pt modelId="{DDDBDCD9-ACA5-4788-A5B7-6CE5EF692A99}" type="pres">
      <dgm:prSet presAssocID="{85AE70E3-4CA5-4AE9-8786-3E7E18EADEC2}" presName="node" presStyleLbl="node1" presStyleIdx="4" presStyleCnt="10">
        <dgm:presLayoutVars>
          <dgm:bulletEnabled val="1"/>
        </dgm:presLayoutVars>
      </dgm:prSet>
      <dgm:spPr/>
    </dgm:pt>
    <dgm:pt modelId="{327FB6C4-CC09-4A4B-B0DD-88AB99996212}" type="pres">
      <dgm:prSet presAssocID="{D71F3FB4-592F-4945-BEC6-D08F8D7849A8}" presName="sibTrans" presStyleCnt="0"/>
      <dgm:spPr/>
    </dgm:pt>
    <dgm:pt modelId="{D3FA6A19-6CAD-4368-9288-DD439A80F1F7}" type="pres">
      <dgm:prSet presAssocID="{C59FC143-445B-4D23-A174-C9F5D8E27212}" presName="node" presStyleLbl="node1" presStyleIdx="5" presStyleCnt="10">
        <dgm:presLayoutVars>
          <dgm:bulletEnabled val="1"/>
        </dgm:presLayoutVars>
      </dgm:prSet>
      <dgm:spPr/>
    </dgm:pt>
    <dgm:pt modelId="{C5F5E80D-78D7-42DE-8194-BF86415ED679}" type="pres">
      <dgm:prSet presAssocID="{A6B34F55-0E09-4806-923B-16D79A830882}" presName="sibTrans" presStyleCnt="0"/>
      <dgm:spPr/>
    </dgm:pt>
    <dgm:pt modelId="{58ED164D-790B-4FC7-9130-F1E8F621A481}" type="pres">
      <dgm:prSet presAssocID="{A13D61C7-25FA-4757-97F0-4DDDAF4FFA0E}" presName="node" presStyleLbl="node1" presStyleIdx="6" presStyleCnt="10">
        <dgm:presLayoutVars>
          <dgm:bulletEnabled val="1"/>
        </dgm:presLayoutVars>
      </dgm:prSet>
      <dgm:spPr/>
    </dgm:pt>
    <dgm:pt modelId="{26129A8B-84BC-475E-AE85-C929DB843C19}" type="pres">
      <dgm:prSet presAssocID="{F7892983-0435-4007-AD0D-FFB663BEA668}" presName="sibTrans" presStyleCnt="0"/>
      <dgm:spPr/>
    </dgm:pt>
    <dgm:pt modelId="{AAE58621-C612-47A9-AC98-BE45B8B54382}" type="pres">
      <dgm:prSet presAssocID="{62F1F9B2-481E-4878-9191-0ED2031AB30B}" presName="node" presStyleLbl="node1" presStyleIdx="7" presStyleCnt="10">
        <dgm:presLayoutVars>
          <dgm:bulletEnabled val="1"/>
        </dgm:presLayoutVars>
      </dgm:prSet>
      <dgm:spPr/>
    </dgm:pt>
    <dgm:pt modelId="{647DE8BF-FEC5-45CE-8F22-6B982FA2745D}" type="pres">
      <dgm:prSet presAssocID="{1D221A86-4458-4843-8275-022602F6CCE5}" presName="sibTrans" presStyleCnt="0"/>
      <dgm:spPr/>
    </dgm:pt>
    <dgm:pt modelId="{B460F816-24B2-48CB-B3CA-B6772CA4C588}" type="pres">
      <dgm:prSet presAssocID="{FD4B1EAB-D22A-4B50-AA1D-3666C266AE02}" presName="node" presStyleLbl="node1" presStyleIdx="8" presStyleCnt="10">
        <dgm:presLayoutVars>
          <dgm:bulletEnabled val="1"/>
        </dgm:presLayoutVars>
      </dgm:prSet>
      <dgm:spPr/>
    </dgm:pt>
    <dgm:pt modelId="{826F3985-1EFC-443F-B521-1E644E18B9FF}" type="pres">
      <dgm:prSet presAssocID="{07D1DCA0-AB67-489E-BC39-03BAA1A45514}" presName="sibTrans" presStyleCnt="0"/>
      <dgm:spPr/>
    </dgm:pt>
    <dgm:pt modelId="{140BA5C7-37C9-4265-9F7B-217968CA6376}" type="pres">
      <dgm:prSet presAssocID="{DD3F3949-639E-4627-9C08-A39F6C12EBF7}" presName="node" presStyleLbl="node1" presStyleIdx="9" presStyleCnt="10">
        <dgm:presLayoutVars>
          <dgm:bulletEnabled val="1"/>
        </dgm:presLayoutVars>
      </dgm:prSet>
      <dgm:spPr/>
    </dgm:pt>
  </dgm:ptLst>
  <dgm:cxnLst>
    <dgm:cxn modelId="{477FB611-9D4B-40F8-A556-502DEEE061F5}" type="presOf" srcId="{62F1F9B2-481E-4878-9191-0ED2031AB30B}" destId="{AAE58621-C612-47A9-AC98-BE45B8B54382}" srcOrd="0" destOrd="0" presId="urn:microsoft.com/office/officeart/2005/8/layout/default"/>
    <dgm:cxn modelId="{EA3D5F13-2F5E-4CA8-806F-B9DBE3477E7E}" srcId="{DA39BEDD-7128-4D46-A672-FD04FF777570}" destId="{DD3F3949-639E-4627-9C08-A39F6C12EBF7}" srcOrd="9" destOrd="0" parTransId="{F7BEC814-6FDB-4987-8835-EBA22BEF2057}" sibTransId="{E176B840-47B9-4539-95D9-61636B064CF0}"/>
    <dgm:cxn modelId="{58328A1D-6B7B-4C99-8E63-B0D1F0F20B34}" srcId="{DA39BEDD-7128-4D46-A672-FD04FF777570}" destId="{A13D61C7-25FA-4757-97F0-4DDDAF4FFA0E}" srcOrd="6" destOrd="0" parTransId="{88CD106B-5A21-4B30-9860-91AA3726788B}" sibTransId="{F7892983-0435-4007-AD0D-FFB663BEA668}"/>
    <dgm:cxn modelId="{BCA8C837-F00C-44C4-8505-DF1BFFA3C78D}" type="presOf" srcId="{C59FC143-445B-4D23-A174-C9F5D8E27212}" destId="{D3FA6A19-6CAD-4368-9288-DD439A80F1F7}" srcOrd="0" destOrd="0" presId="urn:microsoft.com/office/officeart/2005/8/layout/default"/>
    <dgm:cxn modelId="{159C203A-C27B-4492-B73D-27B3CD37081D}" srcId="{DA39BEDD-7128-4D46-A672-FD04FF777570}" destId="{66D394F8-55F7-4EB0-927B-0CE596F3EDEB}" srcOrd="2" destOrd="0" parTransId="{D533B053-E96C-4477-989D-ABC68DB36B92}" sibTransId="{4E4124B9-1FB5-4255-A7D7-1EC16A6EB272}"/>
    <dgm:cxn modelId="{F2DA8861-56BA-49F3-A83F-A8C782EC2339}" type="presOf" srcId="{DA39BEDD-7128-4D46-A672-FD04FF777570}" destId="{CFFF27AA-C3A2-4086-A344-7819674A4E9E}" srcOrd="0" destOrd="0" presId="urn:microsoft.com/office/officeart/2005/8/layout/default"/>
    <dgm:cxn modelId="{5F943F42-DB24-463D-BF41-3DFE05DF7035}" type="presOf" srcId="{FD4B1EAB-D22A-4B50-AA1D-3666C266AE02}" destId="{B460F816-24B2-48CB-B3CA-B6772CA4C588}" srcOrd="0" destOrd="0" presId="urn:microsoft.com/office/officeart/2005/8/layout/default"/>
    <dgm:cxn modelId="{86F5FB48-B55D-4EEC-A11C-90245A5F3064}" srcId="{DA39BEDD-7128-4D46-A672-FD04FF777570}" destId="{FD4B1EAB-D22A-4B50-AA1D-3666C266AE02}" srcOrd="8" destOrd="0" parTransId="{1E096AC7-F0A0-421B-A824-7191127775F4}" sibTransId="{07D1DCA0-AB67-489E-BC39-03BAA1A45514}"/>
    <dgm:cxn modelId="{F55BF751-55D5-4B84-8526-FA2A6DC6E923}" type="presOf" srcId="{4C4AB1BE-D5E9-477D-B560-4DF6686887BF}" destId="{4D9CDCD6-347A-4075-858D-06271197B8EF}" srcOrd="0" destOrd="0" presId="urn:microsoft.com/office/officeart/2005/8/layout/default"/>
    <dgm:cxn modelId="{5D7CCA5A-B1AC-4396-A890-63506B0BCE98}" type="presOf" srcId="{851A881E-71FE-4C17-88BE-52DDED036154}" destId="{887177FE-97CE-4A73-8FD9-3E3BF0FF8076}" srcOrd="0" destOrd="0" presId="urn:microsoft.com/office/officeart/2005/8/layout/default"/>
    <dgm:cxn modelId="{795D9388-9267-4E80-BA30-7E41CB59EE63}" srcId="{DA39BEDD-7128-4D46-A672-FD04FF777570}" destId="{C59FC143-445B-4D23-A174-C9F5D8E27212}" srcOrd="5" destOrd="0" parTransId="{E5476642-0EDE-4F9C-9056-96F0A41663CE}" sibTransId="{A6B34F55-0E09-4806-923B-16D79A830882}"/>
    <dgm:cxn modelId="{E308669A-22D2-4011-AB02-A6E560D78F37}" type="presOf" srcId="{A13D61C7-25FA-4757-97F0-4DDDAF4FFA0E}" destId="{58ED164D-790B-4FC7-9130-F1E8F621A481}" srcOrd="0" destOrd="0" presId="urn:microsoft.com/office/officeart/2005/8/layout/default"/>
    <dgm:cxn modelId="{7FAA7C9B-3894-4828-9C1D-FA3FB1B45C2B}" srcId="{DA39BEDD-7128-4D46-A672-FD04FF777570}" destId="{EBD26902-3D3E-4EF2-A24E-C70BFFCB3395}" srcOrd="3" destOrd="0" parTransId="{F5C589F9-4EF0-4B2E-B974-C7686F56D23E}" sibTransId="{68BB167B-866D-40A5-B1A3-9DEFD92A7202}"/>
    <dgm:cxn modelId="{B120F3A6-F241-4F91-8102-AFED53B96936}" srcId="{DA39BEDD-7128-4D46-A672-FD04FF777570}" destId="{851A881E-71FE-4C17-88BE-52DDED036154}" srcOrd="1" destOrd="0" parTransId="{1A5E5AA8-9DE1-4504-9FCB-C400C1CBF25E}" sibTransId="{2371E6F5-3C33-4733-9528-04E4CB71ABC9}"/>
    <dgm:cxn modelId="{9335DBAC-D901-4F85-A1B0-C67C0DCDEC3C}" type="presOf" srcId="{85AE70E3-4CA5-4AE9-8786-3E7E18EADEC2}" destId="{DDDBDCD9-ACA5-4788-A5B7-6CE5EF692A99}" srcOrd="0" destOrd="0" presId="urn:microsoft.com/office/officeart/2005/8/layout/default"/>
    <dgm:cxn modelId="{755B78B4-45D3-460A-8934-1700B4E6FD08}" type="presOf" srcId="{EBD26902-3D3E-4EF2-A24E-C70BFFCB3395}" destId="{8964F204-64F0-40F4-B43A-50E0B969A088}" srcOrd="0" destOrd="0" presId="urn:microsoft.com/office/officeart/2005/8/layout/default"/>
    <dgm:cxn modelId="{32B1F4D9-6DE6-437D-B50F-92842463D289}" type="presOf" srcId="{DD3F3949-639E-4627-9C08-A39F6C12EBF7}" destId="{140BA5C7-37C9-4265-9F7B-217968CA6376}" srcOrd="0" destOrd="0" presId="urn:microsoft.com/office/officeart/2005/8/layout/default"/>
    <dgm:cxn modelId="{34C190DB-814A-4843-8772-91BA357B51B0}" srcId="{DA39BEDD-7128-4D46-A672-FD04FF777570}" destId="{85AE70E3-4CA5-4AE9-8786-3E7E18EADEC2}" srcOrd="4" destOrd="0" parTransId="{F1A22A6E-7D57-411E-93BC-C0A73F7C9724}" sibTransId="{D71F3FB4-592F-4945-BEC6-D08F8D7849A8}"/>
    <dgm:cxn modelId="{C64983DE-D7A9-42DE-BF7D-424230166C5A}" srcId="{DA39BEDD-7128-4D46-A672-FD04FF777570}" destId="{62F1F9B2-481E-4878-9191-0ED2031AB30B}" srcOrd="7" destOrd="0" parTransId="{063ED55E-7F3A-4FC9-BF22-92B935805CF0}" sibTransId="{1D221A86-4458-4843-8275-022602F6CCE5}"/>
    <dgm:cxn modelId="{0C5C97E5-D0CE-4F97-A0A0-ACB0DDE3AFFE}" srcId="{DA39BEDD-7128-4D46-A672-FD04FF777570}" destId="{4C4AB1BE-D5E9-477D-B560-4DF6686887BF}" srcOrd="0" destOrd="0" parTransId="{3EAC87AA-EFFE-4EB4-A180-AC2B6638AF07}" sibTransId="{8FB7489F-A605-4EAA-8914-E07534E3A5CF}"/>
    <dgm:cxn modelId="{83739CF1-16FE-4989-A9B2-E15FFBF031F3}" type="presOf" srcId="{66D394F8-55F7-4EB0-927B-0CE596F3EDEB}" destId="{8101DB8F-0ED8-4C5A-88AB-DC23839BECD2}" srcOrd="0" destOrd="0" presId="urn:microsoft.com/office/officeart/2005/8/layout/default"/>
    <dgm:cxn modelId="{3FCD78C7-AD8B-4681-B018-E348A94344C2}" type="presParOf" srcId="{CFFF27AA-C3A2-4086-A344-7819674A4E9E}" destId="{4D9CDCD6-347A-4075-858D-06271197B8EF}" srcOrd="0" destOrd="0" presId="urn:microsoft.com/office/officeart/2005/8/layout/default"/>
    <dgm:cxn modelId="{036EAFB9-25F4-4E0B-AF2F-015B5180E416}" type="presParOf" srcId="{CFFF27AA-C3A2-4086-A344-7819674A4E9E}" destId="{0C82983F-8D4D-4A63-83CE-1300AF0AF690}" srcOrd="1" destOrd="0" presId="urn:microsoft.com/office/officeart/2005/8/layout/default"/>
    <dgm:cxn modelId="{C43B743D-9C6A-44F7-9A35-010FB405268B}" type="presParOf" srcId="{CFFF27AA-C3A2-4086-A344-7819674A4E9E}" destId="{887177FE-97CE-4A73-8FD9-3E3BF0FF8076}" srcOrd="2" destOrd="0" presId="urn:microsoft.com/office/officeart/2005/8/layout/default"/>
    <dgm:cxn modelId="{BC087DF3-A709-44BD-8784-909499D67EB3}" type="presParOf" srcId="{CFFF27AA-C3A2-4086-A344-7819674A4E9E}" destId="{CABD1BAB-1E03-439E-9B9F-3509AA7000A3}" srcOrd="3" destOrd="0" presId="urn:microsoft.com/office/officeart/2005/8/layout/default"/>
    <dgm:cxn modelId="{C8F869D9-C99C-4979-9CDB-A8029AE8D397}" type="presParOf" srcId="{CFFF27AA-C3A2-4086-A344-7819674A4E9E}" destId="{8101DB8F-0ED8-4C5A-88AB-DC23839BECD2}" srcOrd="4" destOrd="0" presId="urn:microsoft.com/office/officeart/2005/8/layout/default"/>
    <dgm:cxn modelId="{FE6A1FA6-C72A-4001-AD4A-1B7108CA5C49}" type="presParOf" srcId="{CFFF27AA-C3A2-4086-A344-7819674A4E9E}" destId="{4D64F64B-0B19-46DC-81CC-E2490D6F44B4}" srcOrd="5" destOrd="0" presId="urn:microsoft.com/office/officeart/2005/8/layout/default"/>
    <dgm:cxn modelId="{7A08DB4C-A254-4AF3-8D95-8C7D398C56BD}" type="presParOf" srcId="{CFFF27AA-C3A2-4086-A344-7819674A4E9E}" destId="{8964F204-64F0-40F4-B43A-50E0B969A088}" srcOrd="6" destOrd="0" presId="urn:microsoft.com/office/officeart/2005/8/layout/default"/>
    <dgm:cxn modelId="{69A77971-B51C-4E5D-90D0-BF061E6C1A3B}" type="presParOf" srcId="{CFFF27AA-C3A2-4086-A344-7819674A4E9E}" destId="{EABAD640-47CF-4958-8049-F86ACF7F92C6}" srcOrd="7" destOrd="0" presId="urn:microsoft.com/office/officeart/2005/8/layout/default"/>
    <dgm:cxn modelId="{5DDDC3D4-2D29-406B-A77D-70B4C2936282}" type="presParOf" srcId="{CFFF27AA-C3A2-4086-A344-7819674A4E9E}" destId="{DDDBDCD9-ACA5-4788-A5B7-6CE5EF692A99}" srcOrd="8" destOrd="0" presId="urn:microsoft.com/office/officeart/2005/8/layout/default"/>
    <dgm:cxn modelId="{EE3917EA-83CD-4C46-BF01-E1B357FBE660}" type="presParOf" srcId="{CFFF27AA-C3A2-4086-A344-7819674A4E9E}" destId="{327FB6C4-CC09-4A4B-B0DD-88AB99996212}" srcOrd="9" destOrd="0" presId="urn:microsoft.com/office/officeart/2005/8/layout/default"/>
    <dgm:cxn modelId="{B14C6ED3-35F1-4074-8BFA-5E8CC4D15836}" type="presParOf" srcId="{CFFF27AA-C3A2-4086-A344-7819674A4E9E}" destId="{D3FA6A19-6CAD-4368-9288-DD439A80F1F7}" srcOrd="10" destOrd="0" presId="urn:microsoft.com/office/officeart/2005/8/layout/default"/>
    <dgm:cxn modelId="{33D45351-AD8C-48ED-A7FC-FF844FE32C4C}" type="presParOf" srcId="{CFFF27AA-C3A2-4086-A344-7819674A4E9E}" destId="{C5F5E80D-78D7-42DE-8194-BF86415ED679}" srcOrd="11" destOrd="0" presId="urn:microsoft.com/office/officeart/2005/8/layout/default"/>
    <dgm:cxn modelId="{D5743198-6969-4896-A5BB-D54FFEF7E5B5}" type="presParOf" srcId="{CFFF27AA-C3A2-4086-A344-7819674A4E9E}" destId="{58ED164D-790B-4FC7-9130-F1E8F621A481}" srcOrd="12" destOrd="0" presId="urn:microsoft.com/office/officeart/2005/8/layout/default"/>
    <dgm:cxn modelId="{AA679347-72F9-4E7D-AE3B-6DFD5E89E7BD}" type="presParOf" srcId="{CFFF27AA-C3A2-4086-A344-7819674A4E9E}" destId="{26129A8B-84BC-475E-AE85-C929DB843C19}" srcOrd="13" destOrd="0" presId="urn:microsoft.com/office/officeart/2005/8/layout/default"/>
    <dgm:cxn modelId="{32B35D37-8CA4-48AD-B5A8-9853BB46691A}" type="presParOf" srcId="{CFFF27AA-C3A2-4086-A344-7819674A4E9E}" destId="{AAE58621-C612-47A9-AC98-BE45B8B54382}" srcOrd="14" destOrd="0" presId="urn:microsoft.com/office/officeart/2005/8/layout/default"/>
    <dgm:cxn modelId="{00A04820-331F-43A4-AB72-A8BAFA71D33A}" type="presParOf" srcId="{CFFF27AA-C3A2-4086-A344-7819674A4E9E}" destId="{647DE8BF-FEC5-45CE-8F22-6B982FA2745D}" srcOrd="15" destOrd="0" presId="urn:microsoft.com/office/officeart/2005/8/layout/default"/>
    <dgm:cxn modelId="{F0565E2E-DA8C-440D-98FE-8A4C7CDD21F3}" type="presParOf" srcId="{CFFF27AA-C3A2-4086-A344-7819674A4E9E}" destId="{B460F816-24B2-48CB-B3CA-B6772CA4C588}" srcOrd="16" destOrd="0" presId="urn:microsoft.com/office/officeart/2005/8/layout/default"/>
    <dgm:cxn modelId="{7A5804EB-BF2D-44A7-893A-22A5A5C55318}" type="presParOf" srcId="{CFFF27AA-C3A2-4086-A344-7819674A4E9E}" destId="{826F3985-1EFC-443F-B521-1E644E18B9FF}" srcOrd="17" destOrd="0" presId="urn:microsoft.com/office/officeart/2005/8/layout/default"/>
    <dgm:cxn modelId="{4B3EFEB9-1ADB-4447-81A3-0654B5499433}" type="presParOf" srcId="{CFFF27AA-C3A2-4086-A344-7819674A4E9E}" destId="{140BA5C7-37C9-4265-9F7B-217968CA637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22CDF9-B541-425E-A558-517B9B78A4B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7388771-73C0-40FD-8CBF-90F30AF07D58}">
      <dgm:prSet custT="1"/>
      <dgm:spPr/>
      <dgm:t>
        <a:bodyPr/>
        <a:lstStyle/>
        <a:p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SWOT-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4CF48-F6BE-49AF-A00C-31C36B2904C7}" type="parTrans" cxnId="{DCE401F9-1641-4845-ACB4-BF1AED9BD4F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B2BAA-7E40-44B5-B1D7-26E87652C81A}" type="sibTrans" cxnId="{DCE401F9-1641-4845-ACB4-BF1AED9BD4FA}">
      <dgm:prSet custT="1"/>
      <dgm:spPr/>
      <dgm:t>
        <a:bodyPr/>
        <a:lstStyle/>
        <a:p>
          <a:endParaRPr lang="en-US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7276D-C3F8-4968-8137-1C014E5C3CA2}">
      <dgm:prSet custT="1"/>
      <dgm:spPr/>
      <dgm:t>
        <a:bodyPr/>
        <a:lstStyle/>
        <a:p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сильных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слабых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сторон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возможностей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угроз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стратегического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B4F0C-E5B0-4823-B81C-D80AEC0D7275}" type="parTrans" cxnId="{BB2EC591-2134-4232-B2BC-07EC1B86128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26DD7-0FB3-4C9E-9573-9D4546CC32A9}" type="sibTrans" cxnId="{BB2EC591-2134-4232-B2BC-07EC1B86128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CDC29-0953-43C0-8105-87A978EF35B1}">
      <dgm:prSet custT="1"/>
      <dgm:spPr/>
      <dgm:t>
        <a:bodyPr/>
        <a:lstStyle/>
        <a:p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затрат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выгод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(Cost-Benefit Analysis)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2E871-7D45-4504-A90D-106DFF665655}" type="parTrans" cxnId="{20CC888D-81F8-4F2B-9EAD-E5FC0C57700C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7B999-A27F-4D2C-9FA7-6E491903C234}" type="sibTrans" cxnId="{20CC888D-81F8-4F2B-9EAD-E5FC0C57700C}">
      <dgm:prSet custT="1"/>
      <dgm:spPr/>
      <dgm:t>
        <a:bodyPr/>
        <a:lstStyle/>
        <a:p>
          <a:endParaRPr lang="en-US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0C56F-D659-46DD-919C-74982B1235AE}">
      <dgm:prSet custT="1"/>
      <dgm:spPr/>
      <dgm:t>
        <a:bodyPr/>
        <a:lstStyle/>
        <a:p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Сравнение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предполагаемых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затрат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ожидаемых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выгод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оценки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4FE9B-BBBA-454B-8A24-FD5ADC578C70}" type="parTrans" cxnId="{E50EDC9A-F486-474E-81E8-F60EBF5F55D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225ED-0E0F-4F65-B2BC-B717BA67E753}" type="sibTrans" cxnId="{E50EDC9A-F486-474E-81E8-F60EBF5F55D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BCF18-82D2-4A71-89B3-19BC49B27A94}">
      <dgm:prSet custT="1"/>
      <dgm:spPr/>
      <dgm:t>
        <a:bodyPr/>
        <a:lstStyle/>
        <a:p>
          <a:r>
            <a:rPr lang="en-US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Регрессионный анализ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9ACE6-E39D-4547-9495-FB2391E43978}" type="parTrans" cxnId="{ED40B52C-A7F0-4A29-94DD-4E7D71BFA9D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D728A-EBA1-4EB8-9D89-222943FC8A35}" type="sibTrans" cxnId="{ED40B52C-A7F0-4A29-94DD-4E7D71BFA9D3}">
      <dgm:prSet custT="1"/>
      <dgm:spPr/>
      <dgm:t>
        <a:bodyPr/>
        <a:lstStyle/>
        <a:p>
          <a:endParaRPr lang="en-US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9A116-C337-4928-B3EB-79A8052EE776}">
      <dgm:prSet custT="1"/>
      <dgm:spPr/>
      <dgm:t>
        <a:bodyPr/>
        <a:lstStyle/>
        <a:p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Статистический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выявления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зависимости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между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переменными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результатов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D1CB1-701E-4C0F-88BF-34B2B2671254}" type="parTrans" cxnId="{10F36812-EFB2-4EF9-8115-FA4D8E62B91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DFD7B-C77F-4183-87C5-94907698A577}" type="sibTrans" cxnId="{10F36812-EFB2-4EF9-8115-FA4D8E62B91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72A01-75C6-445E-9F54-03AEFAE836A0}">
      <dgm:prSet custT="1"/>
      <dgm:spPr/>
      <dgm:t>
        <a:bodyPr/>
        <a:lstStyle/>
        <a:p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PEST-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4747D-F3A5-40D6-9554-A3D18E795086}" type="parTrans" cxnId="{15744A65-9A73-4DBB-8143-01154E0038F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D7019-270E-4BCE-88F1-8F6974C9D3D2}" type="sibTrans" cxnId="{15744A65-9A73-4DBB-8143-01154E0038FF}">
      <dgm:prSet custT="1"/>
      <dgm:spPr/>
      <dgm:t>
        <a:bodyPr/>
        <a:lstStyle/>
        <a:p>
          <a:endParaRPr lang="en-US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85A2C-2790-434F-9B05-CF523473932C}">
      <dgm:prSet custT="1"/>
      <dgm:spPr/>
      <dgm:t>
        <a:bodyPr/>
        <a:lstStyle/>
        <a:p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Изучение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внешних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факторов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политических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экономических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социальных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технологических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влияющих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программу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A41F0-33D7-48D9-AD05-ECBBB588A1FD}" type="parTrans" cxnId="{4EA10658-9364-48A7-808D-53C801E3861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2E3E0-C674-4C0B-B321-5B6A1F8CC555}" type="sibTrans" cxnId="{4EA10658-9364-48A7-808D-53C801E3861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46514-510F-4315-B1AD-6311086C06A4}">
      <dgm:prSet custT="1"/>
      <dgm:spPr/>
      <dgm:t>
        <a:bodyPr/>
        <a:lstStyle/>
        <a:p>
          <a:r>
            <a:rPr lang="en-US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Анализ чувствительности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67E36-0F06-4555-BE2D-6EDAD38AD7FA}" type="parTrans" cxnId="{3BF95003-AB65-4056-AFD3-256A5B3AC6D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39221-9DC3-4937-B02B-C8284BB1262B}" type="sibTrans" cxnId="{3BF95003-AB65-4056-AFD3-256A5B3AC6D3}">
      <dgm:prSet custT="1"/>
      <dgm:spPr/>
      <dgm:t>
        <a:bodyPr/>
        <a:lstStyle/>
        <a:p>
          <a:endParaRPr lang="en-US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C1DB5-1CBB-4284-851C-BC91BDD07DE3}">
      <dgm:prSet custT="1"/>
      <dgm:spPr/>
      <dgm:t>
        <a:bodyPr/>
        <a:lstStyle/>
        <a:p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влияния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изменений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ключевых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параметров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конечные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FB20C-98D7-4958-8B78-2CDB7E2E5243}" type="parTrans" cxnId="{9CBE4390-CB35-44B9-A36D-AE9B53D519A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5583F-4363-4FA6-8291-7530639576F4}" type="sibTrans" cxnId="{9CBE4390-CB35-44B9-A36D-AE9B53D519A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98EA1D-E949-4CF0-B058-73C8B696EA23}">
      <dgm:prSet custT="1"/>
      <dgm:spPr/>
      <dgm:t>
        <a:bodyPr/>
        <a:lstStyle/>
        <a:p>
          <a:r>
            <a:rPr lang="en-US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Экспертные оценки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51A2F-0D6F-43E0-B4F7-5BA718E61931}" type="parTrans" cxnId="{5A586162-750C-4A1F-948B-AC75E361E51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6719B-C905-4C5F-82FA-94826D91FB3F}" type="sibTrans" cxnId="{5A586162-750C-4A1F-948B-AC75E361E51B}">
      <dgm:prSet custT="1"/>
      <dgm:spPr/>
      <dgm:t>
        <a:bodyPr/>
        <a:lstStyle/>
        <a:p>
          <a:endParaRPr lang="en-US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3047A-B050-4B3E-8B9B-A123069E3002}">
      <dgm:prSet custT="1"/>
      <dgm:spPr/>
      <dgm:t>
        <a:bodyPr/>
        <a:lstStyle/>
        <a:p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специалистов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анализа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основе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знаний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опыта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BF204-5ACB-45FD-B6C5-EB046B36B863}" type="parTrans" cxnId="{9FFE3028-9D1F-48A8-86F4-EE6C757498C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D7E59-0082-4061-A226-7E4484F69915}" type="sibTrans" cxnId="{9FFE3028-9D1F-48A8-86F4-EE6C757498C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09805-9FFE-416E-ABAC-CE9AFAD47A2C}">
      <dgm:prSet custT="1"/>
      <dgm:spPr/>
      <dgm:t>
        <a:bodyPr/>
        <a:lstStyle/>
        <a:p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сценарный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86152-647E-4D91-979B-D8A5EF43F303}" type="parTrans" cxnId="{DD9812FF-2E2C-49E0-B66A-FB1A49846956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6D2CAE-2F20-4682-84E1-6CF404E2DAD0}" type="sibTrans" cxnId="{DD9812FF-2E2C-49E0-B66A-FB1A49846956}">
      <dgm:prSet custT="1"/>
      <dgm:spPr/>
      <dgm:t>
        <a:bodyPr/>
        <a:lstStyle/>
        <a:p>
          <a:endParaRPr lang="en-US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5021B-01F0-4154-8F9F-2A13BFE739D4}">
      <dgm:prSet custT="1"/>
      <dgm:spPr/>
      <dgm:t>
        <a:bodyPr/>
        <a:lstStyle/>
        <a:p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моделей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возможного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развития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событий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предсказания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последствий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разных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вариантов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E3D37-7309-41EA-993C-CA859D61E1D0}" type="parTrans" cxnId="{AF535EB3-4B27-4B48-9CD0-28F2722C0AD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2C55B-1E19-4AC9-8844-2DEB7C8B39A1}" type="sibTrans" cxnId="{AF535EB3-4B27-4B48-9CD0-28F2722C0AD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18905-FFD0-4E31-B716-C052BD339EAC}">
      <dgm:prSet custT="1"/>
      <dgm:spPr/>
      <dgm:t>
        <a:bodyPr/>
        <a:lstStyle/>
        <a:p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Эти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методы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помогают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обоснованно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принимать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решения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прогнозировать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минимизировать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риски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планировании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реализации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целевых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</a:t>
          </a:r>
          <a:r>
            <a:rPr lang="en-US" sz="13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AC5DA-5C58-48FE-AF29-BA1A511279A7}" type="parTrans" cxnId="{219C8B95-9EDD-4AD2-82B8-769F712B220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17A35-6CBC-40E4-BC36-BD0580E4FD31}" type="sibTrans" cxnId="{219C8B95-9EDD-4AD2-82B8-769F712B220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355FF-CB57-406C-8B38-B11E0D92BA58}" type="pres">
      <dgm:prSet presAssocID="{1C22CDF9-B541-425E-A558-517B9B78A4BE}" presName="Name0" presStyleCnt="0">
        <dgm:presLayoutVars>
          <dgm:dir/>
          <dgm:resizeHandles val="exact"/>
        </dgm:presLayoutVars>
      </dgm:prSet>
      <dgm:spPr/>
    </dgm:pt>
    <dgm:pt modelId="{F87B8675-E945-4C42-8D3C-0F5AB2E63402}" type="pres">
      <dgm:prSet presAssocID="{67388771-73C0-40FD-8CBF-90F30AF07D58}" presName="node" presStyleLbl="node1" presStyleIdx="0" presStyleCnt="8">
        <dgm:presLayoutVars>
          <dgm:bulletEnabled val="1"/>
        </dgm:presLayoutVars>
      </dgm:prSet>
      <dgm:spPr/>
    </dgm:pt>
    <dgm:pt modelId="{6CB91C99-E154-4C6D-9C1D-FF053AFDBF08}" type="pres">
      <dgm:prSet presAssocID="{6DDB2BAA-7E40-44B5-B1D7-26E87652C81A}" presName="sibTrans" presStyleLbl="sibTrans1D1" presStyleIdx="0" presStyleCnt="7"/>
      <dgm:spPr/>
    </dgm:pt>
    <dgm:pt modelId="{7866E3D1-5FFF-4CE5-A362-D0971FA9D071}" type="pres">
      <dgm:prSet presAssocID="{6DDB2BAA-7E40-44B5-B1D7-26E87652C81A}" presName="connectorText" presStyleLbl="sibTrans1D1" presStyleIdx="0" presStyleCnt="7"/>
      <dgm:spPr/>
    </dgm:pt>
    <dgm:pt modelId="{C9408A6A-A279-4DF9-ACD2-C2BECCBA7823}" type="pres">
      <dgm:prSet presAssocID="{CA8CDC29-0953-43C0-8105-87A978EF35B1}" presName="node" presStyleLbl="node1" presStyleIdx="1" presStyleCnt="8">
        <dgm:presLayoutVars>
          <dgm:bulletEnabled val="1"/>
        </dgm:presLayoutVars>
      </dgm:prSet>
      <dgm:spPr/>
    </dgm:pt>
    <dgm:pt modelId="{490CFAFF-3973-40AC-854C-A1046D6AA93F}" type="pres">
      <dgm:prSet presAssocID="{6377B999-A27F-4D2C-9FA7-6E491903C234}" presName="sibTrans" presStyleLbl="sibTrans1D1" presStyleIdx="1" presStyleCnt="7"/>
      <dgm:spPr/>
    </dgm:pt>
    <dgm:pt modelId="{BB70405B-4EE9-4F6D-96AB-7148EA967EBE}" type="pres">
      <dgm:prSet presAssocID="{6377B999-A27F-4D2C-9FA7-6E491903C234}" presName="connectorText" presStyleLbl="sibTrans1D1" presStyleIdx="1" presStyleCnt="7"/>
      <dgm:spPr/>
    </dgm:pt>
    <dgm:pt modelId="{A0657A0F-8514-4E1A-8231-E289A70D54C3}" type="pres">
      <dgm:prSet presAssocID="{3A8BCF18-82D2-4A71-89B3-19BC49B27A94}" presName="node" presStyleLbl="node1" presStyleIdx="2" presStyleCnt="8">
        <dgm:presLayoutVars>
          <dgm:bulletEnabled val="1"/>
        </dgm:presLayoutVars>
      </dgm:prSet>
      <dgm:spPr/>
    </dgm:pt>
    <dgm:pt modelId="{8F3AA159-EA82-416A-B47E-B0B0D2DCA4C7}" type="pres">
      <dgm:prSet presAssocID="{208D728A-EBA1-4EB8-9D89-222943FC8A35}" presName="sibTrans" presStyleLbl="sibTrans1D1" presStyleIdx="2" presStyleCnt="7"/>
      <dgm:spPr/>
    </dgm:pt>
    <dgm:pt modelId="{AE75FA43-7011-4C96-8772-C4A1FE98E181}" type="pres">
      <dgm:prSet presAssocID="{208D728A-EBA1-4EB8-9D89-222943FC8A35}" presName="connectorText" presStyleLbl="sibTrans1D1" presStyleIdx="2" presStyleCnt="7"/>
      <dgm:spPr/>
    </dgm:pt>
    <dgm:pt modelId="{167DEF9B-0628-444E-BB33-33BD950B1837}" type="pres">
      <dgm:prSet presAssocID="{83A72A01-75C6-445E-9F54-03AEFAE836A0}" presName="node" presStyleLbl="node1" presStyleIdx="3" presStyleCnt="8">
        <dgm:presLayoutVars>
          <dgm:bulletEnabled val="1"/>
        </dgm:presLayoutVars>
      </dgm:prSet>
      <dgm:spPr/>
    </dgm:pt>
    <dgm:pt modelId="{AD55C2CF-0852-4C67-8125-DC69A7DB9454}" type="pres">
      <dgm:prSet presAssocID="{9E7D7019-270E-4BCE-88F1-8F6974C9D3D2}" presName="sibTrans" presStyleLbl="sibTrans1D1" presStyleIdx="3" presStyleCnt="7"/>
      <dgm:spPr/>
    </dgm:pt>
    <dgm:pt modelId="{531B56BE-7709-4196-8A68-84F6E79782C3}" type="pres">
      <dgm:prSet presAssocID="{9E7D7019-270E-4BCE-88F1-8F6974C9D3D2}" presName="connectorText" presStyleLbl="sibTrans1D1" presStyleIdx="3" presStyleCnt="7"/>
      <dgm:spPr/>
    </dgm:pt>
    <dgm:pt modelId="{17B44768-ABD2-4495-BF32-7DDE7331E083}" type="pres">
      <dgm:prSet presAssocID="{0F846514-510F-4315-B1AD-6311086C06A4}" presName="node" presStyleLbl="node1" presStyleIdx="4" presStyleCnt="8">
        <dgm:presLayoutVars>
          <dgm:bulletEnabled val="1"/>
        </dgm:presLayoutVars>
      </dgm:prSet>
      <dgm:spPr/>
    </dgm:pt>
    <dgm:pt modelId="{B8B3D57C-0A81-4F6E-9B81-03B0CD971AED}" type="pres">
      <dgm:prSet presAssocID="{05F39221-9DC3-4937-B02B-C8284BB1262B}" presName="sibTrans" presStyleLbl="sibTrans1D1" presStyleIdx="4" presStyleCnt="7"/>
      <dgm:spPr/>
    </dgm:pt>
    <dgm:pt modelId="{E4D9E14A-9A2A-42DD-9E20-42C11182DF0F}" type="pres">
      <dgm:prSet presAssocID="{05F39221-9DC3-4937-B02B-C8284BB1262B}" presName="connectorText" presStyleLbl="sibTrans1D1" presStyleIdx="4" presStyleCnt="7"/>
      <dgm:spPr/>
    </dgm:pt>
    <dgm:pt modelId="{C3D556CB-70DD-4D83-AD97-B2C2EBE65D55}" type="pres">
      <dgm:prSet presAssocID="{4C98EA1D-E949-4CF0-B058-73C8B696EA23}" presName="node" presStyleLbl="node1" presStyleIdx="5" presStyleCnt="8">
        <dgm:presLayoutVars>
          <dgm:bulletEnabled val="1"/>
        </dgm:presLayoutVars>
      </dgm:prSet>
      <dgm:spPr/>
    </dgm:pt>
    <dgm:pt modelId="{7F299B65-8BC9-4509-95FD-3E3CEF6BFF47}" type="pres">
      <dgm:prSet presAssocID="{7CD6719B-C905-4C5F-82FA-94826D91FB3F}" presName="sibTrans" presStyleLbl="sibTrans1D1" presStyleIdx="5" presStyleCnt="7"/>
      <dgm:spPr/>
    </dgm:pt>
    <dgm:pt modelId="{E5E8C642-DD57-46BC-AB8E-0DE8B32B4706}" type="pres">
      <dgm:prSet presAssocID="{7CD6719B-C905-4C5F-82FA-94826D91FB3F}" presName="connectorText" presStyleLbl="sibTrans1D1" presStyleIdx="5" presStyleCnt="7"/>
      <dgm:spPr/>
    </dgm:pt>
    <dgm:pt modelId="{46A53E82-2BDC-42F6-A54F-E0ACF55024AF}" type="pres">
      <dgm:prSet presAssocID="{30809805-9FFE-416E-ABAC-CE9AFAD47A2C}" presName="node" presStyleLbl="node1" presStyleIdx="6" presStyleCnt="8">
        <dgm:presLayoutVars>
          <dgm:bulletEnabled val="1"/>
        </dgm:presLayoutVars>
      </dgm:prSet>
      <dgm:spPr/>
    </dgm:pt>
    <dgm:pt modelId="{837E1711-99E4-4A97-96CE-A3E33B907BD3}" type="pres">
      <dgm:prSet presAssocID="{B26D2CAE-2F20-4682-84E1-6CF404E2DAD0}" presName="sibTrans" presStyleLbl="sibTrans1D1" presStyleIdx="6" presStyleCnt="7"/>
      <dgm:spPr/>
    </dgm:pt>
    <dgm:pt modelId="{DF52A1AA-1DCE-46A8-9BFE-B8DEDA377442}" type="pres">
      <dgm:prSet presAssocID="{B26D2CAE-2F20-4682-84E1-6CF404E2DAD0}" presName="connectorText" presStyleLbl="sibTrans1D1" presStyleIdx="6" presStyleCnt="7"/>
      <dgm:spPr/>
    </dgm:pt>
    <dgm:pt modelId="{45BC8F70-D0BB-43B5-8440-10C3A54043DA}" type="pres">
      <dgm:prSet presAssocID="{7C418905-FFD0-4E31-B716-C052BD339EAC}" presName="node" presStyleLbl="node1" presStyleIdx="7" presStyleCnt="8">
        <dgm:presLayoutVars>
          <dgm:bulletEnabled val="1"/>
        </dgm:presLayoutVars>
      </dgm:prSet>
      <dgm:spPr/>
    </dgm:pt>
  </dgm:ptLst>
  <dgm:cxnLst>
    <dgm:cxn modelId="{3BF95003-AB65-4056-AFD3-256A5B3AC6D3}" srcId="{1C22CDF9-B541-425E-A558-517B9B78A4BE}" destId="{0F846514-510F-4315-B1AD-6311086C06A4}" srcOrd="4" destOrd="0" parTransId="{FA967E36-0F06-4555-BE2D-6EDAD38AD7FA}" sibTransId="{05F39221-9DC3-4937-B02B-C8284BB1262B}"/>
    <dgm:cxn modelId="{EF70D306-076A-47C5-9211-00FCFC7093E3}" type="presOf" srcId="{4C98EA1D-E949-4CF0-B058-73C8B696EA23}" destId="{C3D556CB-70DD-4D83-AD97-B2C2EBE65D55}" srcOrd="0" destOrd="0" presId="urn:microsoft.com/office/officeart/2016/7/layout/RepeatingBendingProcessNew"/>
    <dgm:cxn modelId="{48274D08-1F35-4BFE-995A-2DC8EA0C8035}" type="presOf" srcId="{6DDB2BAA-7E40-44B5-B1D7-26E87652C81A}" destId="{6CB91C99-E154-4C6D-9C1D-FF053AFDBF08}" srcOrd="0" destOrd="0" presId="urn:microsoft.com/office/officeart/2016/7/layout/RepeatingBendingProcessNew"/>
    <dgm:cxn modelId="{D3589109-7822-4808-A36E-1E249CBDAC08}" type="presOf" srcId="{B5E85A2C-2790-434F-9B05-CF523473932C}" destId="{167DEF9B-0628-444E-BB33-33BD950B1837}" srcOrd="0" destOrd="1" presId="urn:microsoft.com/office/officeart/2016/7/layout/RepeatingBendingProcessNew"/>
    <dgm:cxn modelId="{905D000E-38B1-4523-A0F8-031D206521A3}" type="presOf" srcId="{DCF3047A-B050-4B3E-8B9B-A123069E3002}" destId="{C3D556CB-70DD-4D83-AD97-B2C2EBE65D55}" srcOrd="0" destOrd="1" presId="urn:microsoft.com/office/officeart/2016/7/layout/RepeatingBendingProcessNew"/>
    <dgm:cxn modelId="{10F36812-EFB2-4EF9-8115-FA4D8E62B912}" srcId="{3A8BCF18-82D2-4A71-89B3-19BC49B27A94}" destId="{C459A116-C337-4928-B3EB-79A8052EE776}" srcOrd="0" destOrd="0" parTransId="{8C9D1CB1-701E-4C0F-88BF-34B2B2671254}" sibTransId="{1D2DFD7B-C77F-4183-87C5-94907698A577}"/>
    <dgm:cxn modelId="{3717E815-785E-409E-AFDD-6CA4B5424070}" type="presOf" srcId="{30F7276D-C3F8-4968-8137-1C014E5C3CA2}" destId="{F87B8675-E945-4C42-8D3C-0F5AB2E63402}" srcOrd="0" destOrd="1" presId="urn:microsoft.com/office/officeart/2016/7/layout/RepeatingBendingProcessNew"/>
    <dgm:cxn modelId="{A7B83F24-ED1E-4E5A-9D66-69A3B2F3EBC1}" type="presOf" srcId="{05F39221-9DC3-4937-B02B-C8284BB1262B}" destId="{B8B3D57C-0A81-4F6E-9B81-03B0CD971AED}" srcOrd="0" destOrd="0" presId="urn:microsoft.com/office/officeart/2016/7/layout/RepeatingBendingProcessNew"/>
    <dgm:cxn modelId="{9FFE3028-9D1F-48A8-86F4-EE6C757498C2}" srcId="{4C98EA1D-E949-4CF0-B058-73C8B696EA23}" destId="{DCF3047A-B050-4B3E-8B9B-A123069E3002}" srcOrd="0" destOrd="0" parTransId="{AF1BF204-5ACB-45FD-B6C5-EB046B36B863}" sibTransId="{38BD7E59-0082-4061-A226-7E4484F69915}"/>
    <dgm:cxn modelId="{ED40B52C-A7F0-4A29-94DD-4E7D71BFA9D3}" srcId="{1C22CDF9-B541-425E-A558-517B9B78A4BE}" destId="{3A8BCF18-82D2-4A71-89B3-19BC49B27A94}" srcOrd="2" destOrd="0" parTransId="{2079ACE6-E39D-4547-9495-FB2391E43978}" sibTransId="{208D728A-EBA1-4EB8-9D89-222943FC8A35}"/>
    <dgm:cxn modelId="{70A96A34-56E8-4906-AC7D-19197F99561B}" type="presOf" srcId="{C25C1DB5-1CBB-4284-851C-BC91BDD07DE3}" destId="{17B44768-ABD2-4495-BF32-7DDE7331E083}" srcOrd="0" destOrd="1" presId="urn:microsoft.com/office/officeart/2016/7/layout/RepeatingBendingProcessNew"/>
    <dgm:cxn modelId="{3CE0C835-A9D8-4272-BDF9-F18A5D8084FE}" type="presOf" srcId="{9E7D7019-270E-4BCE-88F1-8F6974C9D3D2}" destId="{AD55C2CF-0852-4C67-8125-DC69A7DB9454}" srcOrd="0" destOrd="0" presId="urn:microsoft.com/office/officeart/2016/7/layout/RepeatingBendingProcessNew"/>
    <dgm:cxn modelId="{5A586162-750C-4A1F-948B-AC75E361E51B}" srcId="{1C22CDF9-B541-425E-A558-517B9B78A4BE}" destId="{4C98EA1D-E949-4CF0-B058-73C8B696EA23}" srcOrd="5" destOrd="0" parTransId="{51851A2F-0D6F-43E0-B4F7-5BA718E61931}" sibTransId="{7CD6719B-C905-4C5F-82FA-94826D91FB3F}"/>
    <dgm:cxn modelId="{A5A97063-7F5A-45C1-B935-6539A0B94191}" type="presOf" srcId="{3A8BCF18-82D2-4A71-89B3-19BC49B27A94}" destId="{A0657A0F-8514-4E1A-8231-E289A70D54C3}" srcOrd="0" destOrd="0" presId="urn:microsoft.com/office/officeart/2016/7/layout/RepeatingBendingProcessNew"/>
    <dgm:cxn modelId="{1774D164-EA56-425D-90C8-D7C4FE25F26B}" type="presOf" srcId="{1C22CDF9-B541-425E-A558-517B9B78A4BE}" destId="{DAA355FF-CB57-406C-8B38-B11E0D92BA58}" srcOrd="0" destOrd="0" presId="urn:microsoft.com/office/officeart/2016/7/layout/RepeatingBendingProcessNew"/>
    <dgm:cxn modelId="{15744A65-9A73-4DBB-8143-01154E0038FF}" srcId="{1C22CDF9-B541-425E-A558-517B9B78A4BE}" destId="{83A72A01-75C6-445E-9F54-03AEFAE836A0}" srcOrd="3" destOrd="0" parTransId="{3134747D-F3A5-40D6-9554-A3D18E795086}" sibTransId="{9E7D7019-270E-4BCE-88F1-8F6974C9D3D2}"/>
    <dgm:cxn modelId="{D9193B6B-73A5-46B9-BE15-DAB88B61581A}" type="presOf" srcId="{208D728A-EBA1-4EB8-9D89-222943FC8A35}" destId="{AE75FA43-7011-4C96-8772-C4A1FE98E181}" srcOrd="1" destOrd="0" presId="urn:microsoft.com/office/officeart/2016/7/layout/RepeatingBendingProcessNew"/>
    <dgm:cxn modelId="{368D3171-A2EC-4C6A-8C73-CF3D484B3137}" type="presOf" srcId="{1140C56F-D659-46DD-919C-74982B1235AE}" destId="{C9408A6A-A279-4DF9-ACD2-C2BECCBA7823}" srcOrd="0" destOrd="1" presId="urn:microsoft.com/office/officeart/2016/7/layout/RepeatingBendingProcessNew"/>
    <dgm:cxn modelId="{4EA10658-9364-48A7-808D-53C801E38614}" srcId="{83A72A01-75C6-445E-9F54-03AEFAE836A0}" destId="{B5E85A2C-2790-434F-9B05-CF523473932C}" srcOrd="0" destOrd="0" parTransId="{5EEA41F0-33D7-48D9-AD05-ECBBB588A1FD}" sibTransId="{71D2E3E0-C674-4C0B-B321-5B6A1F8CC555}"/>
    <dgm:cxn modelId="{3213497D-622A-4100-9F14-668FF00A54E9}" type="presOf" srcId="{6DDB2BAA-7E40-44B5-B1D7-26E87652C81A}" destId="{7866E3D1-5FFF-4CE5-A362-D0971FA9D071}" srcOrd="1" destOrd="0" presId="urn:microsoft.com/office/officeart/2016/7/layout/RepeatingBendingProcessNew"/>
    <dgm:cxn modelId="{1017BB7E-A298-4737-95D4-403D37C9361C}" type="presOf" srcId="{7CD6719B-C905-4C5F-82FA-94826D91FB3F}" destId="{E5E8C642-DD57-46BC-AB8E-0DE8B32B4706}" srcOrd="1" destOrd="0" presId="urn:microsoft.com/office/officeart/2016/7/layout/RepeatingBendingProcessNew"/>
    <dgm:cxn modelId="{9FFCEE7E-0A57-44EB-8001-8652D5478311}" type="presOf" srcId="{0F846514-510F-4315-B1AD-6311086C06A4}" destId="{17B44768-ABD2-4495-BF32-7DDE7331E083}" srcOrd="0" destOrd="0" presId="urn:microsoft.com/office/officeart/2016/7/layout/RepeatingBendingProcessNew"/>
    <dgm:cxn modelId="{D2573480-F5CD-48FB-8DFC-1C4720B8D8E9}" type="presOf" srcId="{67388771-73C0-40FD-8CBF-90F30AF07D58}" destId="{F87B8675-E945-4C42-8D3C-0F5AB2E63402}" srcOrd="0" destOrd="0" presId="urn:microsoft.com/office/officeart/2016/7/layout/RepeatingBendingProcessNew"/>
    <dgm:cxn modelId="{834B9182-9EA5-4897-8068-076EE2772A74}" type="presOf" srcId="{CA8CDC29-0953-43C0-8105-87A978EF35B1}" destId="{C9408A6A-A279-4DF9-ACD2-C2BECCBA7823}" srcOrd="0" destOrd="0" presId="urn:microsoft.com/office/officeart/2016/7/layout/RepeatingBendingProcessNew"/>
    <dgm:cxn modelId="{5166F98B-4A8B-4634-849A-BC3346F4AF34}" type="presOf" srcId="{C459A116-C337-4928-B3EB-79A8052EE776}" destId="{A0657A0F-8514-4E1A-8231-E289A70D54C3}" srcOrd="0" destOrd="1" presId="urn:microsoft.com/office/officeart/2016/7/layout/RepeatingBendingProcessNew"/>
    <dgm:cxn modelId="{A5763E8D-3EE5-4962-9E17-9AE02DD2AA05}" type="presOf" srcId="{6377B999-A27F-4D2C-9FA7-6E491903C234}" destId="{490CFAFF-3973-40AC-854C-A1046D6AA93F}" srcOrd="0" destOrd="0" presId="urn:microsoft.com/office/officeart/2016/7/layout/RepeatingBendingProcessNew"/>
    <dgm:cxn modelId="{20CC888D-81F8-4F2B-9EAD-E5FC0C57700C}" srcId="{1C22CDF9-B541-425E-A558-517B9B78A4BE}" destId="{CA8CDC29-0953-43C0-8105-87A978EF35B1}" srcOrd="1" destOrd="0" parTransId="{DF02E871-7D45-4504-A90D-106DFF665655}" sibTransId="{6377B999-A27F-4D2C-9FA7-6E491903C234}"/>
    <dgm:cxn modelId="{AAC4D68E-D995-452A-82CF-E11166A87FA4}" type="presOf" srcId="{6377B999-A27F-4D2C-9FA7-6E491903C234}" destId="{BB70405B-4EE9-4F6D-96AB-7148EA967EBE}" srcOrd="1" destOrd="0" presId="urn:microsoft.com/office/officeart/2016/7/layout/RepeatingBendingProcessNew"/>
    <dgm:cxn modelId="{9CBE4390-CB35-44B9-A36D-AE9B53D519A2}" srcId="{0F846514-510F-4315-B1AD-6311086C06A4}" destId="{C25C1DB5-1CBB-4284-851C-BC91BDD07DE3}" srcOrd="0" destOrd="0" parTransId="{D0DFB20C-98D7-4958-8B78-2CDB7E2E5243}" sibTransId="{E455583F-4363-4FA6-8291-7530639576F4}"/>
    <dgm:cxn modelId="{BB2EC591-2134-4232-B2BC-07EC1B861289}" srcId="{67388771-73C0-40FD-8CBF-90F30AF07D58}" destId="{30F7276D-C3F8-4968-8137-1C014E5C3CA2}" srcOrd="0" destOrd="0" parTransId="{461B4F0C-E5B0-4823-B81C-D80AEC0D7275}" sibTransId="{5DF26DD7-0FB3-4C9E-9573-9D4546CC32A9}"/>
    <dgm:cxn modelId="{219C8B95-9EDD-4AD2-82B8-769F712B2204}" srcId="{1C22CDF9-B541-425E-A558-517B9B78A4BE}" destId="{7C418905-FFD0-4E31-B716-C052BD339EAC}" srcOrd="7" destOrd="0" parTransId="{3B4AC5DA-5C58-48FE-AF29-BA1A511279A7}" sibTransId="{3CA17A35-6CBC-40E4-BC36-BD0580E4FD31}"/>
    <dgm:cxn modelId="{D1F54898-4966-4A5F-BD2B-BEFFA0365C26}" type="presOf" srcId="{9E7D7019-270E-4BCE-88F1-8F6974C9D3D2}" destId="{531B56BE-7709-4196-8A68-84F6E79782C3}" srcOrd="1" destOrd="0" presId="urn:microsoft.com/office/officeart/2016/7/layout/RepeatingBendingProcessNew"/>
    <dgm:cxn modelId="{E50EDC9A-F486-474E-81E8-F60EBF5F55D0}" srcId="{CA8CDC29-0953-43C0-8105-87A978EF35B1}" destId="{1140C56F-D659-46DD-919C-74982B1235AE}" srcOrd="0" destOrd="0" parTransId="{92E4FE9B-BBBA-454B-8A24-FD5ADC578C70}" sibTransId="{3BE225ED-0E0F-4F65-B2BC-B717BA67E753}"/>
    <dgm:cxn modelId="{57F112A6-6260-4CE5-8718-F3B160DC36BE}" type="presOf" srcId="{208D728A-EBA1-4EB8-9D89-222943FC8A35}" destId="{8F3AA159-EA82-416A-B47E-B0B0D2DCA4C7}" srcOrd="0" destOrd="0" presId="urn:microsoft.com/office/officeart/2016/7/layout/RepeatingBendingProcessNew"/>
    <dgm:cxn modelId="{C3CB90A6-4182-4E0C-BE30-AB1C10877AC9}" type="presOf" srcId="{7C418905-FFD0-4E31-B716-C052BD339EAC}" destId="{45BC8F70-D0BB-43B5-8440-10C3A54043DA}" srcOrd="0" destOrd="0" presId="urn:microsoft.com/office/officeart/2016/7/layout/RepeatingBendingProcessNew"/>
    <dgm:cxn modelId="{38EBA8AE-C755-4AF5-952D-A4B079EF2838}" type="presOf" srcId="{DA25021B-01F0-4154-8F9F-2A13BFE739D4}" destId="{46A53E82-2BDC-42F6-A54F-E0ACF55024AF}" srcOrd="0" destOrd="1" presId="urn:microsoft.com/office/officeart/2016/7/layout/RepeatingBendingProcessNew"/>
    <dgm:cxn modelId="{AF535EB3-4B27-4B48-9CD0-28F2722C0ADE}" srcId="{30809805-9FFE-416E-ABAC-CE9AFAD47A2C}" destId="{DA25021B-01F0-4154-8F9F-2A13BFE739D4}" srcOrd="0" destOrd="0" parTransId="{8A7E3D37-7309-41EA-993C-CA859D61E1D0}" sibTransId="{5342C55B-1E19-4AC9-8844-2DEB7C8B39A1}"/>
    <dgm:cxn modelId="{0C51EDB5-B785-43FC-A8DC-0694E5C37468}" type="presOf" srcId="{83A72A01-75C6-445E-9F54-03AEFAE836A0}" destId="{167DEF9B-0628-444E-BB33-33BD950B1837}" srcOrd="0" destOrd="0" presId="urn:microsoft.com/office/officeart/2016/7/layout/RepeatingBendingProcessNew"/>
    <dgm:cxn modelId="{EC8FA0B6-D677-4D53-885D-8C218AE9E399}" type="presOf" srcId="{7CD6719B-C905-4C5F-82FA-94826D91FB3F}" destId="{7F299B65-8BC9-4509-95FD-3E3CEF6BFF47}" srcOrd="0" destOrd="0" presId="urn:microsoft.com/office/officeart/2016/7/layout/RepeatingBendingProcessNew"/>
    <dgm:cxn modelId="{AE26E3CF-3058-46F8-BC4C-1CBB01F57CCE}" type="presOf" srcId="{30809805-9FFE-416E-ABAC-CE9AFAD47A2C}" destId="{46A53E82-2BDC-42F6-A54F-E0ACF55024AF}" srcOrd="0" destOrd="0" presId="urn:microsoft.com/office/officeart/2016/7/layout/RepeatingBendingProcessNew"/>
    <dgm:cxn modelId="{7FC933D0-F260-49D3-A6D9-EE9F98557148}" type="presOf" srcId="{B26D2CAE-2F20-4682-84E1-6CF404E2DAD0}" destId="{DF52A1AA-1DCE-46A8-9BFE-B8DEDA377442}" srcOrd="1" destOrd="0" presId="urn:microsoft.com/office/officeart/2016/7/layout/RepeatingBendingProcessNew"/>
    <dgm:cxn modelId="{28B230E0-C100-49F8-AF65-9CFB50483C62}" type="presOf" srcId="{05F39221-9DC3-4937-B02B-C8284BB1262B}" destId="{E4D9E14A-9A2A-42DD-9E20-42C11182DF0F}" srcOrd="1" destOrd="0" presId="urn:microsoft.com/office/officeart/2016/7/layout/RepeatingBendingProcessNew"/>
    <dgm:cxn modelId="{DCE401F9-1641-4845-ACB4-BF1AED9BD4FA}" srcId="{1C22CDF9-B541-425E-A558-517B9B78A4BE}" destId="{67388771-73C0-40FD-8CBF-90F30AF07D58}" srcOrd="0" destOrd="0" parTransId="{7724CF48-F6BE-49AF-A00C-31C36B2904C7}" sibTransId="{6DDB2BAA-7E40-44B5-B1D7-26E87652C81A}"/>
    <dgm:cxn modelId="{9D4BF9FB-ABB0-4C52-93E8-6EC366EF25E9}" type="presOf" srcId="{B26D2CAE-2F20-4682-84E1-6CF404E2DAD0}" destId="{837E1711-99E4-4A97-96CE-A3E33B907BD3}" srcOrd="0" destOrd="0" presId="urn:microsoft.com/office/officeart/2016/7/layout/RepeatingBendingProcessNew"/>
    <dgm:cxn modelId="{DD9812FF-2E2C-49E0-B66A-FB1A49846956}" srcId="{1C22CDF9-B541-425E-A558-517B9B78A4BE}" destId="{30809805-9FFE-416E-ABAC-CE9AFAD47A2C}" srcOrd="6" destOrd="0" parTransId="{F1486152-647E-4D91-979B-D8A5EF43F303}" sibTransId="{B26D2CAE-2F20-4682-84E1-6CF404E2DAD0}"/>
    <dgm:cxn modelId="{A95E65FD-0646-4F61-8A88-B5A3C906BA48}" type="presParOf" srcId="{DAA355FF-CB57-406C-8B38-B11E0D92BA58}" destId="{F87B8675-E945-4C42-8D3C-0F5AB2E63402}" srcOrd="0" destOrd="0" presId="urn:microsoft.com/office/officeart/2016/7/layout/RepeatingBendingProcessNew"/>
    <dgm:cxn modelId="{5FAC2917-710C-4CCC-A8BC-584778A3C579}" type="presParOf" srcId="{DAA355FF-CB57-406C-8B38-B11E0D92BA58}" destId="{6CB91C99-E154-4C6D-9C1D-FF053AFDBF08}" srcOrd="1" destOrd="0" presId="urn:microsoft.com/office/officeart/2016/7/layout/RepeatingBendingProcessNew"/>
    <dgm:cxn modelId="{889F9536-8CA7-44A1-AB5A-A8BCE42F6867}" type="presParOf" srcId="{6CB91C99-E154-4C6D-9C1D-FF053AFDBF08}" destId="{7866E3D1-5FFF-4CE5-A362-D0971FA9D071}" srcOrd="0" destOrd="0" presId="urn:microsoft.com/office/officeart/2016/7/layout/RepeatingBendingProcessNew"/>
    <dgm:cxn modelId="{02436CB0-4BF8-412D-9201-51146F2D9775}" type="presParOf" srcId="{DAA355FF-CB57-406C-8B38-B11E0D92BA58}" destId="{C9408A6A-A279-4DF9-ACD2-C2BECCBA7823}" srcOrd="2" destOrd="0" presId="urn:microsoft.com/office/officeart/2016/7/layout/RepeatingBendingProcessNew"/>
    <dgm:cxn modelId="{C604A2A8-900B-4EFB-BEA1-B2CBB15ADB66}" type="presParOf" srcId="{DAA355FF-CB57-406C-8B38-B11E0D92BA58}" destId="{490CFAFF-3973-40AC-854C-A1046D6AA93F}" srcOrd="3" destOrd="0" presId="urn:microsoft.com/office/officeart/2016/7/layout/RepeatingBendingProcessNew"/>
    <dgm:cxn modelId="{FE823B9A-6812-4A5A-B157-1BACE403130B}" type="presParOf" srcId="{490CFAFF-3973-40AC-854C-A1046D6AA93F}" destId="{BB70405B-4EE9-4F6D-96AB-7148EA967EBE}" srcOrd="0" destOrd="0" presId="urn:microsoft.com/office/officeart/2016/7/layout/RepeatingBendingProcessNew"/>
    <dgm:cxn modelId="{CB9EBE8F-5F90-4435-B4B3-21815891DBDE}" type="presParOf" srcId="{DAA355FF-CB57-406C-8B38-B11E0D92BA58}" destId="{A0657A0F-8514-4E1A-8231-E289A70D54C3}" srcOrd="4" destOrd="0" presId="urn:microsoft.com/office/officeart/2016/7/layout/RepeatingBendingProcessNew"/>
    <dgm:cxn modelId="{9244EBD4-DACB-435C-A589-D93EA444895E}" type="presParOf" srcId="{DAA355FF-CB57-406C-8B38-B11E0D92BA58}" destId="{8F3AA159-EA82-416A-B47E-B0B0D2DCA4C7}" srcOrd="5" destOrd="0" presId="urn:microsoft.com/office/officeart/2016/7/layout/RepeatingBendingProcessNew"/>
    <dgm:cxn modelId="{3482E707-AD39-4DFB-8C50-144D393F387F}" type="presParOf" srcId="{8F3AA159-EA82-416A-B47E-B0B0D2DCA4C7}" destId="{AE75FA43-7011-4C96-8772-C4A1FE98E181}" srcOrd="0" destOrd="0" presId="urn:microsoft.com/office/officeart/2016/7/layout/RepeatingBendingProcessNew"/>
    <dgm:cxn modelId="{14997DF0-A9A0-4CF8-8611-7ED180DF550B}" type="presParOf" srcId="{DAA355FF-CB57-406C-8B38-B11E0D92BA58}" destId="{167DEF9B-0628-444E-BB33-33BD950B1837}" srcOrd="6" destOrd="0" presId="urn:microsoft.com/office/officeart/2016/7/layout/RepeatingBendingProcessNew"/>
    <dgm:cxn modelId="{28CA724E-582D-4B36-B52A-26D3170DEE36}" type="presParOf" srcId="{DAA355FF-CB57-406C-8B38-B11E0D92BA58}" destId="{AD55C2CF-0852-4C67-8125-DC69A7DB9454}" srcOrd="7" destOrd="0" presId="urn:microsoft.com/office/officeart/2016/7/layout/RepeatingBendingProcessNew"/>
    <dgm:cxn modelId="{F62CB8F5-ADA8-4603-A4C1-8D2BE4366298}" type="presParOf" srcId="{AD55C2CF-0852-4C67-8125-DC69A7DB9454}" destId="{531B56BE-7709-4196-8A68-84F6E79782C3}" srcOrd="0" destOrd="0" presId="urn:microsoft.com/office/officeart/2016/7/layout/RepeatingBendingProcessNew"/>
    <dgm:cxn modelId="{E7AAEF01-E2C1-4D94-9AE7-33E9207869A2}" type="presParOf" srcId="{DAA355FF-CB57-406C-8B38-B11E0D92BA58}" destId="{17B44768-ABD2-4495-BF32-7DDE7331E083}" srcOrd="8" destOrd="0" presId="urn:microsoft.com/office/officeart/2016/7/layout/RepeatingBendingProcessNew"/>
    <dgm:cxn modelId="{011537A7-6E8B-49B3-A0C4-D64DF11FA8B9}" type="presParOf" srcId="{DAA355FF-CB57-406C-8B38-B11E0D92BA58}" destId="{B8B3D57C-0A81-4F6E-9B81-03B0CD971AED}" srcOrd="9" destOrd="0" presId="urn:microsoft.com/office/officeart/2016/7/layout/RepeatingBendingProcessNew"/>
    <dgm:cxn modelId="{93C04A09-3459-46DE-8044-027C690B9F70}" type="presParOf" srcId="{B8B3D57C-0A81-4F6E-9B81-03B0CD971AED}" destId="{E4D9E14A-9A2A-42DD-9E20-42C11182DF0F}" srcOrd="0" destOrd="0" presId="urn:microsoft.com/office/officeart/2016/7/layout/RepeatingBendingProcessNew"/>
    <dgm:cxn modelId="{6623D3BA-D429-4EBB-815A-20FDCF0E90D6}" type="presParOf" srcId="{DAA355FF-CB57-406C-8B38-B11E0D92BA58}" destId="{C3D556CB-70DD-4D83-AD97-B2C2EBE65D55}" srcOrd="10" destOrd="0" presId="urn:microsoft.com/office/officeart/2016/7/layout/RepeatingBendingProcessNew"/>
    <dgm:cxn modelId="{3B56881C-8DCB-4DCB-8F54-586CEEF25744}" type="presParOf" srcId="{DAA355FF-CB57-406C-8B38-B11E0D92BA58}" destId="{7F299B65-8BC9-4509-95FD-3E3CEF6BFF47}" srcOrd="11" destOrd="0" presId="urn:microsoft.com/office/officeart/2016/7/layout/RepeatingBendingProcessNew"/>
    <dgm:cxn modelId="{90B236CB-DF8A-4811-B646-E3B05347423A}" type="presParOf" srcId="{7F299B65-8BC9-4509-95FD-3E3CEF6BFF47}" destId="{E5E8C642-DD57-46BC-AB8E-0DE8B32B4706}" srcOrd="0" destOrd="0" presId="urn:microsoft.com/office/officeart/2016/7/layout/RepeatingBendingProcessNew"/>
    <dgm:cxn modelId="{2DCC7117-D34B-44B6-AB74-A55A471A5837}" type="presParOf" srcId="{DAA355FF-CB57-406C-8B38-B11E0D92BA58}" destId="{46A53E82-2BDC-42F6-A54F-E0ACF55024AF}" srcOrd="12" destOrd="0" presId="urn:microsoft.com/office/officeart/2016/7/layout/RepeatingBendingProcessNew"/>
    <dgm:cxn modelId="{EC7F326B-29B5-45C7-96C2-4473641B1C54}" type="presParOf" srcId="{DAA355FF-CB57-406C-8B38-B11E0D92BA58}" destId="{837E1711-99E4-4A97-96CE-A3E33B907BD3}" srcOrd="13" destOrd="0" presId="urn:microsoft.com/office/officeart/2016/7/layout/RepeatingBendingProcessNew"/>
    <dgm:cxn modelId="{B6D0EEBB-1CB7-409D-AF09-DCE0D7383D88}" type="presParOf" srcId="{837E1711-99E4-4A97-96CE-A3E33B907BD3}" destId="{DF52A1AA-1DCE-46A8-9BFE-B8DEDA377442}" srcOrd="0" destOrd="0" presId="urn:microsoft.com/office/officeart/2016/7/layout/RepeatingBendingProcessNew"/>
    <dgm:cxn modelId="{2545F27D-74BE-4545-895C-57E128A86F92}" type="presParOf" srcId="{DAA355FF-CB57-406C-8B38-B11E0D92BA58}" destId="{45BC8F70-D0BB-43B5-8440-10C3A54043DA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F8507-430E-44BA-905A-9B8B755280D6}">
      <dsp:nvSpPr>
        <dsp:cNvPr id="0" name=""/>
        <dsp:cNvSpPr/>
      </dsp:nvSpPr>
      <dsp:spPr>
        <a:xfrm>
          <a:off x="477233" y="1600"/>
          <a:ext cx="2594051" cy="1556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Фокус на приоритетах и целях</a:t>
          </a:r>
          <a:r>
            <a:rPr lang="ru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477233" y="1600"/>
        <a:ext cx="2594051" cy="1556431"/>
      </dsp:txXfrm>
    </dsp:sp>
    <dsp:sp modelId="{F9D3E869-EE82-4EA2-8866-926904A84DA0}">
      <dsp:nvSpPr>
        <dsp:cNvPr id="0" name=""/>
        <dsp:cNvSpPr/>
      </dsp:nvSpPr>
      <dsp:spPr>
        <a:xfrm>
          <a:off x="3330690" y="4254"/>
          <a:ext cx="2594051" cy="1551123"/>
        </a:xfrm>
        <a:prstGeom prst="rect">
          <a:avLst/>
        </a:prstGeom>
        <a:solidFill>
          <a:schemeClr val="accent4">
            <a:hueOff val="664690"/>
            <a:satOff val="240"/>
            <a:lumOff val="-19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Оптимизация ресурсов</a:t>
          </a:r>
          <a:r>
            <a:rPr lang="ru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690" y="4254"/>
        <a:ext cx="2594051" cy="1551123"/>
      </dsp:txXfrm>
    </dsp:sp>
    <dsp:sp modelId="{ABC5A7C7-8207-496E-96FB-AEF815653C21}">
      <dsp:nvSpPr>
        <dsp:cNvPr id="0" name=""/>
        <dsp:cNvSpPr/>
      </dsp:nvSpPr>
      <dsp:spPr>
        <a:xfrm>
          <a:off x="6184147" y="1600"/>
          <a:ext cx="2594051" cy="1556431"/>
        </a:xfrm>
        <a:prstGeom prst="rect">
          <a:avLst/>
        </a:prstGeom>
        <a:solidFill>
          <a:schemeClr val="accent4">
            <a:hueOff val="1329380"/>
            <a:satOff val="481"/>
            <a:lumOff val="-39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Интеграция междисциплинарных подходов</a:t>
          </a:r>
          <a:r>
            <a:rPr lang="ru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4147" y="1600"/>
        <a:ext cx="2594051" cy="1556431"/>
      </dsp:txXfrm>
    </dsp:sp>
    <dsp:sp modelId="{2FAB1DF5-123A-4E25-BA00-8745F15D3995}">
      <dsp:nvSpPr>
        <dsp:cNvPr id="0" name=""/>
        <dsp:cNvSpPr/>
      </dsp:nvSpPr>
      <dsp:spPr>
        <a:xfrm>
          <a:off x="1903961" y="1817436"/>
          <a:ext cx="2594051" cy="1556431"/>
        </a:xfrm>
        <a:prstGeom prst="rect">
          <a:avLst/>
        </a:prstGeom>
        <a:solidFill>
          <a:schemeClr val="accent4">
            <a:hueOff val="1994071"/>
            <a:satOff val="721"/>
            <a:lumOff val="-5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4. Мониторинг и контроль результатов</a:t>
          </a:r>
          <a:r>
            <a:rPr lang="ru-KZ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KZ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3961" y="1817436"/>
        <a:ext cx="2594051" cy="1556431"/>
      </dsp:txXfrm>
    </dsp:sp>
    <dsp:sp modelId="{CA031BCA-8494-4FFD-A9B6-232AEE7F1D63}">
      <dsp:nvSpPr>
        <dsp:cNvPr id="0" name=""/>
        <dsp:cNvSpPr/>
      </dsp:nvSpPr>
      <dsp:spPr>
        <a:xfrm>
          <a:off x="4757418" y="1817436"/>
          <a:ext cx="2594051" cy="1556431"/>
        </a:xfrm>
        <a:prstGeom prst="rect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Гибкость и адаптация к изменениям</a:t>
          </a:r>
          <a:endParaRPr lang="ru-KZ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7418" y="1817436"/>
        <a:ext cx="2594051" cy="1556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83427-0B6A-41DA-B6D9-499BDD2C6F37}">
      <dsp:nvSpPr>
        <dsp:cNvPr id="0" name=""/>
        <dsp:cNvSpPr/>
      </dsp:nvSpPr>
      <dsp:spPr>
        <a:xfrm>
          <a:off x="0" y="0"/>
          <a:ext cx="9609395" cy="1779765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цели программно-целевого планирования</a:t>
          </a:r>
          <a:endParaRPr lang="ru-KZ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609395" cy="1779765"/>
      </dsp:txXfrm>
    </dsp:sp>
    <dsp:sp modelId="{60BD2030-1305-437B-9409-AD17D95D55DE}">
      <dsp:nvSpPr>
        <dsp:cNvPr id="0" name=""/>
        <dsp:cNvSpPr/>
      </dsp:nvSpPr>
      <dsp:spPr>
        <a:xfrm>
          <a:off x="0" y="1779765"/>
          <a:ext cx="2402348" cy="37375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долгосрочных приоритетов и целей.</a:t>
          </a:r>
          <a:endParaRPr lang="ru-KZ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79765"/>
        <a:ext cx="2402348" cy="3737508"/>
      </dsp:txXfrm>
    </dsp:sp>
    <dsp:sp modelId="{B3A7F312-A3DC-4BB6-A805-299A338ED14E}">
      <dsp:nvSpPr>
        <dsp:cNvPr id="0" name=""/>
        <dsp:cNvSpPr/>
      </dsp:nvSpPr>
      <dsp:spPr>
        <a:xfrm>
          <a:off x="2402348" y="1779765"/>
          <a:ext cx="2402348" cy="3737508"/>
        </a:xfrm>
        <a:prstGeom prst="rect">
          <a:avLst/>
        </a:prstGeom>
        <a:solidFill>
          <a:schemeClr val="accent4">
            <a:hueOff val="886254"/>
            <a:satOff val="321"/>
            <a:lumOff val="-26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Рациональное распределение ресурсов для достижения целей.</a:t>
          </a:r>
          <a:endParaRPr lang="ru-KZ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2348" y="1779765"/>
        <a:ext cx="2402348" cy="3737508"/>
      </dsp:txXfrm>
    </dsp:sp>
    <dsp:sp modelId="{95DA5F49-9424-413E-8E55-856A8F23F797}">
      <dsp:nvSpPr>
        <dsp:cNvPr id="0" name=""/>
        <dsp:cNvSpPr/>
      </dsp:nvSpPr>
      <dsp:spPr>
        <a:xfrm>
          <a:off x="4804697" y="1779765"/>
          <a:ext cx="2402348" cy="3737508"/>
        </a:xfrm>
        <a:prstGeom prst="rect">
          <a:avLst/>
        </a:prstGeom>
        <a:solidFill>
          <a:schemeClr val="accent4">
            <a:hueOff val="1772507"/>
            <a:satOff val="641"/>
            <a:lumOff val="-5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управления.</a:t>
          </a:r>
          <a:endParaRPr lang="ru-KZ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4697" y="1779765"/>
        <a:ext cx="2402348" cy="3737508"/>
      </dsp:txXfrm>
    </dsp:sp>
    <dsp:sp modelId="{DA68C8D2-26AF-413C-923E-B5FD6733C16B}">
      <dsp:nvSpPr>
        <dsp:cNvPr id="0" name=""/>
        <dsp:cNvSpPr/>
      </dsp:nvSpPr>
      <dsp:spPr>
        <a:xfrm>
          <a:off x="7207046" y="1779765"/>
          <a:ext cx="2402348" cy="3737508"/>
        </a:xfrm>
        <a:prstGeom prst="rect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оценка результатов для корректировки планов</a:t>
          </a:r>
          <a:r>
            <a:rPr lang="ru-RU" sz="2600" kern="1200" dirty="0"/>
            <a:t>.</a:t>
          </a:r>
          <a:endParaRPr lang="ru-KZ" sz="2600" kern="1200" dirty="0"/>
        </a:p>
      </dsp:txBody>
      <dsp:txXfrm>
        <a:off x="7207046" y="1779765"/>
        <a:ext cx="2402348" cy="3737508"/>
      </dsp:txXfrm>
    </dsp:sp>
    <dsp:sp modelId="{1265E4EB-4E96-4323-95FD-6BB550890AFE}">
      <dsp:nvSpPr>
        <dsp:cNvPr id="0" name=""/>
        <dsp:cNvSpPr/>
      </dsp:nvSpPr>
      <dsp:spPr>
        <a:xfrm>
          <a:off x="0" y="5517274"/>
          <a:ext cx="9609395" cy="41527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CDCD6-347A-4075-858D-06271197B8EF}">
      <dsp:nvSpPr>
        <dsp:cNvPr id="0" name=""/>
        <dsp:cNvSpPr/>
      </dsp:nvSpPr>
      <dsp:spPr>
        <a:xfrm>
          <a:off x="2764" y="281935"/>
          <a:ext cx="2193334" cy="131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Факторы, влияющие на успешное выполнение целевых программ: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4" y="281935"/>
        <a:ext cx="2193334" cy="1316000"/>
      </dsp:txXfrm>
    </dsp:sp>
    <dsp:sp modelId="{887177FE-97CE-4A73-8FD9-3E3BF0FF8076}">
      <dsp:nvSpPr>
        <dsp:cNvPr id="0" name=""/>
        <dsp:cNvSpPr/>
      </dsp:nvSpPr>
      <dsp:spPr>
        <a:xfrm>
          <a:off x="2415432" y="281935"/>
          <a:ext cx="2193334" cy="1316000"/>
        </a:xfrm>
        <a:prstGeom prst="rect">
          <a:avLst/>
        </a:prstGeom>
        <a:solidFill>
          <a:schemeClr val="accent4">
            <a:hueOff val="295418"/>
            <a:satOff val="107"/>
            <a:lumOff val="-8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Четкость целей и задач</a:t>
          </a:r>
          <a:r>
            <a:rPr lang="ru-RU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Ясно сформулированные и достижимые цели помогают сосредоточить усилия и ресурсы на ключевых направлениях.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5432" y="281935"/>
        <a:ext cx="2193334" cy="1316000"/>
      </dsp:txXfrm>
    </dsp:sp>
    <dsp:sp modelId="{8101DB8F-0ED8-4C5A-88AB-DC23839BECD2}">
      <dsp:nvSpPr>
        <dsp:cNvPr id="0" name=""/>
        <dsp:cNvSpPr/>
      </dsp:nvSpPr>
      <dsp:spPr>
        <a:xfrm>
          <a:off x="4828101" y="281935"/>
          <a:ext cx="2193334" cy="1316000"/>
        </a:xfrm>
        <a:prstGeom prst="rect">
          <a:avLst/>
        </a:prstGeom>
        <a:solidFill>
          <a:schemeClr val="accent4">
            <a:hueOff val="590836"/>
            <a:satOff val="214"/>
            <a:lumOff val="-17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Адекватность ресурсов</a:t>
          </a:r>
          <a:r>
            <a:rPr lang="ru-RU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Достаточные финансовые, материальные, людские и временные ресурсы, соответствующие задачам программы.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8101" y="281935"/>
        <a:ext cx="2193334" cy="1316000"/>
      </dsp:txXfrm>
    </dsp:sp>
    <dsp:sp modelId="{8964F204-64F0-40F4-B43A-50E0B969A088}">
      <dsp:nvSpPr>
        <dsp:cNvPr id="0" name=""/>
        <dsp:cNvSpPr/>
      </dsp:nvSpPr>
      <dsp:spPr>
        <a:xfrm>
          <a:off x="7240769" y="281935"/>
          <a:ext cx="2193334" cy="1316000"/>
        </a:xfrm>
        <a:prstGeom prst="rect">
          <a:avLst/>
        </a:prstGeom>
        <a:solidFill>
          <a:schemeClr val="accent4">
            <a:hueOff val="886254"/>
            <a:satOff val="321"/>
            <a:lumOff val="-26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Компетентность исполнителей</a:t>
          </a:r>
          <a:r>
            <a:rPr lang="ru-RU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Квалифицированные специалисты, способные эффективно реализовывать мероприятия программы.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0769" y="281935"/>
        <a:ext cx="2193334" cy="1316000"/>
      </dsp:txXfrm>
    </dsp:sp>
    <dsp:sp modelId="{DDDBDCD9-ACA5-4788-A5B7-6CE5EF692A99}">
      <dsp:nvSpPr>
        <dsp:cNvPr id="0" name=""/>
        <dsp:cNvSpPr/>
      </dsp:nvSpPr>
      <dsp:spPr>
        <a:xfrm>
          <a:off x="2764" y="1817270"/>
          <a:ext cx="2193334" cy="1316000"/>
        </a:xfrm>
        <a:prstGeom prst="rect">
          <a:avLst/>
        </a:prstGeom>
        <a:solidFill>
          <a:schemeClr val="accent4">
            <a:hueOff val="1181672"/>
            <a:satOff val="428"/>
            <a:lumOff val="-34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управление</a:t>
          </a:r>
          <a:r>
            <a:rPr lang="ru-RU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Слаженная координация и распределение обязанностей между участниками программы.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4" y="1817270"/>
        <a:ext cx="2193334" cy="1316000"/>
      </dsp:txXfrm>
    </dsp:sp>
    <dsp:sp modelId="{D3FA6A19-6CAD-4368-9288-DD439A80F1F7}">
      <dsp:nvSpPr>
        <dsp:cNvPr id="0" name=""/>
        <dsp:cNvSpPr/>
      </dsp:nvSpPr>
      <dsp:spPr>
        <a:xfrm>
          <a:off x="2415432" y="1817270"/>
          <a:ext cx="2193334" cy="1316000"/>
        </a:xfrm>
        <a:prstGeom prst="rect">
          <a:avLst/>
        </a:prstGeom>
        <a:solidFill>
          <a:schemeClr val="accent4">
            <a:hueOff val="1477090"/>
            <a:satOff val="534"/>
            <a:lumOff val="-43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Гибкость и адаптация</a:t>
          </a:r>
          <a:r>
            <a:rPr lang="ru-RU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Способность программы изменяться в ответ на изменяющиеся внешние условия или внутренние потребности.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5432" y="1817270"/>
        <a:ext cx="2193334" cy="1316000"/>
      </dsp:txXfrm>
    </dsp:sp>
    <dsp:sp modelId="{58ED164D-790B-4FC7-9130-F1E8F621A481}">
      <dsp:nvSpPr>
        <dsp:cNvPr id="0" name=""/>
        <dsp:cNvSpPr/>
      </dsp:nvSpPr>
      <dsp:spPr>
        <a:xfrm>
          <a:off x="4828101" y="1817270"/>
          <a:ext cx="2193334" cy="1316000"/>
        </a:xfrm>
        <a:prstGeom prst="rect">
          <a:avLst/>
        </a:prstGeom>
        <a:solidFill>
          <a:schemeClr val="accent4">
            <a:hueOff val="1772507"/>
            <a:satOff val="641"/>
            <a:lumOff val="-5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контроль</a:t>
          </a:r>
          <a:r>
            <a:rPr lang="ru-RU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Регулярная оценка хода выполнения программы и корректировка действий при необходимости.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8101" y="1817270"/>
        <a:ext cx="2193334" cy="1316000"/>
      </dsp:txXfrm>
    </dsp:sp>
    <dsp:sp modelId="{AAE58621-C612-47A9-AC98-BE45B8B54382}">
      <dsp:nvSpPr>
        <dsp:cNvPr id="0" name=""/>
        <dsp:cNvSpPr/>
      </dsp:nvSpPr>
      <dsp:spPr>
        <a:xfrm>
          <a:off x="7240769" y="1817270"/>
          <a:ext cx="2193334" cy="1316000"/>
        </a:xfrm>
        <a:prstGeom prst="rect">
          <a:avLst/>
        </a:prstGeom>
        <a:solidFill>
          <a:schemeClr val="accent4">
            <a:hueOff val="2067925"/>
            <a:satOff val="748"/>
            <a:lumOff val="-610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Политическая и административная поддержка</a:t>
          </a:r>
          <a:r>
            <a:rPr lang="ru-RU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Поддержка со стороны руководства и ключевых заинтересованных сторон.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0769" y="1817270"/>
        <a:ext cx="2193334" cy="1316000"/>
      </dsp:txXfrm>
    </dsp:sp>
    <dsp:sp modelId="{B460F816-24B2-48CB-B3CA-B6772CA4C588}">
      <dsp:nvSpPr>
        <dsp:cNvPr id="0" name=""/>
        <dsp:cNvSpPr/>
      </dsp:nvSpPr>
      <dsp:spPr>
        <a:xfrm>
          <a:off x="2415432" y="3352604"/>
          <a:ext cx="2193334" cy="1316000"/>
        </a:xfrm>
        <a:prstGeom prst="rect">
          <a:avLst/>
        </a:prstGeom>
        <a:solidFill>
          <a:schemeClr val="accent4">
            <a:hueOff val="2363343"/>
            <a:satOff val="855"/>
            <a:lumOff val="-69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Коммуникация и взаимодействие</a:t>
          </a:r>
          <a:r>
            <a:rPr lang="ru-RU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Хорошо налаженное взаимодействие между всеми участниками программы и эффективное информирование.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5432" y="3352604"/>
        <a:ext cx="2193334" cy="1316000"/>
      </dsp:txXfrm>
    </dsp:sp>
    <dsp:sp modelId="{140BA5C7-37C9-4265-9F7B-217968CA6376}">
      <dsp:nvSpPr>
        <dsp:cNvPr id="0" name=""/>
        <dsp:cNvSpPr/>
      </dsp:nvSpPr>
      <dsp:spPr>
        <a:xfrm>
          <a:off x="4828101" y="3352604"/>
          <a:ext cx="2193334" cy="1316000"/>
        </a:xfrm>
        <a:prstGeom prst="rect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и экономические условия</a:t>
          </a:r>
          <a:r>
            <a:rPr lang="ru-RU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Общая стабильность и благоприятные условия для реализации программы на уровне региона или страны.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8101" y="3352604"/>
        <a:ext cx="2193334" cy="131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91C99-E154-4C6D-9C1D-FF053AFDBF08}">
      <dsp:nvSpPr>
        <dsp:cNvPr id="0" name=""/>
        <dsp:cNvSpPr/>
      </dsp:nvSpPr>
      <dsp:spPr>
        <a:xfrm>
          <a:off x="2325600" y="1149233"/>
          <a:ext cx="50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980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3750" y="1192283"/>
        <a:ext cx="26679" cy="5341"/>
      </dsp:txXfrm>
    </dsp:sp>
    <dsp:sp modelId="{F87B8675-E945-4C42-8D3C-0F5AB2E63402}">
      <dsp:nvSpPr>
        <dsp:cNvPr id="0" name=""/>
        <dsp:cNvSpPr/>
      </dsp:nvSpPr>
      <dsp:spPr>
        <a:xfrm>
          <a:off x="7485" y="498979"/>
          <a:ext cx="2319914" cy="13919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8" tIns="119325" rIns="113678" bIns="1193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SWOT-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сильных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слабых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сторон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возможностей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угроз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стратегического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5" y="498979"/>
        <a:ext cx="2319914" cy="1391948"/>
      </dsp:txXfrm>
    </dsp:sp>
    <dsp:sp modelId="{490CFAFF-3973-40AC-854C-A1046D6AA93F}">
      <dsp:nvSpPr>
        <dsp:cNvPr id="0" name=""/>
        <dsp:cNvSpPr/>
      </dsp:nvSpPr>
      <dsp:spPr>
        <a:xfrm>
          <a:off x="5179094" y="1149233"/>
          <a:ext cx="50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980" y="45720"/>
              </a:lnTo>
            </a:path>
          </a:pathLst>
        </a:custGeom>
        <a:noFill/>
        <a:ln w="9525" cap="rnd" cmpd="sng" algn="ctr">
          <a:solidFill>
            <a:schemeClr val="accent4">
              <a:hueOff val="443127"/>
              <a:satOff val="160"/>
              <a:lumOff val="-13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7245" y="1192283"/>
        <a:ext cx="26679" cy="5341"/>
      </dsp:txXfrm>
    </dsp:sp>
    <dsp:sp modelId="{C9408A6A-A279-4DF9-ACD2-C2BECCBA7823}">
      <dsp:nvSpPr>
        <dsp:cNvPr id="0" name=""/>
        <dsp:cNvSpPr/>
      </dsp:nvSpPr>
      <dsp:spPr>
        <a:xfrm>
          <a:off x="2860980" y="498979"/>
          <a:ext cx="2319914" cy="1391948"/>
        </a:xfrm>
        <a:prstGeom prst="rect">
          <a:avLst/>
        </a:prstGeom>
        <a:solidFill>
          <a:schemeClr val="accent4">
            <a:hueOff val="379823"/>
            <a:satOff val="137"/>
            <a:lumOff val="-11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8" tIns="119325" rIns="113678" bIns="1193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затрат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выгод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(Cost-Benefit Analysis)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Сравнение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предполагаемых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затрат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ожидаемых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выгод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оценки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0980" y="498979"/>
        <a:ext cx="2319914" cy="1391948"/>
      </dsp:txXfrm>
    </dsp:sp>
    <dsp:sp modelId="{8F3AA159-EA82-416A-B47E-B0B0D2DCA4C7}">
      <dsp:nvSpPr>
        <dsp:cNvPr id="0" name=""/>
        <dsp:cNvSpPr/>
      </dsp:nvSpPr>
      <dsp:spPr>
        <a:xfrm>
          <a:off x="8032589" y="1149233"/>
          <a:ext cx="50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980" y="45720"/>
              </a:lnTo>
            </a:path>
          </a:pathLst>
        </a:custGeom>
        <a:noFill/>
        <a:ln w="9525" cap="rnd" cmpd="sng" algn="ctr">
          <a:solidFill>
            <a:schemeClr val="accent4">
              <a:hueOff val="886254"/>
              <a:satOff val="321"/>
              <a:lumOff val="-26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0740" y="1192283"/>
        <a:ext cx="26679" cy="5341"/>
      </dsp:txXfrm>
    </dsp:sp>
    <dsp:sp modelId="{A0657A0F-8514-4E1A-8231-E289A70D54C3}">
      <dsp:nvSpPr>
        <dsp:cNvPr id="0" name=""/>
        <dsp:cNvSpPr/>
      </dsp:nvSpPr>
      <dsp:spPr>
        <a:xfrm>
          <a:off x="5714475" y="498979"/>
          <a:ext cx="2319914" cy="1391948"/>
        </a:xfrm>
        <a:prstGeom prst="rect">
          <a:avLst/>
        </a:prstGeom>
        <a:solidFill>
          <a:schemeClr val="accent4">
            <a:hueOff val="759646"/>
            <a:satOff val="275"/>
            <a:lumOff val="-22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8" tIns="119325" rIns="113678" bIns="1193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Регрессионный анализ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Статистический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выявления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зависимости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между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переменными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результатов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4475" y="498979"/>
        <a:ext cx="2319914" cy="1391948"/>
      </dsp:txXfrm>
    </dsp:sp>
    <dsp:sp modelId="{AD55C2CF-0852-4C67-8125-DC69A7DB9454}">
      <dsp:nvSpPr>
        <dsp:cNvPr id="0" name=""/>
        <dsp:cNvSpPr/>
      </dsp:nvSpPr>
      <dsp:spPr>
        <a:xfrm>
          <a:off x="1167442" y="1889127"/>
          <a:ext cx="8560484" cy="502980"/>
        </a:xfrm>
        <a:custGeom>
          <a:avLst/>
          <a:gdLst/>
          <a:ahLst/>
          <a:cxnLst/>
          <a:rect l="0" t="0" r="0" b="0"/>
          <a:pathLst>
            <a:path>
              <a:moveTo>
                <a:pt x="8560484" y="0"/>
              </a:moveTo>
              <a:lnTo>
                <a:pt x="8560484" y="268590"/>
              </a:lnTo>
              <a:lnTo>
                <a:pt x="0" y="268590"/>
              </a:lnTo>
              <a:lnTo>
                <a:pt x="0" y="502980"/>
              </a:lnTo>
            </a:path>
          </a:pathLst>
        </a:custGeom>
        <a:noFill/>
        <a:ln w="9525" cap="rnd" cmpd="sng" algn="ctr">
          <a:solidFill>
            <a:schemeClr val="accent4">
              <a:hueOff val="1329380"/>
              <a:satOff val="481"/>
              <a:lumOff val="-392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3257" y="2137947"/>
        <a:ext cx="428854" cy="5341"/>
      </dsp:txXfrm>
    </dsp:sp>
    <dsp:sp modelId="{167DEF9B-0628-444E-BB33-33BD950B1837}">
      <dsp:nvSpPr>
        <dsp:cNvPr id="0" name=""/>
        <dsp:cNvSpPr/>
      </dsp:nvSpPr>
      <dsp:spPr>
        <a:xfrm>
          <a:off x="8567969" y="498979"/>
          <a:ext cx="2319914" cy="1391948"/>
        </a:xfrm>
        <a:prstGeom prst="rect">
          <a:avLst/>
        </a:prstGeom>
        <a:solidFill>
          <a:schemeClr val="accent4">
            <a:hueOff val="1139469"/>
            <a:satOff val="412"/>
            <a:lumOff val="-33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8" tIns="119325" rIns="113678" bIns="1193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PEST-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Изучение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внешних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факторов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политических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экономических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социальных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технологических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влияющих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программу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67969" y="498979"/>
        <a:ext cx="2319914" cy="1391948"/>
      </dsp:txXfrm>
    </dsp:sp>
    <dsp:sp modelId="{B8B3D57C-0A81-4F6E-9B81-03B0CD971AED}">
      <dsp:nvSpPr>
        <dsp:cNvPr id="0" name=""/>
        <dsp:cNvSpPr/>
      </dsp:nvSpPr>
      <dsp:spPr>
        <a:xfrm>
          <a:off x="2325600" y="3074762"/>
          <a:ext cx="50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980" y="45720"/>
              </a:lnTo>
            </a:path>
          </a:pathLst>
        </a:custGeom>
        <a:noFill/>
        <a:ln w="9525" cap="rnd" cmpd="sng" algn="ctr">
          <a:solidFill>
            <a:schemeClr val="accent4">
              <a:hueOff val="1772507"/>
              <a:satOff val="641"/>
              <a:lumOff val="-52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3750" y="3117811"/>
        <a:ext cx="26679" cy="5341"/>
      </dsp:txXfrm>
    </dsp:sp>
    <dsp:sp modelId="{17B44768-ABD2-4495-BF32-7DDE7331E083}">
      <dsp:nvSpPr>
        <dsp:cNvPr id="0" name=""/>
        <dsp:cNvSpPr/>
      </dsp:nvSpPr>
      <dsp:spPr>
        <a:xfrm>
          <a:off x="7485" y="2424508"/>
          <a:ext cx="2319914" cy="1391948"/>
        </a:xfrm>
        <a:prstGeom prst="rect">
          <a:avLst/>
        </a:prstGeom>
        <a:solidFill>
          <a:schemeClr val="accent4">
            <a:hueOff val="1519292"/>
            <a:satOff val="550"/>
            <a:lumOff val="-44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8" tIns="119325" rIns="113678" bIns="1193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Анализ чувствительности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влияния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изменений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ключевых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параметров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конечные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5" y="2424508"/>
        <a:ext cx="2319914" cy="1391948"/>
      </dsp:txXfrm>
    </dsp:sp>
    <dsp:sp modelId="{7F299B65-8BC9-4509-95FD-3E3CEF6BFF47}">
      <dsp:nvSpPr>
        <dsp:cNvPr id="0" name=""/>
        <dsp:cNvSpPr/>
      </dsp:nvSpPr>
      <dsp:spPr>
        <a:xfrm>
          <a:off x="5179094" y="3074762"/>
          <a:ext cx="50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980" y="45720"/>
              </a:lnTo>
            </a:path>
          </a:pathLst>
        </a:custGeom>
        <a:noFill/>
        <a:ln w="9525" cap="rnd" cmpd="sng" algn="ctr">
          <a:solidFill>
            <a:schemeClr val="accent4">
              <a:hueOff val="2215634"/>
              <a:satOff val="802"/>
              <a:lumOff val="-65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7245" y="3117811"/>
        <a:ext cx="26679" cy="5341"/>
      </dsp:txXfrm>
    </dsp:sp>
    <dsp:sp modelId="{C3D556CB-70DD-4D83-AD97-B2C2EBE65D55}">
      <dsp:nvSpPr>
        <dsp:cNvPr id="0" name=""/>
        <dsp:cNvSpPr/>
      </dsp:nvSpPr>
      <dsp:spPr>
        <a:xfrm>
          <a:off x="2860980" y="2424508"/>
          <a:ext cx="2319914" cy="1391948"/>
        </a:xfrm>
        <a:prstGeom prst="rect">
          <a:avLst/>
        </a:prstGeom>
        <a:solidFill>
          <a:schemeClr val="accent4">
            <a:hueOff val="1899115"/>
            <a:satOff val="687"/>
            <a:lumOff val="-56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8" tIns="119325" rIns="113678" bIns="1193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Экспертные оценки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специалистов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анализа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основе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знаний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опыта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0980" y="2424508"/>
        <a:ext cx="2319914" cy="1391948"/>
      </dsp:txXfrm>
    </dsp:sp>
    <dsp:sp modelId="{837E1711-99E4-4A97-96CE-A3E33B907BD3}">
      <dsp:nvSpPr>
        <dsp:cNvPr id="0" name=""/>
        <dsp:cNvSpPr/>
      </dsp:nvSpPr>
      <dsp:spPr>
        <a:xfrm>
          <a:off x="8032589" y="3074762"/>
          <a:ext cx="502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980" y="45720"/>
              </a:lnTo>
            </a:path>
          </a:pathLst>
        </a:custGeom>
        <a:noFill/>
        <a:ln w="9525" cap="rnd" cmpd="sng" algn="ctr">
          <a:solidFill>
            <a:schemeClr val="accent4">
              <a:hueOff val="2658761"/>
              <a:satOff val="962"/>
              <a:lumOff val="-78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0740" y="3117811"/>
        <a:ext cx="26679" cy="5341"/>
      </dsp:txXfrm>
    </dsp:sp>
    <dsp:sp modelId="{46A53E82-2BDC-42F6-A54F-E0ACF55024AF}">
      <dsp:nvSpPr>
        <dsp:cNvPr id="0" name=""/>
        <dsp:cNvSpPr/>
      </dsp:nvSpPr>
      <dsp:spPr>
        <a:xfrm>
          <a:off x="5714475" y="2424508"/>
          <a:ext cx="2319914" cy="1391948"/>
        </a:xfrm>
        <a:prstGeom prst="rect">
          <a:avLst/>
        </a:prstGeom>
        <a:solidFill>
          <a:schemeClr val="accent4">
            <a:hueOff val="2278938"/>
            <a:satOff val="825"/>
            <a:lumOff val="-67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8" tIns="119325" rIns="113678" bIns="1193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сценарный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моделей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возможного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развития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событий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предсказания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последствий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разных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вариантов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4475" y="2424508"/>
        <a:ext cx="2319914" cy="1391948"/>
      </dsp:txXfrm>
    </dsp:sp>
    <dsp:sp modelId="{45BC8F70-D0BB-43B5-8440-10C3A54043DA}">
      <dsp:nvSpPr>
        <dsp:cNvPr id="0" name=""/>
        <dsp:cNvSpPr/>
      </dsp:nvSpPr>
      <dsp:spPr>
        <a:xfrm>
          <a:off x="8567969" y="2424508"/>
          <a:ext cx="2319914" cy="1391948"/>
        </a:xfrm>
        <a:prstGeom prst="rect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78" tIns="119325" rIns="113678" bIns="11932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Эти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методы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помогают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обоснованно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принимать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решения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прогнозировать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минимизировать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риски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планировании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реализации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целевых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программ</a:t>
          </a:r>
          <a:r>
            <a:rPr lang="en-US" sz="13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67969" y="2424508"/>
        <a:ext cx="2319914" cy="1391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366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4448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227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290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7703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916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125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469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147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52B98-D641-7F46-61D8-454591D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19DAEB-55C9-9EEB-0748-85B989906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E25A02-1960-5456-CE16-8F727E39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03EE0-2472-E342-C7E9-8D895B76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5DB55-A3EE-FA47-7485-C8EFBEF2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948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24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9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637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7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0053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323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539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51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EFAFFE-7704-46E0-9F87-8B2CA5719AC4}" type="datetimeFigureOut">
              <a:rPr lang="ru-KZ" smtClean="0"/>
              <a:t>22.10.2024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C041E-17E6-404C-9854-B139479C4B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816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4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F18E5E-ED8D-DB6A-4AA6-90F5236B8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7364" y="3709642"/>
            <a:ext cx="6974911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0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Обзор</a:t>
            </a:r>
            <a:r>
              <a:rPr lang="en-US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принципов</a:t>
            </a:r>
            <a:r>
              <a:rPr lang="en-US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программно-целевого</a:t>
            </a:r>
            <a:r>
              <a:rPr lang="en-US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планирования</a:t>
            </a:r>
            <a:r>
              <a:rPr lang="en-US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b="0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научной</a:t>
            </a:r>
            <a:r>
              <a:rPr lang="en-US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деятельности</a:t>
            </a:r>
            <a:r>
              <a:rPr lang="en-US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EAC9B-4973-3FC7-1137-ACCE5368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52" y="2044138"/>
            <a:ext cx="8608515" cy="13949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Программно-целевое планирование в научно-практической деятельности. Информационная основа и задачи обоснования целевых программ</a:t>
            </a:r>
            <a:endParaRPr lang="en-US" sz="3600" b="0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3C480-709C-A22C-31DE-0DAE8D0D4FE5}"/>
              </a:ext>
            </a:extLst>
          </p:cNvPr>
          <p:cNvSpPr txBox="1"/>
          <p:nvPr/>
        </p:nvSpPr>
        <p:spPr>
          <a:xfrm>
            <a:off x="2477441" y="316751"/>
            <a:ext cx="6841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АО «АЛМАТИНСКИЙ ТЕХНОЛОГИЧЕСКИЙ УНИВЕРСИТЕТ»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A6240-77C9-132C-FBD4-B9C959603A21}"/>
              </a:ext>
            </a:extLst>
          </p:cNvPr>
          <p:cNvSpPr txBox="1"/>
          <p:nvPr/>
        </p:nvSpPr>
        <p:spPr>
          <a:xfrm>
            <a:off x="1605625" y="814190"/>
            <a:ext cx="7658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«ПИЩЕВЫХ ПРОИЗВОДСТВ»</a:t>
            </a:r>
          </a:p>
          <a:p>
            <a:pPr algn="ctr">
              <a:defRPr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«БЕЗОПАСНОСТЬ И КАЧЕСТВО ПИЩЕВЫХ ПРОДУКТОВ»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и планирование научных исследований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C74DD-B88D-A749-600D-37A2097513FF}"/>
              </a:ext>
            </a:extLst>
          </p:cNvPr>
          <p:cNvSpPr txBox="1"/>
          <p:nvPr/>
        </p:nvSpPr>
        <p:spPr>
          <a:xfrm>
            <a:off x="2386820" y="553393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доктор,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ассоц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проф. кафедры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БиКПП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Раб.тел.:8 (727) 396-71-33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118)</a:t>
            </a:r>
          </a:p>
          <a:p>
            <a:pPr algn="ctr"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sanaazimova@mail.ru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B8EF65-E1A7-0B1E-5EA0-DFB6312DA9A3}"/>
              </a:ext>
            </a:extLst>
          </p:cNvPr>
          <p:cNvSpPr txBox="1"/>
          <p:nvPr/>
        </p:nvSpPr>
        <p:spPr>
          <a:xfrm>
            <a:off x="2386820" y="19354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Лекция №</a:t>
            </a:r>
            <a:r>
              <a:rPr lang="ru-KZ" sz="1800" b="1" i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" name="Рисунок 1">
            <a:extLst>
              <a:ext uri="{FF2B5EF4-FFF2-40B4-BE49-F238E27FC236}">
                <a16:creationId xmlns:a16="http://schemas.microsoft.com/office/drawing/2014/main" id="{358EBEE5-C2AA-8D64-DDFB-FEE11D71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0" y="4571062"/>
            <a:ext cx="2201317" cy="20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4">
            <a:extLst>
              <a:ext uri="{FF2B5EF4-FFF2-40B4-BE49-F238E27FC236}">
                <a16:creationId xmlns:a16="http://schemas.microsoft.com/office/drawing/2014/main" id="{48959CBC-17BD-CF25-B770-8FACBAF0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91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8AA85-EF68-3D4A-1873-50EABE39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разработки целевых программ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B3AFC-C799-AB60-4626-D9E25D16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32" y="1524000"/>
            <a:ext cx="9404722" cy="472439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Шаги для разработки программы: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Определение актуальной проблемы, которую нужно решить.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 и задач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Формулировка четких и измеримых целей, разделение на задачи.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ресурсов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Оценка необходимых финансовых, материальных и людских ресурсов.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мероприятий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Определение конкретных действий с указанием сроков и ответственных лиц.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Расчет затрат и определение источников финансирования.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Идентификация возможных рисков и разработка стратегии их минимизации.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контроль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Разработка системы оценки и контроля хода выполнения программы.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Выполнение мероприятий программы в соответствии с планом.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достигнутых результатов и оценка эффективности программы.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9D88AD7-B515-09B5-EEAE-68DC8047D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61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5392C-7BB1-8B12-9267-91341F69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основа для планирования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3C47CD-1300-1D31-4A21-F5F8D2720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информации в разработке программ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Сбор данных для выявления проблемы и ее масштабов.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Использование информации для формулировки конкретных и достижимых целей.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ресурсов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Анализ доступных ресурсов (финансовых, материальных, кадровых).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мероприятий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Информация помогает выбрать наиболее эффективные решения и подходы.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контроль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Сбор данных для отслеживания выполнения программы и корректировки действий.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Использование данных для анализа успеха и эффективности программы.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Информация служит основой для принятия решений, повышения точности планирования и минимизации рисков.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7B4B9E6-EAA1-89FA-99DF-E4675F89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3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2830E-B5FE-3F0D-CF64-4789B2D9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сбора информации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C510717-8A74-19DD-D915-21AB181B2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5130" y="1487031"/>
            <a:ext cx="9737735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и анкетирование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напрямую от участников или заинтересованных сторон с помощью опросов, анкет или интервью.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получение актуальных данных от конкретных целевых групп.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поведения, процессов или ситуаций в реальном времени.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получение объективных данных без вмешательства.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документов и отчетов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существующих отчетов, нормативных документов, статистики и других источников вторичной информации.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доступ к уже собранной информации без затрат на новые исследования.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оценки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специалистов для анализа и прогнозирования на основе их опыта и знаний.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качественные данные от профессионалов.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Социологические и маркетинговые исследования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сбор информации о потребителях, рынке, социальных процессах.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получение детализированных данных для анализа спроса и трендов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D01D3335-63B2-D01C-31C9-1B462FED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5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44BB-C9F2-16F8-1E9C-D4C358A4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данных для планирования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FEE06-6BCD-36C5-3483-89B82B749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 источнику происхождения: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Сбор данных непосредственно для целей программы (опросы, интервью, наблюдения).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более релевантные и актуальные для конкретной программы.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Информация, собранная ранее для других целей (отчеты, исследования, статистика).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Преимущество: экономия времени и ресурсов.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 характеру данных: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Описательная информация (интервью, фокус-группы, экспертные мнения), передающая субъективные восприятия и мнения.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отзывы участников программы, результаты интервью.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Числовая информация, которая может быть измерена и проанализирована статистически.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статистика выполнения задач, финансовые данные, показатели производительности.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77A406-58C6-AAAC-AA1A-81C2A535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58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BAA9-33F1-DD93-996D-E3C4DC40D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20E33-EB90-FDD5-EE8E-765589E8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данных для планирования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930970-7F2B-74BD-8D29-14E5130E1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сбора: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Данные, собранные в прошлом, которые можно использовать для анализа тенденций.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данные о предыдущих результатах программ.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Информация, собранная в реальном времени, для оценки текущего состояния и управления программой.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оперативные отчеты, текущие показатели выполнения.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 уровню агрегации: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Данные, отражающие общие тенденции на уровне страны, региона или отрасли.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ВВП, уровень безработицы, региональные данные.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Данные на уровне отдельных предприятий, проектов или индивидуальных участников программы.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данные об отдельных участниках или исполнителях программы.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2A88695-9D21-F085-82CF-C4A350494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47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C8B60-4FC0-10EA-9964-E24936835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3FD8A-4A98-FD00-D9E4-9EFC114E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данных для планирования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90FF5-83D8-B3F4-DC21-7CAE0A305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201" y="2022988"/>
            <a:ext cx="8946541" cy="419548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 степени достоверности: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Подтвержденные и проверенные данные с высокой степенью точности.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данные из официальных источников или независимых исследований.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Предположительные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Оценочные данные, основанные на прогнозах или гипотезах.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экспертные прогнозы, предварительные оценки.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 цели использования: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Используются для анализа текущей ситуации и разработки решений.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данные для SWOT-анализа, статистические отчеты.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Необходимы для управления процессами программы в реальном времени.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показатели выполнения задач, прогресс по срокам.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A7C5EBB-78C2-B743-928D-32C670CF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55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E5D5-A862-FB53-ED8E-5CDD82C6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8B1DC-D446-F081-2C2D-AAFA5407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данных для планирования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87A742-C51D-D7B1-CD5B-3E1E8A635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 форме представления: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Данные, организованные в виде таблиц, баз данных, с четко определенными полями.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числовые данные, записи в базе данных.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Неструктурированные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Неорганизованная информация (тексты, изображения, видео).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отчеты в свободной форме, фотографии.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классификация данных позволяет эффективно управлять информацией, выделяя нужные сегменты для анализа, прогнозирования и мониторинга выполнения программы.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BF4F4CB-7297-B742-3BA6-ECE90A81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4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F4C8B-1142-6813-0188-927D3D93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sz="33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en-US" sz="33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3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обоснования</a:t>
            </a:r>
            <a:r>
              <a:rPr lang="en-US" sz="33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en-US" sz="3300" dirty="0">
              <a:solidFill>
                <a:srgbClr val="EBEB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graphicFrame>
        <p:nvGraphicFramePr>
          <p:cNvPr id="30" name="Текст 2">
            <a:extLst>
              <a:ext uri="{FF2B5EF4-FFF2-40B4-BE49-F238E27FC236}">
                <a16:creationId xmlns:a16="http://schemas.microsoft.com/office/drawing/2014/main" id="{1E9F8D2F-69A2-2D6C-BB53-5EABA9E3A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326147"/>
              </p:ext>
            </p:extLst>
          </p:nvPr>
        </p:nvGraphicFramePr>
        <p:xfrm>
          <a:off x="648930" y="2275188"/>
          <a:ext cx="10895370" cy="431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17E8D4B-E3C1-31CF-A373-0D08AB547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2" y="-3425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83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B8E52-CF71-6251-CE6F-24EF13D6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 в программах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49C59-4B44-B537-99FA-12D94E6D8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518" y="1472815"/>
            <a:ext cx="9102572" cy="477066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Четкость и конкретность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Цели должны быть понятными, конкретными и выражать желаемый результат.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«Увеличить производительность на 20% за год».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Измеримость (SMART-принцип)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Цели должны быть измеримыми, чтобы можно было отслеживать прогресс.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«Снизить затраты на 15% в течение шести месяцев».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Достижимость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Цели должны быть реалистичными и достижимыми с учетом имеющихся ресурсов.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«Внедрить автоматизированную систему управления на всех производственных участках».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миссии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Цели должны быть согласованы с общей стратегией и миссией организации или программы.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«Увеличить долю на рынке в соответствии с долгосрочной стратегией компании».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во времени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Цели должны иметь четкие сроки выполнения.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«Завершить проект по цифровизации в течение 18 месяцев».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EB7DAC4-D9CE-5C82-E55B-F8A9D53E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28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5D578-0252-739A-A104-CF792651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1" y="452718"/>
            <a:ext cx="9404723" cy="140053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 и их структура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57EE7E-3A4E-2389-C750-FE5532BDA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420" y="1307690"/>
            <a:ext cx="9312434" cy="494070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целей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Задачи должны быть логически связаны с достижением целей и направлены на решение конкретных этапов.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«Разработать план обучения сотрудников для повышения их квалификации в новых технологиях».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Конкретность действий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Каждая задача должна описывать конкретные действия, которые необходимо выполнить.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«Закупить оборудование для нового производственного участка до конца квартала».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на этапы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Сложные задачи можно разбить на несколько этапов для лучшего контроля и выполнения.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«Этап 1: Анализ текущих процессов. Этап 2: Разработка нового регламента».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Задачи должны учитывать необходимые ресурсы — материальные, финансовые, кадровые.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«Назначить ответственных лиц и выделить бюджет для каждого этапа».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ответственности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Каждая задача должна иметь ответственных лиц или группы, что повысит контроль за ее выполнением.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«Назначить менеджера проекта, который будет контролировать выполнение всех задач».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3186E4B-5A53-8322-553E-FA0C016B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01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43D66-B6B7-96AF-7A38-3E8331AE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en-US" sz="3600" b="0" i="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0" i="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en-US" sz="3600" b="0" i="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программно-целевого</a:t>
            </a:r>
            <a:r>
              <a:rPr lang="en-US" sz="3600" b="0" i="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endParaRPr lang="en-US" sz="3600" b="0" i="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9649C8-5E90-16E0-3A8F-36054DBE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2388242"/>
            <a:ext cx="9334500" cy="38601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Программно-целевое планирование (ПЦП) играет ключевую роль в организации научной и практической деятельности, предоставляя структуру для реализации целей и задач. Оно помогает эффективно координировать ресурсы, управлять временем и обеспечивать контроль над выполнением работы на каждом этапе.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в науке:</a:t>
            </a:r>
            <a:r>
              <a:rPr lang="ru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научных проектах программно-целевое планирование помогает организовать процесс выполнения исследований, начиная с разработки гипотезы, сбора данных, анализа результатов и заканчивая публикацией исследований. Например, в больших международных научных коллаборациях программное планирование играет центральную роль в координации всех этапов исследования.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в практике:</a:t>
            </a:r>
            <a:r>
              <a:rPr lang="ru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промышленной практике ПЦП используется для разработки новых продуктов или услуг, обеспечивая достижение запланированных результатов с минимальными затратами и в установленные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сроки.Таким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образом, программно-целевое планирование служит мощным инструментом для повышения эффективности как научных, так и практических проектов.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5B7DBDA-C744-2E29-7889-5883F725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2" y="-2458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70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85984-97D1-93CD-C0D5-9F90085E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BEA8AE-D557-7522-CA7D-CD32D6D8C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32" y="1376516"/>
            <a:ext cx="9404722" cy="487188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программы, расчет затрат на реализацию мероприятий.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источников финансирования (собственные средства, кредиты, гранты).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распределение квалифицированных специалистов для выполнения задач.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развитие сотрудников для повышения эффективности.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Закупка, аренда или модернизация необходимого оборудования и технологий.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 управление материальными ресурсами для обеспечения бесперебойной работы.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распределение этих ресурсов критически важно для успешной реализации программы.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5B8F3B1-F302-02CA-A7A6-B2904FBF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5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8657C-4718-A857-515D-217F9A11E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74850-8238-7064-D2B9-55A63A82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оценки результативности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A6396C-E9A8-2E9C-6C5D-0F3ED0A2D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916" y="1553498"/>
            <a:ext cx="9282937" cy="469490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затрат и выгод (CBA)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всех затрат на реализацию программы с ожидаемыми выгодами (экономическими, социальными и экологическими) для определения ее целесообразности.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Мониторинг и оценка (M&amp;E)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процесс сбора данных о ходе выполнения программы и ее результатах с целью улучшения управления и принятия решений.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SWOT-анализ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сильных и слабых сторон, возможностей и угроз программы для понимания ее влияния и контекста.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Индикаторы результативности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количественных и качественных индикаторов для измерения достижения целей и задач программы.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498289-91D1-0B46-840D-AC612D6B2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32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5BBF4-4B49-3664-5829-F9D5B679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оценки результативности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A5A59-854B-6291-6081-E15E7FE0B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32" y="1435510"/>
            <a:ext cx="9404722" cy="481288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5. Социологические опросы и интервью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Сбор мнений участников и заинтересованных сторон о программе для оценки ее воздействия и удовлетворенности.</a:t>
            </a:r>
          </a:p>
          <a:p>
            <a:r>
              <a:rPr lang="ru-RU" b="1" dirty="0"/>
              <a:t>6. Кейс-стадии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Подробный анализ отдельных случаев или событий, чтобы выявить ключевые успехи или проблемы в реализации программы.</a:t>
            </a:r>
          </a:p>
          <a:p>
            <a:r>
              <a:rPr lang="ru-RU" b="1" dirty="0"/>
              <a:t>7. Методы статистического анализа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Применение методов, таких как регрессионный анализ, для выявления взаимосвязей и оценивания эффекта программы на целевую аудиторию.</a:t>
            </a:r>
          </a:p>
          <a:p>
            <a:r>
              <a:rPr lang="ru-RU" b="1" dirty="0"/>
              <a:t>8. Сравнительный анализ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Сравнение программы с аналогичными инициативами или стандартами для оценки ее эффективности.</a:t>
            </a:r>
            <a:endParaRPr lang="ru-KZ" dirty="0"/>
          </a:p>
          <a:p>
            <a:pPr marL="0" indent="0">
              <a:buNone/>
            </a:pPr>
            <a:r>
              <a:rPr lang="ru-RU" dirty="0"/>
              <a:t>Комбинация этих методов позволяет получить комплексную оценку результативности программы, выявить ее сильные и слабые стороны, а также предложить рекомендации для улучшения в будущем.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9703D30-34A6-0051-79FA-D3FED6C9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32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A97C6-052B-CADD-2955-62AD4E4F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программ и их адаптация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904F4A-B6FC-3487-B0C5-EEA3D807D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Корректировка программ по мере их выполнения необходима для адаптации к изменяющимся условиям и обеспечения достижения целей. Вот основные способы:</a:t>
            </a:r>
          </a:p>
          <a:p>
            <a:r>
              <a:rPr lang="ru-RU" b="1" dirty="0"/>
              <a:t>1. Мониторинг прогресса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Регулярная</a:t>
            </a:r>
            <a:r>
              <a:rPr lang="ru-RU" dirty="0"/>
              <a:t> проверка выполнения задач и достижение промежуточных результатов с помощью отчетов и анализа данных.</a:t>
            </a:r>
          </a:p>
          <a:p>
            <a:r>
              <a:rPr lang="ru-RU" b="1" dirty="0"/>
              <a:t>2. Анализ отклонений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Выявление разницы между запланированными и фактическими результатами, что помогает определить области, требующие корректировки.</a:t>
            </a:r>
          </a:p>
          <a:p>
            <a:r>
              <a:rPr lang="ru-RU" b="1" dirty="0"/>
              <a:t>3. Обратная связь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Сбор отзывов от участников и заинтересованных сторон для понимания их мнений и предложений по улучшению.</a:t>
            </a:r>
          </a:p>
          <a:p>
            <a:r>
              <a:rPr lang="ru-RU" b="1" dirty="0"/>
              <a:t>4. Корректировка целей и задач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Пересмотр и уточнение целей и задач программы на основе полученных данных и изменений в условиях.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0CE2EDE-BD92-0E23-65BC-484B5C38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70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4401E-8D64-7E34-7F5D-3242BCA35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8C9A8-EB2C-78E1-AA7D-715476BD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программ и их адаптация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3C0015-8910-9370-1716-B48121740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Изменение ресурсов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или дополнение ресурсов (финансовых, человеческих, материальных) для устранения выявленных проблем.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Обновление методов и мероприятий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методов и корректировка мероприятий на основе успешных практик или инновационных решений.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Проведение дополнительных исследований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новых исследований для глубокого анализа ситуации и получения дополнительной информации, необходимой для корректировок.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способы позволяют эффективно адаптировать программы к изменениям, повышая их результативность и соответствие потребностям целевой аудитории.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4414E1-0F25-E2DF-BEF7-4B9B3A3B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38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B513-B8E3-08C0-E265-9946AB7A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в программно-целевом планировании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C05E4F-1852-A398-BC34-FD655A869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риски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ресурсного обеспечения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риски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риски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и правовые риски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риски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риски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планирования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и управление этими рисками на этапе планирования помогают минимизировать их влияние и повысить вероятность успешной реализации программы.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BFF197F-D702-3691-2924-70814626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656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A2AE9-C8E8-0FF8-BEB2-22E226EE6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3EE7A-9B11-31F9-B4CB-0FE6DECB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Внешний адрес, фотография земля с ночной терминатором">
            <a:extLst>
              <a:ext uri="{FF2B5EF4-FFF2-40B4-BE49-F238E27FC236}">
                <a16:creationId xmlns:a16="http://schemas.microsoft.com/office/drawing/2014/main" id="{DFA884FA-EDF2-3228-BFC3-91F056DCF2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3092" r="12304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01EB85-B11D-0E53-A65C-DE8935DBA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2381" y="1927122"/>
            <a:ext cx="4767471" cy="432127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1. NASA: </a:t>
            </a:r>
            <a:r>
              <a:rPr lang="en-US" sz="1400" dirty="0" err="1"/>
              <a:t>Программа</a:t>
            </a:r>
            <a:r>
              <a:rPr lang="en-US" sz="1400" dirty="0"/>
              <a:t> Mars Rover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Цель</a:t>
            </a:r>
            <a:r>
              <a:rPr lang="en-US" sz="1400" dirty="0"/>
              <a:t>: </a:t>
            </a:r>
            <a:r>
              <a:rPr lang="en-US" sz="1400" dirty="0" err="1"/>
              <a:t>Исследование</a:t>
            </a:r>
            <a:r>
              <a:rPr lang="en-US" sz="1400" dirty="0"/>
              <a:t> </a:t>
            </a:r>
            <a:r>
              <a:rPr lang="en-US" sz="1400" dirty="0" err="1"/>
              <a:t>Марса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поиска</a:t>
            </a:r>
            <a:r>
              <a:rPr lang="en-US" sz="1400" dirty="0"/>
              <a:t> </a:t>
            </a:r>
            <a:r>
              <a:rPr lang="en-US" sz="1400" dirty="0" err="1"/>
              <a:t>признаков</a:t>
            </a:r>
            <a:r>
              <a:rPr lang="en-US" sz="1400" dirty="0"/>
              <a:t> </a:t>
            </a:r>
            <a:r>
              <a:rPr lang="en-US" sz="1400" dirty="0" err="1"/>
              <a:t>жизни</a:t>
            </a:r>
            <a:r>
              <a:rPr lang="en-US" sz="1400" dirty="0"/>
              <a:t> и </a:t>
            </a:r>
            <a:r>
              <a:rPr lang="en-US" sz="1400" dirty="0" err="1"/>
              <a:t>изучения</a:t>
            </a:r>
            <a:r>
              <a:rPr lang="en-US" sz="1400" dirty="0"/>
              <a:t> </a:t>
            </a:r>
            <a:r>
              <a:rPr lang="en-US" sz="1400" dirty="0" err="1"/>
              <a:t>его</a:t>
            </a:r>
            <a:r>
              <a:rPr lang="en-US" sz="1400" dirty="0"/>
              <a:t> </a:t>
            </a:r>
            <a:r>
              <a:rPr lang="en-US" sz="1400" dirty="0" err="1"/>
              <a:t>геологии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Реализация</a:t>
            </a:r>
            <a:r>
              <a:rPr lang="en-US" sz="1400" dirty="0"/>
              <a:t>: NASA </a:t>
            </a:r>
            <a:r>
              <a:rPr lang="en-US" sz="1400" dirty="0" err="1"/>
              <a:t>запустила</a:t>
            </a:r>
            <a:r>
              <a:rPr lang="en-US" sz="1400" dirty="0"/>
              <a:t> </a:t>
            </a:r>
            <a:r>
              <a:rPr lang="en-US" sz="1400" dirty="0" err="1"/>
              <a:t>несколько</a:t>
            </a:r>
            <a:r>
              <a:rPr lang="en-US" sz="1400" dirty="0"/>
              <a:t> </a:t>
            </a:r>
            <a:r>
              <a:rPr lang="en-US" sz="1400" dirty="0" err="1"/>
              <a:t>марсоходов</a:t>
            </a:r>
            <a:r>
              <a:rPr lang="en-US" sz="1400" dirty="0"/>
              <a:t> (</a:t>
            </a:r>
            <a:r>
              <a:rPr lang="en-US" sz="1400" dirty="0" err="1"/>
              <a:t>например</a:t>
            </a:r>
            <a:r>
              <a:rPr lang="en-US" sz="1400" dirty="0"/>
              <a:t>, Spirit, Opportunity, Curiosity и Perseverance) с </a:t>
            </a:r>
            <a:r>
              <a:rPr lang="en-US" sz="1400" dirty="0" err="1"/>
              <a:t>четко</a:t>
            </a:r>
            <a:r>
              <a:rPr lang="en-US" sz="1400" dirty="0"/>
              <a:t> </a:t>
            </a:r>
            <a:r>
              <a:rPr lang="en-US" sz="1400" dirty="0" err="1"/>
              <a:t>определенными</a:t>
            </a:r>
            <a:r>
              <a:rPr lang="en-US" sz="1400" dirty="0"/>
              <a:t> </a:t>
            </a:r>
            <a:r>
              <a:rPr lang="en-US" sz="1400" dirty="0" err="1"/>
              <a:t>задачами</a:t>
            </a:r>
            <a:r>
              <a:rPr lang="en-US" sz="1400" dirty="0"/>
              <a:t> и </a:t>
            </a:r>
            <a:r>
              <a:rPr lang="en-US" sz="1400" dirty="0" err="1"/>
              <a:t>сроками</a:t>
            </a:r>
            <a:r>
              <a:rPr lang="en-US" sz="1400" dirty="0"/>
              <a:t>. </a:t>
            </a:r>
            <a:r>
              <a:rPr lang="en-US" sz="1400" dirty="0" err="1"/>
              <a:t>Каждый</a:t>
            </a:r>
            <a:r>
              <a:rPr lang="en-US" sz="1400" dirty="0"/>
              <a:t> </a:t>
            </a:r>
            <a:r>
              <a:rPr lang="en-US" sz="1400" dirty="0" err="1"/>
              <a:t>марсоход</a:t>
            </a:r>
            <a:r>
              <a:rPr lang="en-US" sz="1400" dirty="0"/>
              <a:t> </a:t>
            </a:r>
            <a:r>
              <a:rPr lang="en-US" sz="1400" dirty="0" err="1"/>
              <a:t>использовал</a:t>
            </a:r>
            <a:r>
              <a:rPr lang="en-US" sz="1400" dirty="0"/>
              <a:t> </a:t>
            </a:r>
            <a:r>
              <a:rPr lang="en-US" sz="1400" dirty="0" err="1"/>
              <a:t>различные</a:t>
            </a:r>
            <a:r>
              <a:rPr lang="en-US" sz="1400" dirty="0"/>
              <a:t> </a:t>
            </a:r>
            <a:r>
              <a:rPr lang="en-US" sz="1400" dirty="0" err="1"/>
              <a:t>технологии</a:t>
            </a:r>
            <a:r>
              <a:rPr lang="en-US" sz="1400" dirty="0"/>
              <a:t> и </a:t>
            </a:r>
            <a:r>
              <a:rPr lang="en-US" sz="1400" dirty="0" err="1"/>
              <a:t>инструменты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анализа</a:t>
            </a:r>
            <a:r>
              <a:rPr lang="en-US" sz="1400" dirty="0"/>
              <a:t> </a:t>
            </a:r>
            <a:r>
              <a:rPr lang="en-US" sz="1400" dirty="0" err="1"/>
              <a:t>поверхности</a:t>
            </a:r>
            <a:r>
              <a:rPr lang="en-US" sz="1400" dirty="0"/>
              <a:t> и </a:t>
            </a:r>
            <a:r>
              <a:rPr lang="en-US" sz="1400" dirty="0" err="1"/>
              <a:t>атмосферы</a:t>
            </a:r>
            <a:r>
              <a:rPr lang="en-US" sz="1400" dirty="0"/>
              <a:t> </a:t>
            </a:r>
            <a:r>
              <a:rPr lang="en-US" sz="1400" dirty="0" err="1"/>
              <a:t>Марса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Результаты</a:t>
            </a:r>
            <a:r>
              <a:rPr lang="en-US" sz="1400" dirty="0"/>
              <a:t>: Curiosity и Perseverance </a:t>
            </a:r>
            <a:r>
              <a:rPr lang="en-US" sz="1400" dirty="0" err="1"/>
              <a:t>получили</a:t>
            </a:r>
            <a:r>
              <a:rPr lang="en-US" sz="1400" dirty="0"/>
              <a:t> </a:t>
            </a:r>
            <a:r>
              <a:rPr lang="en-US" sz="1400" dirty="0" err="1"/>
              <a:t>значительные</a:t>
            </a:r>
            <a:r>
              <a:rPr lang="en-US" sz="1400" dirty="0"/>
              <a:t> </a:t>
            </a:r>
            <a:r>
              <a:rPr lang="en-US" sz="1400" dirty="0" err="1"/>
              <a:t>данные</a:t>
            </a:r>
            <a:r>
              <a:rPr lang="en-US" sz="1400" dirty="0"/>
              <a:t> о </a:t>
            </a:r>
            <a:r>
              <a:rPr lang="en-US" sz="1400" dirty="0" err="1"/>
              <a:t>химическом</a:t>
            </a:r>
            <a:r>
              <a:rPr lang="en-US" sz="1400" dirty="0"/>
              <a:t> </a:t>
            </a:r>
            <a:r>
              <a:rPr lang="en-US" sz="1400" dirty="0" err="1"/>
              <a:t>составе</a:t>
            </a:r>
            <a:r>
              <a:rPr lang="en-US" sz="1400" dirty="0"/>
              <a:t> </a:t>
            </a:r>
            <a:r>
              <a:rPr lang="en-US" sz="1400" dirty="0" err="1"/>
              <a:t>марсианских</a:t>
            </a:r>
            <a:r>
              <a:rPr lang="en-US" sz="1400" dirty="0"/>
              <a:t> </a:t>
            </a:r>
            <a:r>
              <a:rPr lang="en-US" sz="1400" dirty="0" err="1"/>
              <a:t>горных</a:t>
            </a:r>
            <a:r>
              <a:rPr lang="en-US" sz="1400" dirty="0"/>
              <a:t> </a:t>
            </a:r>
            <a:r>
              <a:rPr lang="en-US" sz="1400" dirty="0" err="1"/>
              <a:t>пород</a:t>
            </a:r>
            <a:r>
              <a:rPr lang="en-US" sz="1400" dirty="0"/>
              <a:t> и </a:t>
            </a:r>
            <a:r>
              <a:rPr lang="en-US" sz="1400" dirty="0" err="1"/>
              <a:t>атмосферных</a:t>
            </a:r>
            <a:r>
              <a:rPr lang="en-US" sz="1400" dirty="0"/>
              <a:t> </a:t>
            </a:r>
            <a:r>
              <a:rPr lang="en-US" sz="1400" dirty="0" err="1"/>
              <a:t>условиях</a:t>
            </a:r>
            <a:r>
              <a:rPr lang="en-US" sz="1400" dirty="0"/>
              <a:t>, </a:t>
            </a:r>
            <a:r>
              <a:rPr lang="en-US" sz="1400" dirty="0" err="1"/>
              <a:t>что</a:t>
            </a:r>
            <a:r>
              <a:rPr lang="en-US" sz="1400" dirty="0"/>
              <a:t> </a:t>
            </a:r>
            <a:r>
              <a:rPr lang="en-US" sz="1400" dirty="0" err="1"/>
              <a:t>способствовало</a:t>
            </a:r>
            <a:r>
              <a:rPr lang="en-US" sz="1400" dirty="0"/>
              <a:t> </a:t>
            </a:r>
            <a:r>
              <a:rPr lang="en-US" sz="1400" dirty="0" err="1"/>
              <a:t>пониманию</a:t>
            </a:r>
            <a:r>
              <a:rPr lang="en-US" sz="1400" dirty="0"/>
              <a:t> </a:t>
            </a:r>
            <a:r>
              <a:rPr lang="en-US" sz="1400" dirty="0" err="1"/>
              <a:t>возможностей</a:t>
            </a:r>
            <a:r>
              <a:rPr lang="en-US" sz="1400" dirty="0"/>
              <a:t> </a:t>
            </a:r>
            <a:r>
              <a:rPr lang="en-US" sz="1400" dirty="0" err="1"/>
              <a:t>существования</a:t>
            </a:r>
            <a:r>
              <a:rPr lang="en-US" sz="1400" dirty="0"/>
              <a:t> </a:t>
            </a:r>
            <a:r>
              <a:rPr lang="en-US" sz="1400" dirty="0" err="1"/>
              <a:t>жизни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планете</a:t>
            </a:r>
            <a:r>
              <a:rPr lang="en-US" sz="1400" dirty="0"/>
              <a:t>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AE3E438-5F22-4D91-5A98-289B8CFF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524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CF648-1EE8-F0C2-3E3E-17DA2C102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02346-25D9-2DB1-5AFE-7625B29B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44BD32-9529-CD75-DBFA-4338AA61F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2381" y="1917290"/>
            <a:ext cx="4767471" cy="433110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1990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завершился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2003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ученых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требовала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индивидуализированные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генетической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115745D-CCFE-1F5A-1128-8C3E6ABF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9442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78AEBAB6-EE26-F95D-9A3A-9DDA19BC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11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469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1758B-CF9F-4402-4839-53820FBA2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33E1B-6B2D-5381-0F36-7D433314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примеры реализации программ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0D2DC-0A23-08D7-4268-AA374A7AB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2381" y="1897625"/>
            <a:ext cx="4767471" cy="43311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Программа по борьбе с ВИЧ/СПИДом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Снижение уровня распространения ВИЧ/СПИДа и улучшение качества жизни людей с этим заболеванием.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Глобальная инициатива, поддерживаемая ООН, которая включает в себя программы просвещения, диагностики и лечения. Основное внимание уделялось как научным исследованиям, так и образовательным кампаниям.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Значительное снижение новых случаев заражения, улучшение доступа к антиретровирусной терапии и повышение уровня жизни людей, живущих с ВИЧ.</a:t>
            </a:r>
          </a:p>
        </p:txBody>
      </p:sp>
      <p:pic>
        <p:nvPicPr>
          <p:cNvPr id="6148" name="Picture 4" descr="Новый метод лечения ВИЧ 2020 | ВКонтакте">
            <a:extLst>
              <a:ext uri="{FF2B5EF4-FFF2-40B4-BE49-F238E27FC236}">
                <a16:creationId xmlns:a16="http://schemas.microsoft.com/office/drawing/2014/main" id="{B306F04E-4FD0-742C-FB0A-9285E96B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866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FD7D231-3E7C-A113-B13F-E3677AC5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516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32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8" name="Freeform: Shape 2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882BB-423C-FA66-9C8B-16A34CD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8" y="441142"/>
            <a:ext cx="8947522" cy="1400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en-US" b="0" i="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0" i="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b="0" i="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A2D8E1-DB70-72EC-FA26-BAA51BCAF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меняющейся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четкой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2621A20-D5A6-541C-82DD-71E27720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-8889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00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F562F-2855-C8B0-1516-7B36D575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контекст программно-целевого планирования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52577-4A2A-1F99-6427-E745F00C5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десятилетия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20-го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развиваться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тейлоризм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Фредериком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Тейлором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20-го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касались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рабочими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Тейлор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ППБ (1960-е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1960-х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(ППБ) в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правительственных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программно-целевому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исходила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Макнамары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ППБ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заложило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СССР (1960-1970-е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внедрялись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пятилетних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уделялось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СССР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рассматривалось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экономикой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атомных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707433A-6B54-AEFC-1164-393764DF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75" y="13493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66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428662-7CAB-4A70-62CA-E84A96D2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84EEE5-31D2-9F5A-3F6C-57DD7903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-8889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0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0922F-6121-2969-0419-C6651E4E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контекст программно-целевого планирования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2FA37-F268-36CF-FF3A-F6E4CD2F6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1980-х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1980-е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США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гибким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моделям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учитывали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основанного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1990-е и 2000-е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(Project Management)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портфельного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программно-целевого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ознаменовался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финансируемых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управляемых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детализированных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2010-х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(Project Management Systems) и Big Data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точного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достигать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прошла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гибким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фокусироваться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целях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617E141-F6F2-9829-FDF4-ED0C30B6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5" y="13493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1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50565-D2FB-48FF-55C7-D386843A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b="0" i="0" kern="12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kern="1200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en-US" b="0" i="0" kern="12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kern="1200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endParaRPr lang="en-US" b="0" i="0" kern="1200" dirty="0">
              <a:solidFill>
                <a:srgbClr val="EBEB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ru-KZ"/>
          </a:p>
        </p:txBody>
      </p:sp>
      <p:pic>
        <p:nvPicPr>
          <p:cNvPr id="7" name="Graphic 6" descr="Защищенный ноутбук">
            <a:extLst>
              <a:ext uri="{FF2B5EF4-FFF2-40B4-BE49-F238E27FC236}">
                <a16:creationId xmlns:a16="http://schemas.microsoft.com/office/drawing/2014/main" id="{E3E88138-450B-90AA-D0E9-B1C324ED3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B7743-2CCA-DB36-FFA9-7C8F45B59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четких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endParaRPr lang="en-US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ясной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измеримой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сосредоточиться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задачах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размытости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неопределенности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en-US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SWOT-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точек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потенциальных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препятствий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endParaRPr lang="en-US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шагом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расстановка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приоритетов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сконцентрировать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аспектах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первоочередных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обеспечивая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отдачу</a:t>
            </a:r>
            <a:r>
              <a:rPr lang="en-US" sz="1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57D925D-9C3E-CE02-B049-A0D21443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19" y="14285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81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DE993-EC0E-DAAE-61A7-085DAE5F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программ в научной деятельности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631C0-BCCA-BB81-B4DD-08E0ADD61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853248"/>
            <a:ext cx="9933399" cy="4552034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целевое планирование оказывает значительное влияние на научную и практическую деятельность, способствуя эффективному управлению проектами, ресурсами и временем, а также достижению высоких результатов. Вот несколько ключевых аспектов влияния программ на эти сферы: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261758F-1E75-9409-46BB-62740ABE9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947369"/>
              </p:ext>
            </p:extLst>
          </p:nvPr>
        </p:nvGraphicFramePr>
        <p:xfrm>
          <a:off x="1117600" y="2920181"/>
          <a:ext cx="9255432" cy="33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EAFFDB71-53AC-48EA-BF19-87BFE75D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CFAE218-4425-824E-8ABF-E541A873D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293080"/>
              </p:ext>
            </p:extLst>
          </p:nvPr>
        </p:nvGraphicFramePr>
        <p:xfrm>
          <a:off x="517831" y="639097"/>
          <a:ext cx="9609395" cy="593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C5DB7CEB-1549-3C79-0DCE-2E131805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58" y="13432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C6F52-F456-8AE6-EB3C-A8B0E1F5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программ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1C6FE-C1F7-11DA-642B-981B7A8D5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структура программы: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проблемы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Формулировка проблемы, которую программа решает.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Четкое описание конечных целей и конкретных задач.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ресурсов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Определение необходимых ресурсов и источников их получения.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Детализированный план действий с указанием сроков.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Оценка финансовых затрат и источников финансирования.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отчетность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Установление критериев успеха и способов контроля за выполнением программы.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5FBD89-0484-317C-CBB1-8FA7A788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33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A0594-8E39-F057-90E2-FE9879CA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9" y="413389"/>
            <a:ext cx="9756418" cy="8844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успешного планирования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id="{411A6BDA-8D1E-06CB-FF8C-74F0447DA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116877"/>
              </p:ext>
            </p:extLst>
          </p:nvPr>
        </p:nvGraphicFramePr>
        <p:xfrm>
          <a:off x="636279" y="1288026"/>
          <a:ext cx="9436869" cy="495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5EA4EFE-5DC6-4ACB-9BC1-C87B2F01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5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5849</TotalTime>
  <Words>3177</Words>
  <Application>Microsoft Office PowerPoint</Application>
  <PresentationFormat>Широкоэкранный</PresentationFormat>
  <Paragraphs>267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Times New Roman</vt:lpstr>
      <vt:lpstr>Wingdings 3</vt:lpstr>
      <vt:lpstr>Ион</vt:lpstr>
      <vt:lpstr>Программно-целевое планирование в научно-практической деятельности. Информационная основа и задачи обоснования целевых программ</vt:lpstr>
      <vt:lpstr>Определение и значение программно-целевого планирования</vt:lpstr>
      <vt:lpstr>Исторический контекст программно-целевого планирования</vt:lpstr>
      <vt:lpstr>Исторический контекст программно-целевого планирования</vt:lpstr>
      <vt:lpstr>Основные принципы планирования</vt:lpstr>
      <vt:lpstr>Роль программ в научной деятельности</vt:lpstr>
      <vt:lpstr>Презентация PowerPoint</vt:lpstr>
      <vt:lpstr>Основные элементы программ</vt:lpstr>
      <vt:lpstr>Факторы успешного планирования</vt:lpstr>
      <vt:lpstr>Этапы разработки целевых программ</vt:lpstr>
      <vt:lpstr>Информационная основа для планирования</vt:lpstr>
      <vt:lpstr>Методы сбора информации</vt:lpstr>
      <vt:lpstr>Классификация данных для планирования</vt:lpstr>
      <vt:lpstr>Классификация данных для планирования</vt:lpstr>
      <vt:lpstr>Классификация данных для планирования</vt:lpstr>
      <vt:lpstr>Классификация данных для планирования</vt:lpstr>
      <vt:lpstr>Анализ данных для обоснования программ</vt:lpstr>
      <vt:lpstr>Целеполагание в программах</vt:lpstr>
      <vt:lpstr>Постановка задач и их структура</vt:lpstr>
      <vt:lpstr>Ресурсное обеспечение программ</vt:lpstr>
      <vt:lpstr>Методы оценки результативности</vt:lpstr>
      <vt:lpstr>Методы оценки результативности</vt:lpstr>
      <vt:lpstr>Корректировка программ и их адаптация</vt:lpstr>
      <vt:lpstr>Корректировка программ и их адаптация</vt:lpstr>
      <vt:lpstr>Риски в программно-целевом планировании</vt:lpstr>
      <vt:lpstr>Практические примеры реализации программ</vt:lpstr>
      <vt:lpstr>Практические примеры реализации программ</vt:lpstr>
      <vt:lpstr>Практические примеры реализации программ</vt:lpstr>
      <vt:lpstr>Заключение и 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Алия Кемербекова</dc:creator>
  <cp:lastModifiedBy>Алия Кемербекова</cp:lastModifiedBy>
  <cp:revision>17</cp:revision>
  <dcterms:created xsi:type="dcterms:W3CDTF">2024-10-18T06:02:35Z</dcterms:created>
  <dcterms:modified xsi:type="dcterms:W3CDTF">2024-10-22T07:32:58Z</dcterms:modified>
</cp:coreProperties>
</file>