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6" r:id="rId2"/>
    <p:sldId id="277" r:id="rId3"/>
    <p:sldId id="290" r:id="rId4"/>
    <p:sldId id="278" r:id="rId5"/>
    <p:sldId id="279" r:id="rId6"/>
    <p:sldId id="280" r:id="rId7"/>
    <p:sldId id="281" r:id="rId8"/>
    <p:sldId id="282" r:id="rId9"/>
    <p:sldId id="283" r:id="rId10"/>
    <p:sldId id="284" r:id="rId11"/>
    <p:sldId id="285" r:id="rId12"/>
    <p:sldId id="286" r:id="rId13"/>
    <p:sldId id="287" r:id="rId14"/>
    <p:sldId id="288" r:id="rId15"/>
    <p:sldId id="289" r:id="rId16"/>
    <p:sldId id="291" r:id="rId17"/>
    <p:sldId id="292" r:id="rId18"/>
    <p:sldId id="293" r:id="rId19"/>
    <p:sldId id="294" r:id="rId20"/>
    <p:sldId id="295" r:id="rId21"/>
    <p:sldId id="296" r:id="rId22"/>
    <p:sldId id="297" r:id="rId2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8AE8384-6476-B872-5F48-91FE577DEF36}" v="26" dt="2024-10-01T15:42:36.471"/>
    <p1510:client id="{4FEFE69A-FB42-C16F-C44E-BBF0B7901553}" v="331" dt="2024-10-01T14:44:49.993"/>
    <p1510:client id="{817D7451-FD42-DD12-8466-18FEED6A8387}" v="380" dt="2024-10-01T13:38:25.5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clId="Web-{817D7451-FD42-DD12-8466-18FEED6A8387}"/>
    <pc:docChg chg="modSld">
      <pc:chgData name="" userId="" providerId="" clId="Web-{817D7451-FD42-DD12-8466-18FEED6A8387}" dt="2024-10-01T12:07:15.990" v="1" actId="20577"/>
      <pc:docMkLst>
        <pc:docMk/>
      </pc:docMkLst>
      <pc:sldChg chg="modSp">
        <pc:chgData name="" userId="" providerId="" clId="Web-{817D7451-FD42-DD12-8466-18FEED6A8387}" dt="2024-10-01T12:07:15.990" v="1" actId="20577"/>
        <pc:sldMkLst>
          <pc:docMk/>
          <pc:sldMk cId="0" sldId="276"/>
        </pc:sldMkLst>
        <pc:spChg chg="mod">
          <ac:chgData name="" userId="" providerId="" clId="Web-{817D7451-FD42-DD12-8466-18FEED6A8387}" dt="2024-10-01T12:07:15.990" v="1" actId="20577"/>
          <ac:spMkLst>
            <pc:docMk/>
            <pc:sldMk cId="0" sldId="276"/>
            <ac:spMk id="8" creationId="{618396C1-3E7C-4FD0-87E9-3AB9E54446EE}"/>
          </ac:spMkLst>
        </pc:spChg>
      </pc:sldChg>
    </pc:docChg>
  </pc:docChgLst>
  <pc:docChgLst>
    <pc:chgData name="Диана Абдиханова" userId="a421b8a14f9508dc" providerId="Windows Live" clId="Web-{4FEFE69A-FB42-C16F-C44E-BBF0B7901553}"/>
    <pc:docChg chg="addSld modSld">
      <pc:chgData name="Диана Абдиханова" userId="a421b8a14f9508dc" providerId="Windows Live" clId="Web-{4FEFE69A-FB42-C16F-C44E-BBF0B7901553}" dt="2024-10-01T14:46:11.687" v="430"/>
      <pc:docMkLst>
        <pc:docMk/>
      </pc:docMkLst>
      <pc:sldChg chg="modSp">
        <pc:chgData name="Диана Абдиханова" userId="a421b8a14f9508dc" providerId="Windows Live" clId="Web-{4FEFE69A-FB42-C16F-C44E-BBF0B7901553}" dt="2024-10-01T14:41:40.151" v="400" actId="20577"/>
        <pc:sldMkLst>
          <pc:docMk/>
          <pc:sldMk cId="1012915385" sldId="277"/>
        </pc:sldMkLst>
        <pc:spChg chg="mod">
          <ac:chgData name="Диана Абдиханова" userId="a421b8a14f9508dc" providerId="Windows Live" clId="Web-{4FEFE69A-FB42-C16F-C44E-BBF0B7901553}" dt="2024-10-01T14:41:40.151" v="400" actId="20577"/>
          <ac:spMkLst>
            <pc:docMk/>
            <pc:sldMk cId="1012915385" sldId="277"/>
            <ac:spMk id="3" creationId="{3B4CC6BA-0CE4-40A9-34E1-EEE8422A8E11}"/>
          </ac:spMkLst>
        </pc:spChg>
      </pc:sldChg>
      <pc:sldChg chg="modSp">
        <pc:chgData name="Диана Абдиханова" userId="a421b8a14f9508dc" providerId="Windows Live" clId="Web-{4FEFE69A-FB42-C16F-C44E-BBF0B7901553}" dt="2024-10-01T14:42:17.841" v="405" actId="20577"/>
        <pc:sldMkLst>
          <pc:docMk/>
          <pc:sldMk cId="2376406371" sldId="279"/>
        </pc:sldMkLst>
        <pc:spChg chg="mod">
          <ac:chgData name="Диана Абдиханова" userId="a421b8a14f9508dc" providerId="Windows Live" clId="Web-{4FEFE69A-FB42-C16F-C44E-BBF0B7901553}" dt="2024-10-01T14:42:17.841" v="405" actId="20577"/>
          <ac:spMkLst>
            <pc:docMk/>
            <pc:sldMk cId="2376406371" sldId="279"/>
            <ac:spMk id="5" creationId="{7C2E6FDC-0E4C-AEFC-3F7B-9FB4F9B4EE93}"/>
          </ac:spMkLst>
        </pc:spChg>
      </pc:sldChg>
      <pc:sldChg chg="modSp">
        <pc:chgData name="Диана Абдиханова" userId="a421b8a14f9508dc" providerId="Windows Live" clId="Web-{4FEFE69A-FB42-C16F-C44E-BBF0B7901553}" dt="2024-10-01T14:42:42.327" v="407" actId="20577"/>
        <pc:sldMkLst>
          <pc:docMk/>
          <pc:sldMk cId="454092962" sldId="283"/>
        </pc:sldMkLst>
        <pc:spChg chg="mod">
          <ac:chgData name="Диана Абдиханова" userId="a421b8a14f9508dc" providerId="Windows Live" clId="Web-{4FEFE69A-FB42-C16F-C44E-BBF0B7901553}" dt="2024-10-01T14:42:34.936" v="406" actId="20577"/>
          <ac:spMkLst>
            <pc:docMk/>
            <pc:sldMk cId="454092962" sldId="283"/>
            <ac:spMk id="2" creationId="{AD064116-5B60-DB3C-A28C-98767F66B45E}"/>
          </ac:spMkLst>
        </pc:spChg>
        <pc:spChg chg="mod">
          <ac:chgData name="Диана Абдиханова" userId="a421b8a14f9508dc" providerId="Windows Live" clId="Web-{4FEFE69A-FB42-C16F-C44E-BBF0B7901553}" dt="2024-10-01T14:42:42.327" v="407" actId="20577"/>
          <ac:spMkLst>
            <pc:docMk/>
            <pc:sldMk cId="454092962" sldId="283"/>
            <ac:spMk id="3" creationId="{3A3025BB-BEE5-F5C5-911E-562AD2726E0A}"/>
          </ac:spMkLst>
        </pc:spChg>
      </pc:sldChg>
      <pc:sldChg chg="modSp">
        <pc:chgData name="Диана Абдиханова" userId="a421b8a14f9508dc" providerId="Windows Live" clId="Web-{4FEFE69A-FB42-C16F-C44E-BBF0B7901553}" dt="2024-10-01T14:43:02.001" v="409" actId="20577"/>
        <pc:sldMkLst>
          <pc:docMk/>
          <pc:sldMk cId="2185093242" sldId="284"/>
        </pc:sldMkLst>
        <pc:spChg chg="mod">
          <ac:chgData name="Диана Абдиханова" userId="a421b8a14f9508dc" providerId="Windows Live" clId="Web-{4FEFE69A-FB42-C16F-C44E-BBF0B7901553}" dt="2024-10-01T14:43:02.001" v="409" actId="20577"/>
          <ac:spMkLst>
            <pc:docMk/>
            <pc:sldMk cId="2185093242" sldId="284"/>
            <ac:spMk id="3" creationId="{EBB4E4BB-484F-6660-1F27-491E65E5E1BB}"/>
          </ac:spMkLst>
        </pc:spChg>
      </pc:sldChg>
      <pc:sldChg chg="modSp">
        <pc:chgData name="Диана Абдиханова" userId="a421b8a14f9508dc" providerId="Windows Live" clId="Web-{4FEFE69A-FB42-C16F-C44E-BBF0B7901553}" dt="2024-10-01T14:43:17.892" v="412" actId="20577"/>
        <pc:sldMkLst>
          <pc:docMk/>
          <pc:sldMk cId="3471728271" sldId="285"/>
        </pc:sldMkLst>
        <pc:spChg chg="mod">
          <ac:chgData name="Диана Абдиханова" userId="a421b8a14f9508dc" providerId="Windows Live" clId="Web-{4FEFE69A-FB42-C16F-C44E-BBF0B7901553}" dt="2024-10-01T14:43:17.892" v="412" actId="20577"/>
          <ac:spMkLst>
            <pc:docMk/>
            <pc:sldMk cId="3471728271" sldId="285"/>
            <ac:spMk id="2" creationId="{1F55BE35-F071-0DC4-5A21-3F1CAE357A5B}"/>
          </ac:spMkLst>
        </pc:spChg>
      </pc:sldChg>
      <pc:sldChg chg="modSp">
        <pc:chgData name="Диана Абдиханова" userId="a421b8a14f9508dc" providerId="Windows Live" clId="Web-{4FEFE69A-FB42-C16F-C44E-BBF0B7901553}" dt="2024-10-01T14:43:35.394" v="414" actId="20577"/>
        <pc:sldMkLst>
          <pc:docMk/>
          <pc:sldMk cId="1172185726" sldId="287"/>
        </pc:sldMkLst>
        <pc:spChg chg="mod">
          <ac:chgData name="Диана Абдиханова" userId="a421b8a14f9508dc" providerId="Windows Live" clId="Web-{4FEFE69A-FB42-C16F-C44E-BBF0B7901553}" dt="2024-10-01T14:43:35.394" v="414" actId="20577"/>
          <ac:spMkLst>
            <pc:docMk/>
            <pc:sldMk cId="1172185726" sldId="287"/>
            <ac:spMk id="2" creationId="{100158C9-D080-4F6E-EA8B-2E269CF04FE2}"/>
          </ac:spMkLst>
        </pc:spChg>
      </pc:sldChg>
      <pc:sldChg chg="modSp">
        <pc:chgData name="Диана Абдиханова" userId="a421b8a14f9508dc" providerId="Windows Live" clId="Web-{4FEFE69A-FB42-C16F-C44E-BBF0B7901553}" dt="2024-10-01T14:43:59.599" v="420" actId="20577"/>
        <pc:sldMkLst>
          <pc:docMk/>
          <pc:sldMk cId="4291648425" sldId="288"/>
        </pc:sldMkLst>
        <pc:spChg chg="mod">
          <ac:chgData name="Диана Абдиханова" userId="a421b8a14f9508dc" providerId="Windows Live" clId="Web-{4FEFE69A-FB42-C16F-C44E-BBF0B7901553}" dt="2024-10-01T14:43:59.599" v="420" actId="20577"/>
          <ac:spMkLst>
            <pc:docMk/>
            <pc:sldMk cId="4291648425" sldId="288"/>
            <ac:spMk id="2" creationId="{C59F30AE-C6DF-3210-8DD6-7DB0DD222D09}"/>
          </ac:spMkLst>
        </pc:spChg>
      </pc:sldChg>
      <pc:sldChg chg="addSp modSp new mod modClrScheme chgLayout">
        <pc:chgData name="Диана Абдиханова" userId="a421b8a14f9508dc" providerId="Windows Live" clId="Web-{4FEFE69A-FB42-C16F-C44E-BBF0B7901553}" dt="2024-10-01T14:44:21.663" v="424" actId="20577"/>
        <pc:sldMkLst>
          <pc:docMk/>
          <pc:sldMk cId="3629066694" sldId="289"/>
        </pc:sldMkLst>
        <pc:spChg chg="add mod">
          <ac:chgData name="Диана Абдиханова" userId="a421b8a14f9508dc" providerId="Windows Live" clId="Web-{4FEFE69A-FB42-C16F-C44E-BBF0B7901553}" dt="2024-10-01T14:44:12.365" v="422" actId="20577"/>
          <ac:spMkLst>
            <pc:docMk/>
            <pc:sldMk cId="3629066694" sldId="289"/>
            <ac:spMk id="2" creationId="{78EB015B-FA7E-3CA4-02FB-8431ECA5575C}"/>
          </ac:spMkLst>
        </pc:spChg>
        <pc:spChg chg="add mod">
          <ac:chgData name="Диана Абдиханова" userId="a421b8a14f9508dc" providerId="Windows Live" clId="Web-{4FEFE69A-FB42-C16F-C44E-BBF0B7901553}" dt="2024-10-01T14:44:21.663" v="424" actId="20577"/>
          <ac:spMkLst>
            <pc:docMk/>
            <pc:sldMk cId="3629066694" sldId="289"/>
            <ac:spMk id="3" creationId="{57FFC761-5524-E6D0-EF11-391C5008DAD7}"/>
          </ac:spMkLst>
        </pc:spChg>
      </pc:sldChg>
      <pc:sldChg chg="addSp modSp new mod modClrScheme chgLayout">
        <pc:chgData name="Диана Абдиханова" userId="a421b8a14f9508dc" providerId="Windows Live" clId="Web-{4FEFE69A-FB42-C16F-C44E-BBF0B7901553}" dt="2024-10-01T14:42:03.199" v="404" actId="20577"/>
        <pc:sldMkLst>
          <pc:docMk/>
          <pc:sldMk cId="2955640377" sldId="290"/>
        </pc:sldMkLst>
        <pc:spChg chg="add mod">
          <ac:chgData name="Диана Абдиханова" userId="a421b8a14f9508dc" providerId="Windows Live" clId="Web-{4FEFE69A-FB42-C16F-C44E-BBF0B7901553}" dt="2024-10-01T14:41:02.241" v="363" actId="20577"/>
          <ac:spMkLst>
            <pc:docMk/>
            <pc:sldMk cId="2955640377" sldId="290"/>
            <ac:spMk id="2" creationId="{C51DA7B0-200A-322C-CACC-1660BDAB7CCF}"/>
          </ac:spMkLst>
        </pc:spChg>
        <pc:spChg chg="add mod">
          <ac:chgData name="Диана Абдиханова" userId="a421b8a14f9508dc" providerId="Windows Live" clId="Web-{4FEFE69A-FB42-C16F-C44E-BBF0B7901553}" dt="2024-10-01T14:42:03.199" v="404" actId="20577"/>
          <ac:spMkLst>
            <pc:docMk/>
            <pc:sldMk cId="2955640377" sldId="290"/>
            <ac:spMk id="3" creationId="{4D9FDC40-F613-A6CF-9AA2-9E3450E50B03}"/>
          </ac:spMkLst>
        </pc:spChg>
      </pc:sldChg>
      <pc:sldChg chg="addSp delSp modSp new">
        <pc:chgData name="Диана Абдиханова" userId="a421b8a14f9508dc" providerId="Windows Live" clId="Web-{4FEFE69A-FB42-C16F-C44E-BBF0B7901553}" dt="2024-10-01T14:19:51.305" v="254" actId="14100"/>
        <pc:sldMkLst>
          <pc:docMk/>
          <pc:sldMk cId="415567344" sldId="291"/>
        </pc:sldMkLst>
        <pc:spChg chg="add del mod">
          <ac:chgData name="Диана Абдиханова" userId="a421b8a14f9508dc" providerId="Windows Live" clId="Web-{4FEFE69A-FB42-C16F-C44E-BBF0B7901553}" dt="2024-10-01T14:14:42.250" v="217"/>
          <ac:spMkLst>
            <pc:docMk/>
            <pc:sldMk cId="415567344" sldId="291"/>
            <ac:spMk id="1127" creationId="{607651FB-FF99-BCA4-EB03-81569BA12B04}"/>
          </ac:spMkLst>
        </pc:spChg>
        <pc:graphicFrameChg chg="add del mod modGraphic">
          <ac:chgData name="Диана Абдиханова" userId="a421b8a14f9508dc" providerId="Windows Live" clId="Web-{4FEFE69A-FB42-C16F-C44E-BBF0B7901553}" dt="2024-10-01T14:06:00.867" v="126"/>
          <ac:graphicFrameMkLst>
            <pc:docMk/>
            <pc:sldMk cId="415567344" sldId="291"/>
            <ac:graphicFrameMk id="2" creationId="{73250CBD-98FE-6917-10D0-B59DB431F1E9}"/>
          </ac:graphicFrameMkLst>
        </pc:graphicFrameChg>
        <pc:graphicFrameChg chg="add del mod modGraphic">
          <ac:chgData name="Диана Абдиханова" userId="a421b8a14f9508dc" providerId="Windows Live" clId="Web-{4FEFE69A-FB42-C16F-C44E-BBF0B7901553}" dt="2024-10-01T14:06:56.449" v="128"/>
          <ac:graphicFrameMkLst>
            <pc:docMk/>
            <pc:sldMk cId="415567344" sldId="291"/>
            <ac:graphicFrameMk id="379" creationId="{D4BF0DF2-A34D-E2A4-34B7-94E3AA7623D5}"/>
          </ac:graphicFrameMkLst>
        </pc:graphicFrameChg>
        <pc:graphicFrameChg chg="add del mod modGraphic">
          <ac:chgData name="Диана Абдиханова" userId="a421b8a14f9508dc" providerId="Windows Live" clId="Web-{4FEFE69A-FB42-C16F-C44E-BBF0B7901553}" dt="2024-10-01T14:08:54.802" v="159"/>
          <ac:graphicFrameMkLst>
            <pc:docMk/>
            <pc:sldMk cId="415567344" sldId="291"/>
            <ac:graphicFrameMk id="387" creationId="{8089CF1C-2EBB-CFE7-C0C7-05E086A1E169}"/>
          </ac:graphicFrameMkLst>
        </pc:graphicFrameChg>
        <pc:graphicFrameChg chg="add mod modGraphic">
          <ac:chgData name="Диана Абдиханова" userId="a421b8a14f9508dc" providerId="Windows Live" clId="Web-{4FEFE69A-FB42-C16F-C44E-BBF0B7901553}" dt="2024-10-01T14:19:51.305" v="254" actId="14100"/>
          <ac:graphicFrameMkLst>
            <pc:docMk/>
            <pc:sldMk cId="415567344" sldId="291"/>
            <ac:graphicFrameMk id="660" creationId="{289F68DA-8743-7610-CA31-03D8BC7BA7F3}"/>
          </ac:graphicFrameMkLst>
        </pc:graphicFrameChg>
      </pc:sldChg>
      <pc:sldChg chg="addSp modSp new mod setBg">
        <pc:chgData name="Диана Абдиханова" userId="a421b8a14f9508dc" providerId="Windows Live" clId="Web-{4FEFE69A-FB42-C16F-C44E-BBF0B7901553}" dt="2024-10-01T14:46:11.687" v="430"/>
        <pc:sldMkLst>
          <pc:docMk/>
          <pc:sldMk cId="3639759685" sldId="292"/>
        </pc:sldMkLst>
        <pc:spChg chg="add mod">
          <ac:chgData name="Диана Абдиханова" userId="a421b8a14f9508dc" providerId="Windows Live" clId="Web-{4FEFE69A-FB42-C16F-C44E-BBF0B7901553}" dt="2024-10-01T14:46:11.687" v="430"/>
          <ac:spMkLst>
            <pc:docMk/>
            <pc:sldMk cId="3639759685" sldId="292"/>
            <ac:spMk id="2" creationId="{FC920225-D5C4-06BD-3E21-958BDB192916}"/>
          </ac:spMkLst>
        </pc:spChg>
        <pc:spChg chg="add">
          <ac:chgData name="Диана Абдиханова" userId="a421b8a14f9508dc" providerId="Windows Live" clId="Web-{4FEFE69A-FB42-C16F-C44E-BBF0B7901553}" dt="2024-10-01T14:46:11.687" v="430"/>
          <ac:spMkLst>
            <pc:docMk/>
            <pc:sldMk cId="3639759685" sldId="292"/>
            <ac:spMk id="9" creationId="{245A9F99-D9B1-4094-A2E2-B90AC1DB7B9C}"/>
          </ac:spMkLst>
        </pc:spChg>
        <pc:spChg chg="add">
          <ac:chgData name="Диана Абдиханова" userId="a421b8a14f9508dc" providerId="Windows Live" clId="Web-{4FEFE69A-FB42-C16F-C44E-BBF0B7901553}" dt="2024-10-01T14:46:11.687" v="430"/>
          <ac:spMkLst>
            <pc:docMk/>
            <pc:sldMk cId="3639759685" sldId="292"/>
            <ac:spMk id="11" creationId="{B7FAF607-473A-4A43-A23D-BBFF5C4117BB}"/>
          </ac:spMkLst>
        </pc:spChg>
        <pc:grpChg chg="add">
          <ac:chgData name="Диана Абдиханова" userId="a421b8a14f9508dc" providerId="Windows Live" clId="Web-{4FEFE69A-FB42-C16F-C44E-BBF0B7901553}" dt="2024-10-01T14:46:11.687" v="430"/>
          <ac:grpSpMkLst>
            <pc:docMk/>
            <pc:sldMk cId="3639759685" sldId="292"/>
            <ac:grpSpMk id="13" creationId="{C5F6476F-D303-44D3-B30F-1BA348F0F64A}"/>
          </ac:grpSpMkLst>
        </pc:grpChg>
        <pc:picChg chg="add">
          <ac:chgData name="Диана Абдиханова" userId="a421b8a14f9508dc" providerId="Windows Live" clId="Web-{4FEFE69A-FB42-C16F-C44E-BBF0B7901553}" dt="2024-10-01T14:46:11.687" v="430"/>
          <ac:picMkLst>
            <pc:docMk/>
            <pc:sldMk cId="3639759685" sldId="292"/>
            <ac:picMk id="6" creationId="{840B9F51-5CB2-FC33-17A0-750B643312AA}"/>
          </ac:picMkLst>
        </pc:picChg>
      </pc:sldChg>
      <pc:sldChg chg="addSp delSp modSp new mod setBg modClrScheme setClrOvrMap chgLayout">
        <pc:chgData name="Диана Абдиханова" userId="a421b8a14f9508dc" providerId="Windows Live" clId="Web-{4FEFE69A-FB42-C16F-C44E-BBF0B7901553}" dt="2024-10-01T14:38:34.308" v="361" actId="20577"/>
        <pc:sldMkLst>
          <pc:docMk/>
          <pc:sldMk cId="3544730780" sldId="293"/>
        </pc:sldMkLst>
        <pc:spChg chg="add mod ord">
          <ac:chgData name="Диана Абдиханова" userId="a421b8a14f9508dc" providerId="Windows Live" clId="Web-{4FEFE69A-FB42-C16F-C44E-BBF0B7901553}" dt="2024-10-01T14:38:34.308" v="361" actId="20577"/>
          <ac:spMkLst>
            <pc:docMk/>
            <pc:sldMk cId="3544730780" sldId="293"/>
            <ac:spMk id="2" creationId="{1BC19A58-5D79-5FBF-4664-69127D238107}"/>
          </ac:spMkLst>
        </pc:spChg>
        <pc:spChg chg="add mod ord">
          <ac:chgData name="Диана Абдиханова" userId="a421b8a14f9508dc" providerId="Windows Live" clId="Web-{4FEFE69A-FB42-C16F-C44E-BBF0B7901553}" dt="2024-10-01T14:38:03.666" v="354" actId="20577"/>
          <ac:spMkLst>
            <pc:docMk/>
            <pc:sldMk cId="3544730780" sldId="293"/>
            <ac:spMk id="3" creationId="{8C838E59-9545-CD77-AA11-ABC32B109CDD}"/>
          </ac:spMkLst>
        </pc:spChg>
        <pc:spChg chg="add mod ord">
          <ac:chgData name="Диана Абдиханова" userId="a421b8a14f9508dc" providerId="Windows Live" clId="Web-{4FEFE69A-FB42-C16F-C44E-BBF0B7901553}" dt="2024-10-01T14:38:23.839" v="358" actId="14100"/>
          <ac:spMkLst>
            <pc:docMk/>
            <pc:sldMk cId="3544730780" sldId="293"/>
            <ac:spMk id="4" creationId="{82F021DD-C045-1946-336C-186CF9EA0850}"/>
          </ac:spMkLst>
        </pc:spChg>
        <pc:spChg chg="add del">
          <ac:chgData name="Диана Абдиханова" userId="a421b8a14f9508dc" providerId="Windows Live" clId="Web-{4FEFE69A-FB42-C16F-C44E-BBF0B7901553}" dt="2024-10-01T14:22:57.663" v="279"/>
          <ac:spMkLst>
            <pc:docMk/>
            <pc:sldMk cId="3544730780" sldId="293"/>
            <ac:spMk id="9" creationId="{4C608BEB-860E-4094-8511-78603564A75E}"/>
          </ac:spMkLst>
        </pc:spChg>
        <pc:spChg chg="add del">
          <ac:chgData name="Диана Абдиханова" userId="a421b8a14f9508dc" providerId="Windows Live" clId="Web-{4FEFE69A-FB42-C16F-C44E-BBF0B7901553}" dt="2024-10-01T14:23:05.507" v="281"/>
          <ac:spMkLst>
            <pc:docMk/>
            <pc:sldMk cId="3544730780" sldId="293"/>
            <ac:spMk id="13" creationId="{58DEA6A1-FC5C-4E6E-BBBF-7E472949B394}"/>
          </ac:spMkLst>
        </pc:spChg>
        <pc:spChg chg="add del">
          <ac:chgData name="Диана Абдиханова" userId="a421b8a14f9508dc" providerId="Windows Live" clId="Web-{4FEFE69A-FB42-C16F-C44E-BBF0B7901553}" dt="2024-10-01T14:23:05.507" v="281"/>
          <ac:spMkLst>
            <pc:docMk/>
            <pc:sldMk cId="3544730780" sldId="293"/>
            <ac:spMk id="14" creationId="{9F7D788E-2C1B-4EF4-8719-12613771FF98}"/>
          </ac:spMkLst>
        </pc:spChg>
        <pc:spChg chg="add del">
          <ac:chgData name="Диана Абдиханова" userId="a421b8a14f9508dc" providerId="Windows Live" clId="Web-{4FEFE69A-FB42-C16F-C44E-BBF0B7901553}" dt="2024-10-01T14:23:05.507" v="281"/>
          <ac:spMkLst>
            <pc:docMk/>
            <pc:sldMk cId="3544730780" sldId="293"/>
            <ac:spMk id="15" creationId="{96AAAC3B-1954-46B7-BBAC-27DFF5B5295F}"/>
          </ac:spMkLst>
        </pc:spChg>
        <pc:spChg chg="add del">
          <ac:chgData name="Диана Абдиханова" userId="a421b8a14f9508dc" providerId="Windows Live" clId="Web-{4FEFE69A-FB42-C16F-C44E-BBF0B7901553}" dt="2024-10-01T14:23:05.507" v="281"/>
          <ac:spMkLst>
            <pc:docMk/>
            <pc:sldMk cId="3544730780" sldId="293"/>
            <ac:spMk id="16" creationId="{7C54E824-C0F4-480B-BC88-689F50C45FBD}"/>
          </ac:spMkLst>
        </pc:spChg>
        <pc:spChg chg="add del">
          <ac:chgData name="Диана Абдиханова" userId="a421b8a14f9508dc" providerId="Windows Live" clId="Web-{4FEFE69A-FB42-C16F-C44E-BBF0B7901553}" dt="2024-10-01T14:23:05.507" v="281"/>
          <ac:spMkLst>
            <pc:docMk/>
            <pc:sldMk cId="3544730780" sldId="293"/>
            <ac:spMk id="17" creationId="{A5AD6500-BB62-4AAC-9D2F-C10DDC90CBB1}"/>
          </ac:spMkLst>
        </pc:spChg>
        <pc:spChg chg="add del">
          <ac:chgData name="Диана Абдиханова" userId="a421b8a14f9508dc" providerId="Windows Live" clId="Web-{4FEFE69A-FB42-C16F-C44E-BBF0B7901553}" dt="2024-10-01T14:37:10.708" v="346"/>
          <ac:spMkLst>
            <pc:docMk/>
            <pc:sldMk cId="3544730780" sldId="293"/>
            <ac:spMk id="19" creationId="{2A6B319F-86FE-4754-878E-06F0804D882B}"/>
          </ac:spMkLst>
        </pc:spChg>
        <pc:spChg chg="add del">
          <ac:chgData name="Диана Абдиханова" userId="a421b8a14f9508dc" providerId="Windows Live" clId="Web-{4FEFE69A-FB42-C16F-C44E-BBF0B7901553}" dt="2024-10-01T14:37:10.708" v="346"/>
          <ac:spMkLst>
            <pc:docMk/>
            <pc:sldMk cId="3544730780" sldId="293"/>
            <ac:spMk id="20" creationId="{DCF7D1B5-3477-499F-ACC5-2C8B07F4EDB3}"/>
          </ac:spMkLst>
        </pc:spChg>
        <pc:spChg chg="add del">
          <ac:chgData name="Диана Абдиханова" userId="a421b8a14f9508dc" providerId="Windows Live" clId="Web-{4FEFE69A-FB42-C16F-C44E-BBF0B7901553}" dt="2024-10-01T14:37:10.693" v="345"/>
          <ac:spMkLst>
            <pc:docMk/>
            <pc:sldMk cId="3544730780" sldId="293"/>
            <ac:spMk id="25" creationId="{8CA06CD6-90CA-4C45-856C-6771339E1E22}"/>
          </ac:spMkLst>
        </pc:spChg>
        <pc:spChg chg="add">
          <ac:chgData name="Диана Абдиханова" userId="a421b8a14f9508dc" providerId="Windows Live" clId="Web-{4FEFE69A-FB42-C16F-C44E-BBF0B7901553}" dt="2024-10-01T14:37:10.708" v="346"/>
          <ac:spMkLst>
            <pc:docMk/>
            <pc:sldMk cId="3544730780" sldId="293"/>
            <ac:spMk id="29" creationId="{CCD444A3-C338-4886-B7F1-4BA2AF46EB64}"/>
          </ac:spMkLst>
        </pc:spChg>
        <pc:spChg chg="add">
          <ac:chgData name="Диана Абдиханова" userId="a421b8a14f9508dc" providerId="Windows Live" clId="Web-{4FEFE69A-FB42-C16F-C44E-BBF0B7901553}" dt="2024-10-01T14:37:10.708" v="346"/>
          <ac:spMkLst>
            <pc:docMk/>
            <pc:sldMk cId="3544730780" sldId="293"/>
            <ac:spMk id="30" creationId="{21739CA5-F0F5-48E1-8E8C-F24B71827E46}"/>
          </ac:spMkLst>
        </pc:spChg>
        <pc:spChg chg="add">
          <ac:chgData name="Диана Абдиханова" userId="a421b8a14f9508dc" providerId="Windows Live" clId="Web-{4FEFE69A-FB42-C16F-C44E-BBF0B7901553}" dt="2024-10-01T14:37:10.708" v="346"/>
          <ac:spMkLst>
            <pc:docMk/>
            <pc:sldMk cId="3544730780" sldId="293"/>
            <ac:spMk id="31" creationId="{3EAD2937-F230-41D4-B9C5-975B129BFC20}"/>
          </ac:spMkLst>
        </pc:spChg>
        <pc:cxnChg chg="add del">
          <ac:chgData name="Диана Абдиханова" userId="a421b8a14f9508dc" providerId="Windows Live" clId="Web-{4FEFE69A-FB42-C16F-C44E-BBF0B7901553}" dt="2024-10-01T14:22:57.663" v="279"/>
          <ac:cxnSpMkLst>
            <pc:docMk/>
            <pc:sldMk cId="3544730780" sldId="293"/>
            <ac:cxnSpMk id="11" creationId="{1F16A8D4-FE87-4604-88B2-394B5D1EB437}"/>
          </ac:cxnSpMkLst>
        </pc:cxnChg>
        <pc:cxnChg chg="add del">
          <ac:chgData name="Диана Абдиханова" userId="a421b8a14f9508dc" providerId="Windows Live" clId="Web-{4FEFE69A-FB42-C16F-C44E-BBF0B7901553}" dt="2024-10-01T14:37:10.693" v="345"/>
          <ac:cxnSpMkLst>
            <pc:docMk/>
            <pc:sldMk cId="3544730780" sldId="293"/>
            <ac:cxnSpMk id="27" creationId="{5021601D-2758-4B15-A31C-FDA184C51B3A}"/>
          </ac:cxnSpMkLst>
        </pc:cxnChg>
      </pc:sldChg>
      <pc:sldChg chg="addSp modSp new mod setBg">
        <pc:chgData name="Диана Абдиханова" userId="a421b8a14f9508dc" providerId="Windows Live" clId="Web-{4FEFE69A-FB42-C16F-C44E-BBF0B7901553}" dt="2024-10-01T14:36:52.770" v="343"/>
        <pc:sldMkLst>
          <pc:docMk/>
          <pc:sldMk cId="558022451" sldId="294"/>
        </pc:sldMkLst>
        <pc:spChg chg="mod">
          <ac:chgData name="Диана Абдиханова" userId="a421b8a14f9508dc" providerId="Windows Live" clId="Web-{4FEFE69A-FB42-C16F-C44E-BBF0B7901553}" dt="2024-10-01T14:36:52.770" v="343"/>
          <ac:spMkLst>
            <pc:docMk/>
            <pc:sldMk cId="558022451" sldId="294"/>
            <ac:spMk id="2" creationId="{E75063FD-4617-43BA-EB1B-592558F37A58}"/>
          </ac:spMkLst>
        </pc:spChg>
        <pc:spChg chg="mod">
          <ac:chgData name="Диана Абдиханова" userId="a421b8a14f9508dc" providerId="Windows Live" clId="Web-{4FEFE69A-FB42-C16F-C44E-BBF0B7901553}" dt="2024-10-01T14:36:52.770" v="343"/>
          <ac:spMkLst>
            <pc:docMk/>
            <pc:sldMk cId="558022451" sldId="294"/>
            <ac:spMk id="3" creationId="{6B88E65D-913B-983A-D3AD-694165EE0FF4}"/>
          </ac:spMkLst>
        </pc:spChg>
        <pc:spChg chg="add">
          <ac:chgData name="Диана Абдиханова" userId="a421b8a14f9508dc" providerId="Windows Live" clId="Web-{4FEFE69A-FB42-C16F-C44E-BBF0B7901553}" dt="2024-10-01T14:36:52.770" v="343"/>
          <ac:spMkLst>
            <pc:docMk/>
            <pc:sldMk cId="558022451" sldId="294"/>
            <ac:spMk id="8" creationId="{907EF6B7-1338-4443-8C46-6A318D952DFD}"/>
          </ac:spMkLst>
        </pc:spChg>
        <pc:spChg chg="add">
          <ac:chgData name="Диана Абдиханова" userId="a421b8a14f9508dc" providerId="Windows Live" clId="Web-{4FEFE69A-FB42-C16F-C44E-BBF0B7901553}" dt="2024-10-01T14:36:52.770" v="343"/>
          <ac:spMkLst>
            <pc:docMk/>
            <pc:sldMk cId="558022451" sldId="294"/>
            <ac:spMk id="10" creationId="{DAAE4CDD-124C-4DCF-9584-B6033B545DD5}"/>
          </ac:spMkLst>
        </pc:spChg>
        <pc:spChg chg="add">
          <ac:chgData name="Диана Абдиханова" userId="a421b8a14f9508dc" providerId="Windows Live" clId="Web-{4FEFE69A-FB42-C16F-C44E-BBF0B7901553}" dt="2024-10-01T14:36:52.770" v="343"/>
          <ac:spMkLst>
            <pc:docMk/>
            <pc:sldMk cId="558022451" sldId="294"/>
            <ac:spMk id="12" creationId="{081E4A58-353D-44AE-B2FC-2A74E2E400F7}"/>
          </ac:spMkLst>
        </pc:spChg>
      </pc:sldChg>
      <pc:sldChg chg="addSp delSp modSp new">
        <pc:chgData name="Диана Абдиханова" userId="a421b8a14f9508dc" providerId="Windows Live" clId="Web-{4FEFE69A-FB42-C16F-C44E-BBF0B7901553}" dt="2024-10-01T14:36:35.690" v="342"/>
        <pc:sldMkLst>
          <pc:docMk/>
          <pc:sldMk cId="1969792206" sldId="295"/>
        </pc:sldMkLst>
        <pc:spChg chg="mod">
          <ac:chgData name="Диана Абдиханова" userId="a421b8a14f9508dc" providerId="Windows Live" clId="Web-{4FEFE69A-FB42-C16F-C44E-BBF0B7901553}" dt="2024-10-01T14:28:40.251" v="301" actId="20577"/>
          <ac:spMkLst>
            <pc:docMk/>
            <pc:sldMk cId="1969792206" sldId="295"/>
            <ac:spMk id="2" creationId="{70E37DE6-2164-4F91-97A9-78CB17EC1B79}"/>
          </ac:spMkLst>
        </pc:spChg>
        <pc:spChg chg="del mod">
          <ac:chgData name="Диана Абдиханова" userId="a421b8a14f9508dc" providerId="Windows Live" clId="Web-{4FEFE69A-FB42-C16F-C44E-BBF0B7901553}" dt="2024-10-01T14:36:35.690" v="342"/>
          <ac:spMkLst>
            <pc:docMk/>
            <pc:sldMk cId="1969792206" sldId="295"/>
            <ac:spMk id="3" creationId="{626DC5D2-5334-7348-EC13-D31A52C9C9C0}"/>
          </ac:spMkLst>
        </pc:spChg>
        <pc:graphicFrameChg chg="add">
          <ac:chgData name="Диана Абдиханова" userId="a421b8a14f9508dc" providerId="Windows Live" clId="Web-{4FEFE69A-FB42-C16F-C44E-BBF0B7901553}" dt="2024-10-01T14:36:35.690" v="342"/>
          <ac:graphicFrameMkLst>
            <pc:docMk/>
            <pc:sldMk cId="1969792206" sldId="295"/>
            <ac:graphicFrameMk id="5" creationId="{4947CAF4-CF9D-0B06-E233-B01B29500CA8}"/>
          </ac:graphicFrameMkLst>
        </pc:graphicFrameChg>
      </pc:sldChg>
      <pc:sldChg chg="addSp modSp new mod setBg modClrScheme chgLayout">
        <pc:chgData name="Диана Абдиханова" userId="a421b8a14f9508dc" providerId="Windows Live" clId="Web-{4FEFE69A-FB42-C16F-C44E-BBF0B7901553}" dt="2024-10-01T14:36:22.017" v="341"/>
        <pc:sldMkLst>
          <pc:docMk/>
          <pc:sldMk cId="4082362194" sldId="296"/>
        </pc:sldMkLst>
        <pc:spChg chg="add mod">
          <ac:chgData name="Диана Абдиханова" userId="a421b8a14f9508dc" providerId="Windows Live" clId="Web-{4FEFE69A-FB42-C16F-C44E-BBF0B7901553}" dt="2024-10-01T14:36:22.017" v="341"/>
          <ac:spMkLst>
            <pc:docMk/>
            <pc:sldMk cId="4082362194" sldId="296"/>
            <ac:spMk id="2" creationId="{B9C9EDB0-9319-B49F-9CB6-5F7C1FCD77CC}"/>
          </ac:spMkLst>
        </pc:spChg>
        <pc:spChg chg="add mod">
          <ac:chgData name="Диана Абдиханова" userId="a421b8a14f9508dc" providerId="Windows Live" clId="Web-{4FEFE69A-FB42-C16F-C44E-BBF0B7901553}" dt="2024-10-01T14:36:22.017" v="341"/>
          <ac:spMkLst>
            <pc:docMk/>
            <pc:sldMk cId="4082362194" sldId="296"/>
            <ac:spMk id="3" creationId="{4EB16E46-F730-C0CF-201C-AB1D84BF15BF}"/>
          </ac:spMkLst>
        </pc:spChg>
        <pc:spChg chg="add">
          <ac:chgData name="Диана Абдиханова" userId="a421b8a14f9508dc" providerId="Windows Live" clId="Web-{4FEFE69A-FB42-C16F-C44E-BBF0B7901553}" dt="2024-10-01T14:36:22.017" v="341"/>
          <ac:spMkLst>
            <pc:docMk/>
            <pc:sldMk cId="4082362194" sldId="296"/>
            <ac:spMk id="8" creationId="{18873D23-2DCF-4B31-A009-95721C06E8E1}"/>
          </ac:spMkLst>
        </pc:spChg>
        <pc:spChg chg="add">
          <ac:chgData name="Диана Абдиханова" userId="a421b8a14f9508dc" providerId="Windows Live" clId="Web-{4FEFE69A-FB42-C16F-C44E-BBF0B7901553}" dt="2024-10-01T14:36:22.017" v="341"/>
          <ac:spMkLst>
            <pc:docMk/>
            <pc:sldMk cId="4082362194" sldId="296"/>
            <ac:spMk id="10" creationId="{C13EF075-D4EF-4929-ADBC-91B27DA19955}"/>
          </ac:spMkLst>
        </pc:spChg>
        <pc:grpChg chg="add">
          <ac:chgData name="Диана Абдиханова" userId="a421b8a14f9508dc" providerId="Windows Live" clId="Web-{4FEFE69A-FB42-C16F-C44E-BBF0B7901553}" dt="2024-10-01T14:36:22.017" v="341"/>
          <ac:grpSpMkLst>
            <pc:docMk/>
            <pc:sldMk cId="4082362194" sldId="296"/>
            <ac:grpSpMk id="12" creationId="{DAA26DFA-AAB2-4973-9C17-16D587C7B198}"/>
          </ac:grpSpMkLst>
        </pc:grpChg>
      </pc:sldChg>
      <pc:sldChg chg="addSp modSp new mod setBg">
        <pc:chgData name="Диана Абдиханова" userId="a421b8a14f9508dc" providerId="Windows Live" clId="Web-{4FEFE69A-FB42-C16F-C44E-BBF0B7901553}" dt="2024-10-01T14:35:53.734" v="340"/>
        <pc:sldMkLst>
          <pc:docMk/>
          <pc:sldMk cId="336978461" sldId="297"/>
        </pc:sldMkLst>
        <pc:spChg chg="add">
          <ac:chgData name="Диана Абдиханова" userId="a421b8a14f9508dc" providerId="Windows Live" clId="Web-{4FEFE69A-FB42-C16F-C44E-BBF0B7901553}" dt="2024-10-01T14:35:53.734" v="340"/>
          <ac:spMkLst>
            <pc:docMk/>
            <pc:sldMk cId="336978461" sldId="297"/>
            <ac:spMk id="7" creationId="{F3060C83-F051-4F0E-ABAD-AA0DFC48B218}"/>
          </ac:spMkLst>
        </pc:spChg>
        <pc:spChg chg="add">
          <ac:chgData name="Диана Абдиханова" userId="a421b8a14f9508dc" providerId="Windows Live" clId="Web-{4FEFE69A-FB42-C16F-C44E-BBF0B7901553}" dt="2024-10-01T14:35:53.734" v="340"/>
          <ac:spMkLst>
            <pc:docMk/>
            <pc:sldMk cId="336978461" sldId="297"/>
            <ac:spMk id="9" creationId="{83C98ABE-055B-441F-B07E-44F97F083C39}"/>
          </ac:spMkLst>
        </pc:spChg>
        <pc:spChg chg="add">
          <ac:chgData name="Диана Абдиханова" userId="a421b8a14f9508dc" providerId="Windows Live" clId="Web-{4FEFE69A-FB42-C16F-C44E-BBF0B7901553}" dt="2024-10-01T14:35:53.734" v="340"/>
          <ac:spMkLst>
            <pc:docMk/>
            <pc:sldMk cId="336978461" sldId="297"/>
            <ac:spMk id="11" creationId="{29FDB030-9B49-4CED-8CCD-4D99382388AC}"/>
          </ac:spMkLst>
        </pc:spChg>
        <pc:spChg chg="add">
          <ac:chgData name="Диана Абдиханова" userId="a421b8a14f9508dc" providerId="Windows Live" clId="Web-{4FEFE69A-FB42-C16F-C44E-BBF0B7901553}" dt="2024-10-01T14:35:53.734" v="340"/>
          <ac:spMkLst>
            <pc:docMk/>
            <pc:sldMk cId="336978461" sldId="297"/>
            <ac:spMk id="13" creationId="{3783CA14-24A1-485C-8B30-D6A5D87987AD}"/>
          </ac:spMkLst>
        </pc:spChg>
        <pc:spChg chg="add">
          <ac:chgData name="Диана Абдиханова" userId="a421b8a14f9508dc" providerId="Windows Live" clId="Web-{4FEFE69A-FB42-C16F-C44E-BBF0B7901553}" dt="2024-10-01T14:35:53.734" v="340"/>
          <ac:spMkLst>
            <pc:docMk/>
            <pc:sldMk cId="336978461" sldId="297"/>
            <ac:spMk id="15" creationId="{9A97C86A-04D6-40F7-AE84-31AB43E6A846}"/>
          </ac:spMkLst>
        </pc:spChg>
        <pc:spChg chg="add">
          <ac:chgData name="Диана Абдиханова" userId="a421b8a14f9508dc" providerId="Windows Live" clId="Web-{4FEFE69A-FB42-C16F-C44E-BBF0B7901553}" dt="2024-10-01T14:35:53.734" v="340"/>
          <ac:spMkLst>
            <pc:docMk/>
            <pc:sldMk cId="336978461" sldId="297"/>
            <ac:spMk id="17" creationId="{FF9F2414-84E8-453E-B1F3-389FDE8192D9}"/>
          </ac:spMkLst>
        </pc:spChg>
        <pc:spChg chg="add">
          <ac:chgData name="Диана Абдиханова" userId="a421b8a14f9508dc" providerId="Windows Live" clId="Web-{4FEFE69A-FB42-C16F-C44E-BBF0B7901553}" dt="2024-10-01T14:35:53.734" v="340"/>
          <ac:spMkLst>
            <pc:docMk/>
            <pc:sldMk cId="336978461" sldId="297"/>
            <ac:spMk id="19" creationId="{3ECA69A1-7536-43AC-85EF-C7106179F5ED}"/>
          </ac:spMkLst>
        </pc:spChg>
        <pc:picChg chg="add mod">
          <ac:chgData name="Диана Абдиханова" userId="a421b8a14f9508dc" providerId="Windows Live" clId="Web-{4FEFE69A-FB42-C16F-C44E-BBF0B7901553}" dt="2024-10-01T14:35:53.734" v="340"/>
          <ac:picMkLst>
            <pc:docMk/>
            <pc:sldMk cId="336978461" sldId="297"/>
            <ac:picMk id="2" creationId="{36079584-2752-8FF8-5A83-6FFE667BD406}"/>
          </ac:picMkLst>
        </pc:picChg>
      </pc:sldChg>
    </pc:docChg>
  </pc:docChgLst>
  <pc:docChgLst>
    <pc:chgData name="Диана Абдиханова" userId="a421b8a14f9508dc" providerId="Windows Live" clId="Web-{817D7451-FD42-DD12-8466-18FEED6A8387}"/>
    <pc:docChg chg="addSld delSld modSld">
      <pc:chgData name="Диана Абдиханова" userId="a421b8a14f9508dc" providerId="Windows Live" clId="Web-{817D7451-FD42-DD12-8466-18FEED6A8387}" dt="2024-10-01T13:38:25.088" v="402" actId="20577"/>
      <pc:docMkLst>
        <pc:docMk/>
      </pc:docMkLst>
      <pc:sldChg chg="modSp">
        <pc:chgData name="Диана Абдиханова" userId="a421b8a14f9508dc" providerId="Windows Live" clId="Web-{817D7451-FD42-DD12-8466-18FEED6A8387}" dt="2024-10-01T12:10:06.871" v="4" actId="20577"/>
        <pc:sldMkLst>
          <pc:docMk/>
          <pc:sldMk cId="0" sldId="276"/>
        </pc:sldMkLst>
        <pc:spChg chg="mod">
          <ac:chgData name="Диана Абдиханова" userId="a421b8a14f9508dc" providerId="Windows Live" clId="Web-{817D7451-FD42-DD12-8466-18FEED6A8387}" dt="2024-10-01T12:10:06.871" v="4" actId="20577"/>
          <ac:spMkLst>
            <pc:docMk/>
            <pc:sldMk cId="0" sldId="276"/>
            <ac:spMk id="8" creationId="{618396C1-3E7C-4FD0-87E9-3AB9E54446EE}"/>
          </ac:spMkLst>
        </pc:spChg>
      </pc:sldChg>
      <pc:sldChg chg="modSp new">
        <pc:chgData name="Диана Абдиханова" userId="a421b8a14f9508dc" providerId="Windows Live" clId="Web-{817D7451-FD42-DD12-8466-18FEED6A8387}" dt="2024-10-01T12:29:35.613" v="45" actId="20577"/>
        <pc:sldMkLst>
          <pc:docMk/>
          <pc:sldMk cId="1012915385" sldId="277"/>
        </pc:sldMkLst>
        <pc:spChg chg="mod">
          <ac:chgData name="Диана Абдиханова" userId="a421b8a14f9508dc" providerId="Windows Live" clId="Web-{817D7451-FD42-DD12-8466-18FEED6A8387}" dt="2024-10-01T12:29:23.378" v="44" actId="20577"/>
          <ac:spMkLst>
            <pc:docMk/>
            <pc:sldMk cId="1012915385" sldId="277"/>
            <ac:spMk id="2" creationId="{7B697DFF-59E1-4238-6D42-86EF8A2B2384}"/>
          </ac:spMkLst>
        </pc:spChg>
        <pc:spChg chg="mod">
          <ac:chgData name="Диана Абдиханова" userId="a421b8a14f9508dc" providerId="Windows Live" clId="Web-{817D7451-FD42-DD12-8466-18FEED6A8387}" dt="2024-10-01T12:29:35.613" v="45" actId="20577"/>
          <ac:spMkLst>
            <pc:docMk/>
            <pc:sldMk cId="1012915385" sldId="277"/>
            <ac:spMk id="3" creationId="{3B4CC6BA-0CE4-40A9-34E1-EEE8422A8E11}"/>
          </ac:spMkLst>
        </pc:spChg>
      </pc:sldChg>
      <pc:sldChg chg="new del">
        <pc:chgData name="Диана Абдиханова" userId="a421b8a14f9508dc" providerId="Windows Live" clId="Web-{817D7451-FD42-DD12-8466-18FEED6A8387}" dt="2024-10-01T12:26:45.497" v="28"/>
        <pc:sldMkLst>
          <pc:docMk/>
          <pc:sldMk cId="745103704" sldId="278"/>
        </pc:sldMkLst>
      </pc:sldChg>
      <pc:sldChg chg="modSp new">
        <pc:chgData name="Диана Абдиханова" userId="a421b8a14f9508dc" providerId="Windows Live" clId="Web-{817D7451-FD42-DD12-8466-18FEED6A8387}" dt="2024-10-01T13:13:49.608" v="211" actId="20577"/>
        <pc:sldMkLst>
          <pc:docMk/>
          <pc:sldMk cId="2674067750" sldId="278"/>
        </pc:sldMkLst>
        <pc:spChg chg="mod">
          <ac:chgData name="Диана Абдиханова" userId="a421b8a14f9508dc" providerId="Windows Live" clId="Web-{817D7451-FD42-DD12-8466-18FEED6A8387}" dt="2024-10-01T13:13:49.608" v="211" actId="20577"/>
          <ac:spMkLst>
            <pc:docMk/>
            <pc:sldMk cId="2674067750" sldId="278"/>
            <ac:spMk id="2" creationId="{E3507AEA-EE2A-9D83-B463-B42F5114C9BD}"/>
          </ac:spMkLst>
        </pc:spChg>
        <pc:spChg chg="mod">
          <ac:chgData name="Диана Абдиханова" userId="a421b8a14f9508dc" providerId="Windows Live" clId="Web-{817D7451-FD42-DD12-8466-18FEED6A8387}" dt="2024-10-01T12:28:43.986" v="41" actId="20577"/>
          <ac:spMkLst>
            <pc:docMk/>
            <pc:sldMk cId="2674067750" sldId="278"/>
            <ac:spMk id="3" creationId="{78C7132A-27E4-6C4E-C0C7-01440AEFCE7C}"/>
          </ac:spMkLst>
        </pc:spChg>
      </pc:sldChg>
      <pc:sldChg chg="addSp delSp modSp new">
        <pc:chgData name="Диана Абдиханова" userId="a421b8a14f9508dc" providerId="Windows Live" clId="Web-{817D7451-FD42-DD12-8466-18FEED6A8387}" dt="2024-10-01T13:38:25.088" v="402" actId="20577"/>
        <pc:sldMkLst>
          <pc:docMk/>
          <pc:sldMk cId="2376406371" sldId="279"/>
        </pc:sldMkLst>
        <pc:spChg chg="del mod">
          <ac:chgData name="Диана Абдиханова" userId="a421b8a14f9508dc" providerId="Windows Live" clId="Web-{817D7451-FD42-DD12-8466-18FEED6A8387}" dt="2024-10-01T12:43:03.504" v="108"/>
          <ac:spMkLst>
            <pc:docMk/>
            <pc:sldMk cId="2376406371" sldId="279"/>
            <ac:spMk id="2" creationId="{3199EABD-C665-9989-70B4-98170F62EB36}"/>
          </ac:spMkLst>
        </pc:spChg>
        <pc:spChg chg="mod">
          <ac:chgData name="Диана Абдиханова" userId="a421b8a14f9508dc" providerId="Windows Live" clId="Web-{817D7451-FD42-DD12-8466-18FEED6A8387}" dt="2024-10-01T12:32:28.870" v="58" actId="20577"/>
          <ac:spMkLst>
            <pc:docMk/>
            <pc:sldMk cId="2376406371" sldId="279"/>
            <ac:spMk id="3" creationId="{8FC51B88-570A-D214-426E-DF8F762BAA4C}"/>
          </ac:spMkLst>
        </pc:spChg>
        <pc:spChg chg="add mod">
          <ac:chgData name="Диана Абдиханова" userId="a421b8a14f9508dc" providerId="Windows Live" clId="Web-{817D7451-FD42-DD12-8466-18FEED6A8387}" dt="2024-10-01T13:38:25.088" v="402" actId="20577"/>
          <ac:spMkLst>
            <pc:docMk/>
            <pc:sldMk cId="2376406371" sldId="279"/>
            <ac:spMk id="5" creationId="{7C2E6FDC-0E4C-AEFC-3F7B-9FB4F9B4EE93}"/>
          </ac:spMkLst>
        </pc:spChg>
      </pc:sldChg>
      <pc:sldChg chg="addSp modSp new">
        <pc:chgData name="Диана Абдиханова" userId="a421b8a14f9508dc" providerId="Windows Live" clId="Web-{817D7451-FD42-DD12-8466-18FEED6A8387}" dt="2024-10-01T12:33:59.499" v="77" actId="1076"/>
        <pc:sldMkLst>
          <pc:docMk/>
          <pc:sldMk cId="2896507486" sldId="280"/>
        </pc:sldMkLst>
        <pc:spChg chg="add mod">
          <ac:chgData name="Диана Абдиханова" userId="a421b8a14f9508dc" providerId="Windows Live" clId="Web-{817D7451-FD42-DD12-8466-18FEED6A8387}" dt="2024-10-01T12:33:59.499" v="77" actId="1076"/>
          <ac:spMkLst>
            <pc:docMk/>
            <pc:sldMk cId="2896507486" sldId="280"/>
            <ac:spMk id="2" creationId="{3E8CB393-6C4E-5A5A-459A-152F9BABCF01}"/>
          </ac:spMkLst>
        </pc:spChg>
      </pc:sldChg>
      <pc:sldChg chg="modSp new">
        <pc:chgData name="Диана Абдиханова" userId="a421b8a14f9508dc" providerId="Windows Live" clId="Web-{817D7451-FD42-DD12-8466-18FEED6A8387}" dt="2024-10-01T13:13:57.249" v="213" actId="20577"/>
        <pc:sldMkLst>
          <pc:docMk/>
          <pc:sldMk cId="2012597752" sldId="281"/>
        </pc:sldMkLst>
        <pc:spChg chg="mod">
          <ac:chgData name="Диана Абдиханова" userId="a421b8a14f9508dc" providerId="Windows Live" clId="Web-{817D7451-FD42-DD12-8466-18FEED6A8387}" dt="2024-10-01T13:13:57.249" v="213" actId="20577"/>
          <ac:spMkLst>
            <pc:docMk/>
            <pc:sldMk cId="2012597752" sldId="281"/>
            <ac:spMk id="2" creationId="{8A3FC5A2-3F82-ECB3-637C-225D14994F8C}"/>
          </ac:spMkLst>
        </pc:spChg>
        <pc:spChg chg="mod">
          <ac:chgData name="Диана Абдиханова" userId="a421b8a14f9508dc" providerId="Windows Live" clId="Web-{817D7451-FD42-DD12-8466-18FEED6A8387}" dt="2024-10-01T12:39:51.247" v="89" actId="20577"/>
          <ac:spMkLst>
            <pc:docMk/>
            <pc:sldMk cId="2012597752" sldId="281"/>
            <ac:spMk id="3" creationId="{717536FD-7250-6308-0800-C8E057DEA7E2}"/>
          </ac:spMkLst>
        </pc:spChg>
      </pc:sldChg>
      <pc:sldChg chg="addSp modSp new">
        <pc:chgData name="Диана Абдиханова" userId="a421b8a14f9508dc" providerId="Windows Live" clId="Web-{817D7451-FD42-DD12-8466-18FEED6A8387}" dt="2024-10-01T12:44:28.726" v="116" actId="1076"/>
        <pc:sldMkLst>
          <pc:docMk/>
          <pc:sldMk cId="2116253348" sldId="282"/>
        </pc:sldMkLst>
        <pc:spChg chg="add mod">
          <ac:chgData name="Диана Абдиханова" userId="a421b8a14f9508dc" providerId="Windows Live" clId="Web-{817D7451-FD42-DD12-8466-18FEED6A8387}" dt="2024-10-01T12:44:19.085" v="115" actId="1076"/>
          <ac:spMkLst>
            <pc:docMk/>
            <pc:sldMk cId="2116253348" sldId="282"/>
            <ac:spMk id="2" creationId="{7B89C936-663B-2D24-8E8B-87C3BF898928}"/>
          </ac:spMkLst>
        </pc:spChg>
        <pc:spChg chg="add mod">
          <ac:chgData name="Диана Абдиханова" userId="a421b8a14f9508dc" providerId="Windows Live" clId="Web-{817D7451-FD42-DD12-8466-18FEED6A8387}" dt="2024-10-01T12:44:28.726" v="116" actId="1076"/>
          <ac:spMkLst>
            <pc:docMk/>
            <pc:sldMk cId="2116253348" sldId="282"/>
            <ac:spMk id="3" creationId="{D9960824-4E2D-F3F6-9E2C-D5FA2849B934}"/>
          </ac:spMkLst>
        </pc:spChg>
      </pc:sldChg>
      <pc:sldChg chg="modSp new">
        <pc:chgData name="Диана Абдиханова" userId="a421b8a14f9508dc" providerId="Windows Live" clId="Web-{817D7451-FD42-DD12-8466-18FEED6A8387}" dt="2024-10-01T13:14:05.452" v="216" actId="20577"/>
        <pc:sldMkLst>
          <pc:docMk/>
          <pc:sldMk cId="454092962" sldId="283"/>
        </pc:sldMkLst>
        <pc:spChg chg="mod">
          <ac:chgData name="Диана Абдиханова" userId="a421b8a14f9508dc" providerId="Windows Live" clId="Web-{817D7451-FD42-DD12-8466-18FEED6A8387}" dt="2024-10-01T13:14:05.452" v="216" actId="20577"/>
          <ac:spMkLst>
            <pc:docMk/>
            <pc:sldMk cId="454092962" sldId="283"/>
            <ac:spMk id="2" creationId="{AD064116-5B60-DB3C-A28C-98767F66B45E}"/>
          </ac:spMkLst>
        </pc:spChg>
        <pc:spChg chg="mod">
          <ac:chgData name="Диана Абдиханова" userId="a421b8a14f9508dc" providerId="Windows Live" clId="Web-{817D7451-FD42-DD12-8466-18FEED6A8387}" dt="2024-10-01T12:58:18.525" v="124" actId="20577"/>
          <ac:spMkLst>
            <pc:docMk/>
            <pc:sldMk cId="454092962" sldId="283"/>
            <ac:spMk id="3" creationId="{3A3025BB-BEE5-F5C5-911E-562AD2726E0A}"/>
          </ac:spMkLst>
        </pc:spChg>
      </pc:sldChg>
      <pc:sldChg chg="addSp delSp modSp new">
        <pc:chgData name="Диана Абдиханова" userId="a421b8a14f9508dc" providerId="Windows Live" clId="Web-{817D7451-FD42-DD12-8466-18FEED6A8387}" dt="2024-10-01T13:08:55.706" v="188" actId="14100"/>
        <pc:sldMkLst>
          <pc:docMk/>
          <pc:sldMk cId="2185093242" sldId="284"/>
        </pc:sldMkLst>
        <pc:spChg chg="del mod">
          <ac:chgData name="Диана Абдиханова" userId="a421b8a14f9508dc" providerId="Windows Live" clId="Web-{817D7451-FD42-DD12-8466-18FEED6A8387}" dt="2024-10-01T12:58:37.338" v="131"/>
          <ac:spMkLst>
            <pc:docMk/>
            <pc:sldMk cId="2185093242" sldId="284"/>
            <ac:spMk id="2" creationId="{6C727845-7EC6-92DB-FC06-94A6DC1F64F0}"/>
          </ac:spMkLst>
        </pc:spChg>
        <pc:spChg chg="mod">
          <ac:chgData name="Диана Абдиханова" userId="a421b8a14f9508dc" providerId="Windows Live" clId="Web-{817D7451-FD42-DD12-8466-18FEED6A8387}" dt="2024-10-01T13:02:58.583" v="158" actId="14100"/>
          <ac:spMkLst>
            <pc:docMk/>
            <pc:sldMk cId="2185093242" sldId="284"/>
            <ac:spMk id="3" creationId="{EBB4E4BB-484F-6660-1F27-491E65E5E1BB}"/>
          </ac:spMkLst>
        </pc:spChg>
        <pc:spChg chg="add mod">
          <ac:chgData name="Диана Абдиханова" userId="a421b8a14f9508dc" providerId="Windows Live" clId="Web-{817D7451-FD42-DD12-8466-18FEED6A8387}" dt="2024-10-01T13:03:04.161" v="159" actId="1076"/>
          <ac:spMkLst>
            <pc:docMk/>
            <pc:sldMk cId="2185093242" sldId="284"/>
            <ac:spMk id="4" creationId="{63345BC0-09ED-6752-D741-9B1012C34090}"/>
          </ac:spMkLst>
        </pc:spChg>
        <pc:spChg chg="add mod">
          <ac:chgData name="Диана Абдиханова" userId="a421b8a14f9508dc" providerId="Windows Live" clId="Web-{817D7451-FD42-DD12-8466-18FEED6A8387}" dt="2024-10-01T13:08:31.877" v="184" actId="1076"/>
          <ac:spMkLst>
            <pc:docMk/>
            <pc:sldMk cId="2185093242" sldId="284"/>
            <ac:spMk id="5" creationId="{B0EB8E22-60DA-7609-A127-3AA08A6DE857}"/>
          </ac:spMkLst>
        </pc:spChg>
        <pc:spChg chg="add mod">
          <ac:chgData name="Диана Абдиханова" userId="a421b8a14f9508dc" providerId="Windows Live" clId="Web-{817D7451-FD42-DD12-8466-18FEED6A8387}" dt="2024-10-01T13:08:55.706" v="188" actId="14100"/>
          <ac:spMkLst>
            <pc:docMk/>
            <pc:sldMk cId="2185093242" sldId="284"/>
            <ac:spMk id="6" creationId="{B972EA8C-BB01-4F18-74B1-DF60E16EF058}"/>
          </ac:spMkLst>
        </pc:spChg>
        <pc:spChg chg="add mod">
          <ac:chgData name="Диана Абдиханова" userId="a421b8a14f9508dc" providerId="Windows Live" clId="Web-{817D7451-FD42-DD12-8466-18FEED6A8387}" dt="2024-10-01T13:08:50.799" v="187" actId="14100"/>
          <ac:spMkLst>
            <pc:docMk/>
            <pc:sldMk cId="2185093242" sldId="284"/>
            <ac:spMk id="7" creationId="{738B4828-FD0C-B914-4938-6BA90DF5D130}"/>
          </ac:spMkLst>
        </pc:spChg>
        <pc:graphicFrameChg chg="add del mod modGraphic">
          <ac:chgData name="Диана Абдиханова" userId="a421b8a14f9508dc" providerId="Windows Live" clId="Web-{817D7451-FD42-DD12-8466-18FEED6A8387}" dt="2024-10-01T13:04:08.898" v="165"/>
          <ac:graphicFrameMkLst>
            <pc:docMk/>
            <pc:sldMk cId="2185093242" sldId="284"/>
            <ac:graphicFrameMk id="8" creationId="{B77607DE-F981-E28A-1B30-2FEF9520C87D}"/>
          </ac:graphicFrameMkLst>
        </pc:graphicFrameChg>
        <pc:graphicFrameChg chg="add del mod modGraphic">
          <ac:chgData name="Диана Абдиханова" userId="a421b8a14f9508dc" providerId="Windows Live" clId="Web-{817D7451-FD42-DD12-8466-18FEED6A8387}" dt="2024-10-01T13:05:20.494" v="167"/>
          <ac:graphicFrameMkLst>
            <pc:docMk/>
            <pc:sldMk cId="2185093242" sldId="284"/>
            <ac:graphicFrameMk id="19" creationId="{0EF33AE0-AB7E-945A-F8B0-21EFED06766C}"/>
          </ac:graphicFrameMkLst>
        </pc:graphicFrameChg>
        <pc:graphicFrameChg chg="add del mod modGraphic">
          <ac:chgData name="Диана Абдиханова" userId="a421b8a14f9508dc" providerId="Windows Live" clId="Web-{817D7451-FD42-DD12-8466-18FEED6A8387}" dt="2024-10-01T13:07:24.312" v="172"/>
          <ac:graphicFrameMkLst>
            <pc:docMk/>
            <pc:sldMk cId="2185093242" sldId="284"/>
            <ac:graphicFrameMk id="28" creationId="{22AB6697-EBBA-DC53-FEE1-ABFDBF4B54B0}"/>
          </ac:graphicFrameMkLst>
        </pc:graphicFrameChg>
      </pc:sldChg>
      <pc:sldChg chg="addSp delSp modSp new">
        <pc:chgData name="Диана Абдиханова" userId="a421b8a14f9508dc" providerId="Windows Live" clId="Web-{817D7451-FD42-DD12-8466-18FEED6A8387}" dt="2024-10-01T13:13:28.217" v="206" actId="20577"/>
        <pc:sldMkLst>
          <pc:docMk/>
          <pc:sldMk cId="3471728271" sldId="285"/>
        </pc:sldMkLst>
        <pc:spChg chg="mod">
          <ac:chgData name="Диана Абдиханова" userId="a421b8a14f9508dc" providerId="Windows Live" clId="Web-{817D7451-FD42-DD12-8466-18FEED6A8387}" dt="2024-10-01T13:11:06.805" v="191" actId="20577"/>
          <ac:spMkLst>
            <pc:docMk/>
            <pc:sldMk cId="3471728271" sldId="285"/>
            <ac:spMk id="2" creationId="{1F55BE35-F071-0DC4-5A21-3F1CAE357A5B}"/>
          </ac:spMkLst>
        </pc:spChg>
        <pc:spChg chg="del mod">
          <ac:chgData name="Диана Абдиханова" userId="a421b8a14f9508dc" providerId="Windows Live" clId="Web-{817D7451-FD42-DD12-8466-18FEED6A8387}" dt="2024-10-01T13:11:27.915" v="193"/>
          <ac:spMkLst>
            <pc:docMk/>
            <pc:sldMk cId="3471728271" sldId="285"/>
            <ac:spMk id="3" creationId="{31521506-D12A-C1B8-0503-6B14233CBF05}"/>
          </ac:spMkLst>
        </pc:spChg>
        <pc:graphicFrameChg chg="add mod ord modGraphic">
          <ac:chgData name="Диана Абдиханова" userId="a421b8a14f9508dc" providerId="Windows Live" clId="Web-{817D7451-FD42-DD12-8466-18FEED6A8387}" dt="2024-10-01T13:13:28.217" v="206" actId="20577"/>
          <ac:graphicFrameMkLst>
            <pc:docMk/>
            <pc:sldMk cId="3471728271" sldId="285"/>
            <ac:graphicFrameMk id="4" creationId="{BE126897-A64D-788D-3906-CB1A2BCC98CA}"/>
          </ac:graphicFrameMkLst>
        </pc:graphicFrameChg>
      </pc:sldChg>
      <pc:sldChg chg="addSp delSp modSp new">
        <pc:chgData name="Диана Абдиханова" userId="a421b8a14f9508dc" providerId="Windows Live" clId="Web-{817D7451-FD42-DD12-8466-18FEED6A8387}" dt="2024-10-01T13:18:26.650" v="238" actId="20577"/>
        <pc:sldMkLst>
          <pc:docMk/>
          <pc:sldMk cId="27544871" sldId="286"/>
        </pc:sldMkLst>
        <pc:graphicFrameChg chg="add del mod modGraphic">
          <ac:chgData name="Диана Абдиханова" userId="a421b8a14f9508dc" providerId="Windows Live" clId="Web-{817D7451-FD42-DD12-8466-18FEED6A8387}" dt="2024-10-01T13:15:21.268" v="219"/>
          <ac:graphicFrameMkLst>
            <pc:docMk/>
            <pc:sldMk cId="27544871" sldId="286"/>
            <ac:graphicFrameMk id="2" creationId="{AB2F931A-7B3F-8F01-EA37-6E86B8BA913B}"/>
          </ac:graphicFrameMkLst>
        </pc:graphicFrameChg>
        <pc:graphicFrameChg chg="add mod modGraphic">
          <ac:chgData name="Диана Абдиханова" userId="a421b8a14f9508dc" providerId="Windows Live" clId="Web-{817D7451-FD42-DD12-8466-18FEED6A8387}" dt="2024-10-01T13:18:26.650" v="238" actId="20577"/>
          <ac:graphicFrameMkLst>
            <pc:docMk/>
            <pc:sldMk cId="27544871" sldId="286"/>
            <ac:graphicFrameMk id="15" creationId="{085A2291-6ED0-087A-AE3A-06BB3CF21B30}"/>
          </ac:graphicFrameMkLst>
        </pc:graphicFrameChg>
      </pc:sldChg>
      <pc:sldChg chg="addSp delSp modSp new">
        <pc:chgData name="Диана Абдиханова" userId="a421b8a14f9508dc" providerId="Windows Live" clId="Web-{817D7451-FD42-DD12-8466-18FEED6A8387}" dt="2024-10-01T13:34:01.812" v="324" actId="20577"/>
        <pc:sldMkLst>
          <pc:docMk/>
          <pc:sldMk cId="1172185726" sldId="287"/>
        </pc:sldMkLst>
        <pc:spChg chg="mod">
          <ac:chgData name="Диана Абдиханова" userId="a421b8a14f9508dc" providerId="Windows Live" clId="Web-{817D7451-FD42-DD12-8466-18FEED6A8387}" dt="2024-10-01T13:34:01.812" v="324" actId="20577"/>
          <ac:spMkLst>
            <pc:docMk/>
            <pc:sldMk cId="1172185726" sldId="287"/>
            <ac:spMk id="2" creationId="{100158C9-D080-4F6E-EA8B-2E269CF04FE2}"/>
          </ac:spMkLst>
        </pc:spChg>
        <pc:spChg chg="del mod">
          <ac:chgData name="Диана Абдиханова" userId="a421b8a14f9508dc" providerId="Windows Live" clId="Web-{817D7451-FD42-DD12-8466-18FEED6A8387}" dt="2024-10-01T13:20:55.609" v="242"/>
          <ac:spMkLst>
            <pc:docMk/>
            <pc:sldMk cId="1172185726" sldId="287"/>
            <ac:spMk id="3" creationId="{E3E92988-A2FF-D1E1-33F8-63BD24868747}"/>
          </ac:spMkLst>
        </pc:spChg>
        <pc:graphicFrameChg chg="add mod ord modGraphic">
          <ac:chgData name="Диана Абдиханова" userId="a421b8a14f9508dc" providerId="Windows Live" clId="Web-{817D7451-FD42-DD12-8466-18FEED6A8387}" dt="2024-10-01T13:30:18.959" v="321" actId="14100"/>
          <ac:graphicFrameMkLst>
            <pc:docMk/>
            <pc:sldMk cId="1172185726" sldId="287"/>
            <ac:graphicFrameMk id="4" creationId="{BAE5B876-20E5-282B-2720-41F1DD17CED1}"/>
          </ac:graphicFrameMkLst>
        </pc:graphicFrameChg>
      </pc:sldChg>
      <pc:sldChg chg="addSp modSp new">
        <pc:chgData name="Диана Абдиханова" userId="a421b8a14f9508dc" providerId="Windows Live" clId="Web-{817D7451-FD42-DD12-8466-18FEED6A8387}" dt="2024-10-01T13:37:23.382" v="400" actId="20577"/>
        <pc:sldMkLst>
          <pc:docMk/>
          <pc:sldMk cId="4291648425" sldId="288"/>
        </pc:sldMkLst>
        <pc:spChg chg="add mod">
          <ac:chgData name="Диана Абдиханова" userId="a421b8a14f9508dc" providerId="Windows Live" clId="Web-{817D7451-FD42-DD12-8466-18FEED6A8387}" dt="2024-10-01T13:37:23.382" v="400" actId="20577"/>
          <ac:spMkLst>
            <pc:docMk/>
            <pc:sldMk cId="4291648425" sldId="288"/>
            <ac:spMk id="2" creationId="{C59F30AE-C6DF-3210-8DD6-7DB0DD222D09}"/>
          </ac:spMkLst>
        </pc:spChg>
      </pc:sldChg>
    </pc:docChg>
  </pc:docChgLst>
  <pc:docChgLst>
    <pc:chgData name="Диана Абдиханова" userId="a421b8a14f9508dc" providerId="Windows Live" clId="Web-{38AE8384-6476-B872-5F48-91FE577DEF36}"/>
    <pc:docChg chg="modSld">
      <pc:chgData name="Диана Абдиханова" userId="a421b8a14f9508dc" providerId="Windows Live" clId="Web-{38AE8384-6476-B872-5F48-91FE577DEF36}" dt="2024-10-01T15:44:01.224" v="55"/>
      <pc:docMkLst>
        <pc:docMk/>
      </pc:docMkLst>
      <pc:sldChg chg="addSp delSp modSp mod setBg">
        <pc:chgData name="Диана Абдиханова" userId="a421b8a14f9508dc" providerId="Windows Live" clId="Web-{38AE8384-6476-B872-5F48-91FE577DEF36}" dt="2024-10-01T15:35:49.534" v="2"/>
        <pc:sldMkLst>
          <pc:docMk/>
          <pc:sldMk cId="1012915385" sldId="277"/>
        </pc:sldMkLst>
        <pc:spChg chg="mod">
          <ac:chgData name="Диана Абдиханова" userId="a421b8a14f9508dc" providerId="Windows Live" clId="Web-{38AE8384-6476-B872-5F48-91FE577DEF36}" dt="2024-10-01T15:35:49.534" v="2"/>
          <ac:spMkLst>
            <pc:docMk/>
            <pc:sldMk cId="1012915385" sldId="277"/>
            <ac:spMk id="2" creationId="{7B697DFF-59E1-4238-6D42-86EF8A2B2384}"/>
          </ac:spMkLst>
        </pc:spChg>
        <pc:spChg chg="mod">
          <ac:chgData name="Диана Абдиханова" userId="a421b8a14f9508dc" providerId="Windows Live" clId="Web-{38AE8384-6476-B872-5F48-91FE577DEF36}" dt="2024-10-01T15:35:49.534" v="2"/>
          <ac:spMkLst>
            <pc:docMk/>
            <pc:sldMk cId="1012915385" sldId="277"/>
            <ac:spMk id="3" creationId="{3B4CC6BA-0CE4-40A9-34E1-EEE8422A8E11}"/>
          </ac:spMkLst>
        </pc:spChg>
        <pc:spChg chg="add del">
          <ac:chgData name="Диана Абдиханова" userId="a421b8a14f9508dc" providerId="Windows Live" clId="Web-{38AE8384-6476-B872-5F48-91FE577DEF36}" dt="2024-10-01T15:35:49.519" v="1"/>
          <ac:spMkLst>
            <pc:docMk/>
            <pc:sldMk cId="1012915385" sldId="277"/>
            <ac:spMk id="10" creationId="{245A9F99-D9B1-4094-A2E2-B90AC1DB7B9C}"/>
          </ac:spMkLst>
        </pc:spChg>
        <pc:spChg chg="add del">
          <ac:chgData name="Диана Абдиханова" userId="a421b8a14f9508dc" providerId="Windows Live" clId="Web-{38AE8384-6476-B872-5F48-91FE577DEF36}" dt="2024-10-01T15:35:49.519" v="1"/>
          <ac:spMkLst>
            <pc:docMk/>
            <pc:sldMk cId="1012915385" sldId="277"/>
            <ac:spMk id="12" creationId="{B7FAF607-473A-4A43-A23D-BBFF5C4117BB}"/>
          </ac:spMkLst>
        </pc:spChg>
        <pc:spChg chg="add">
          <ac:chgData name="Диана Абдиханова" userId="a421b8a14f9508dc" providerId="Windows Live" clId="Web-{38AE8384-6476-B872-5F48-91FE577DEF36}" dt="2024-10-01T15:35:49.534" v="2"/>
          <ac:spMkLst>
            <pc:docMk/>
            <pc:sldMk cId="1012915385" sldId="277"/>
            <ac:spMk id="19" creationId="{245A9F99-D9B1-4094-A2E2-B90AC1DB7B9C}"/>
          </ac:spMkLst>
        </pc:spChg>
        <pc:spChg chg="add">
          <ac:chgData name="Диана Абдиханова" userId="a421b8a14f9508dc" providerId="Windows Live" clId="Web-{38AE8384-6476-B872-5F48-91FE577DEF36}" dt="2024-10-01T15:35:49.534" v="2"/>
          <ac:spMkLst>
            <pc:docMk/>
            <pc:sldMk cId="1012915385" sldId="277"/>
            <ac:spMk id="20" creationId="{B7FAF607-473A-4A43-A23D-BBFF5C4117BB}"/>
          </ac:spMkLst>
        </pc:spChg>
        <pc:grpChg chg="add del">
          <ac:chgData name="Диана Абдиханова" userId="a421b8a14f9508dc" providerId="Windows Live" clId="Web-{38AE8384-6476-B872-5F48-91FE577DEF36}" dt="2024-10-01T15:35:49.519" v="1"/>
          <ac:grpSpMkLst>
            <pc:docMk/>
            <pc:sldMk cId="1012915385" sldId="277"/>
            <ac:grpSpMk id="14" creationId="{C5F6476F-D303-44D3-B30F-1BA348F0F64A}"/>
          </ac:grpSpMkLst>
        </pc:grpChg>
        <pc:grpChg chg="add">
          <ac:chgData name="Диана Абдиханова" userId="a421b8a14f9508dc" providerId="Windows Live" clId="Web-{38AE8384-6476-B872-5F48-91FE577DEF36}" dt="2024-10-01T15:35:49.534" v="2"/>
          <ac:grpSpMkLst>
            <pc:docMk/>
            <pc:sldMk cId="1012915385" sldId="277"/>
            <ac:grpSpMk id="22" creationId="{C5F6476F-D303-44D3-B30F-1BA348F0F64A}"/>
          </ac:grpSpMkLst>
        </pc:grpChg>
        <pc:picChg chg="add del">
          <ac:chgData name="Диана Абдиханова" userId="a421b8a14f9508dc" providerId="Windows Live" clId="Web-{38AE8384-6476-B872-5F48-91FE577DEF36}" dt="2024-10-01T15:35:49.519" v="1"/>
          <ac:picMkLst>
            <pc:docMk/>
            <pc:sldMk cId="1012915385" sldId="277"/>
            <ac:picMk id="7" creationId="{09240918-D7B9-966D-1775-6932F7B1F7FA}"/>
          </ac:picMkLst>
        </pc:picChg>
        <pc:picChg chg="add">
          <ac:chgData name="Диана Абдиханова" userId="a421b8a14f9508dc" providerId="Windows Live" clId="Web-{38AE8384-6476-B872-5F48-91FE577DEF36}" dt="2024-10-01T15:35:49.534" v="2"/>
          <ac:picMkLst>
            <pc:docMk/>
            <pc:sldMk cId="1012915385" sldId="277"/>
            <ac:picMk id="21" creationId="{A089D0E9-D92D-D2AB-978A-EFE62BE97F3E}"/>
          </ac:picMkLst>
        </pc:picChg>
      </pc:sldChg>
      <pc:sldChg chg="addSp modSp mod setBg">
        <pc:chgData name="Диана Абдиханова" userId="a421b8a14f9508dc" providerId="Windows Live" clId="Web-{38AE8384-6476-B872-5F48-91FE577DEF36}" dt="2024-10-01T15:36:32.833" v="6"/>
        <pc:sldMkLst>
          <pc:docMk/>
          <pc:sldMk cId="2674067750" sldId="278"/>
        </pc:sldMkLst>
        <pc:spChg chg="mod">
          <ac:chgData name="Диана Абдиханова" userId="a421b8a14f9508dc" providerId="Windows Live" clId="Web-{38AE8384-6476-B872-5F48-91FE577DEF36}" dt="2024-10-01T15:36:32.833" v="6"/>
          <ac:spMkLst>
            <pc:docMk/>
            <pc:sldMk cId="2674067750" sldId="278"/>
            <ac:spMk id="2" creationId="{E3507AEA-EE2A-9D83-B463-B42F5114C9BD}"/>
          </ac:spMkLst>
        </pc:spChg>
        <pc:spChg chg="mod">
          <ac:chgData name="Диана Абдиханова" userId="a421b8a14f9508dc" providerId="Windows Live" clId="Web-{38AE8384-6476-B872-5F48-91FE577DEF36}" dt="2024-10-01T15:36:32.833" v="6"/>
          <ac:spMkLst>
            <pc:docMk/>
            <pc:sldMk cId="2674067750" sldId="278"/>
            <ac:spMk id="3" creationId="{78C7132A-27E4-6C4E-C0C7-01440AEFCE7C}"/>
          </ac:spMkLst>
        </pc:spChg>
        <pc:spChg chg="add">
          <ac:chgData name="Диана Абдиханова" userId="a421b8a14f9508dc" providerId="Windows Live" clId="Web-{38AE8384-6476-B872-5F48-91FE577DEF36}" dt="2024-10-01T15:36:32.833" v="6"/>
          <ac:spMkLst>
            <pc:docMk/>
            <pc:sldMk cId="2674067750" sldId="278"/>
            <ac:spMk id="8" creationId="{84697CDA-BDB7-4883-B48B-1D4EDB2F0E93}"/>
          </ac:spMkLst>
        </pc:spChg>
        <pc:spChg chg="add">
          <ac:chgData name="Диана Абдиханова" userId="a421b8a14f9508dc" providerId="Windows Live" clId="Web-{38AE8384-6476-B872-5F48-91FE577DEF36}" dt="2024-10-01T15:36:32.833" v="6"/>
          <ac:spMkLst>
            <pc:docMk/>
            <pc:sldMk cId="2674067750" sldId="278"/>
            <ac:spMk id="10" creationId="{11026190-6B62-46DB-B5FF-9E0FF9BDCDC6}"/>
          </ac:spMkLst>
        </pc:spChg>
        <pc:spChg chg="add">
          <ac:chgData name="Диана Абдиханова" userId="a421b8a14f9508dc" providerId="Windows Live" clId="Web-{38AE8384-6476-B872-5F48-91FE577DEF36}" dt="2024-10-01T15:36:32.833" v="6"/>
          <ac:spMkLst>
            <pc:docMk/>
            <pc:sldMk cId="2674067750" sldId="278"/>
            <ac:spMk id="12" creationId="{66DA0389-D66E-4727-8EFB-E60E6C412FC8}"/>
          </ac:spMkLst>
        </pc:spChg>
        <pc:spChg chg="add">
          <ac:chgData name="Диана Абдиханова" userId="a421b8a14f9508dc" providerId="Windows Live" clId="Web-{38AE8384-6476-B872-5F48-91FE577DEF36}" dt="2024-10-01T15:36:32.833" v="6"/>
          <ac:spMkLst>
            <pc:docMk/>
            <pc:sldMk cId="2674067750" sldId="278"/>
            <ac:spMk id="14" creationId="{B24A3A03-2C4E-45B5-B388-FAD638CDF0A1}"/>
          </ac:spMkLst>
        </pc:spChg>
      </pc:sldChg>
      <pc:sldChg chg="addSp delSp">
        <pc:chgData name="Диана Абдиханова" userId="a421b8a14f9508dc" providerId="Windows Live" clId="Web-{38AE8384-6476-B872-5F48-91FE577DEF36}" dt="2024-10-01T15:36:47.771" v="7"/>
        <pc:sldMkLst>
          <pc:docMk/>
          <pc:sldMk cId="2376406371" sldId="279"/>
        </pc:sldMkLst>
        <pc:spChg chg="del">
          <ac:chgData name="Диана Абдиханова" userId="a421b8a14f9508dc" providerId="Windows Live" clId="Web-{38AE8384-6476-B872-5F48-91FE577DEF36}" dt="2024-10-01T15:36:47.771" v="7"/>
          <ac:spMkLst>
            <pc:docMk/>
            <pc:sldMk cId="2376406371" sldId="279"/>
            <ac:spMk id="3" creationId="{8FC51B88-570A-D214-426E-DF8F762BAA4C}"/>
          </ac:spMkLst>
        </pc:spChg>
        <pc:graphicFrameChg chg="add">
          <ac:chgData name="Диана Абдиханова" userId="a421b8a14f9508dc" providerId="Windows Live" clId="Web-{38AE8384-6476-B872-5F48-91FE577DEF36}" dt="2024-10-01T15:36:47.771" v="7"/>
          <ac:graphicFrameMkLst>
            <pc:docMk/>
            <pc:sldMk cId="2376406371" sldId="279"/>
            <ac:graphicFrameMk id="7" creationId="{010C5E9B-530E-81B5-4927-263CE6713789}"/>
          </ac:graphicFrameMkLst>
        </pc:graphicFrameChg>
      </pc:sldChg>
      <pc:sldChg chg="addSp delSp mod setBg">
        <pc:chgData name="Диана Абдиханова" userId="a421b8a14f9508dc" providerId="Windows Live" clId="Web-{38AE8384-6476-B872-5F48-91FE577DEF36}" dt="2024-10-01T15:37:17.819" v="8"/>
        <pc:sldMkLst>
          <pc:docMk/>
          <pc:sldMk cId="2896507486" sldId="280"/>
        </pc:sldMkLst>
        <pc:spChg chg="del">
          <ac:chgData name="Диана Абдиханова" userId="a421b8a14f9508dc" providerId="Windows Live" clId="Web-{38AE8384-6476-B872-5F48-91FE577DEF36}" dt="2024-10-01T15:37:17.819" v="8"/>
          <ac:spMkLst>
            <pc:docMk/>
            <pc:sldMk cId="2896507486" sldId="280"/>
            <ac:spMk id="2" creationId="{3E8CB393-6C4E-5A5A-459A-152F9BABCF01}"/>
          </ac:spMkLst>
        </pc:spChg>
        <pc:spChg chg="add">
          <ac:chgData name="Диана Абдиханова" userId="a421b8a14f9508dc" providerId="Windows Live" clId="Web-{38AE8384-6476-B872-5F48-91FE577DEF36}" dt="2024-10-01T15:37:17.819" v="8"/>
          <ac:spMkLst>
            <pc:docMk/>
            <pc:sldMk cId="2896507486" sldId="280"/>
            <ac:spMk id="8" creationId="{56E9B3E6-E277-4D68-BA48-9CB43FFBD6E2}"/>
          </ac:spMkLst>
        </pc:spChg>
        <pc:spChg chg="add">
          <ac:chgData name="Диана Абдиханова" userId="a421b8a14f9508dc" providerId="Windows Live" clId="Web-{38AE8384-6476-B872-5F48-91FE577DEF36}" dt="2024-10-01T15:37:17.819" v="8"/>
          <ac:spMkLst>
            <pc:docMk/>
            <pc:sldMk cId="2896507486" sldId="280"/>
            <ac:spMk id="15" creationId="{D5B0017B-2ECA-49AF-B397-DC140825DF8D}"/>
          </ac:spMkLst>
        </pc:spChg>
        <pc:grpChg chg="add">
          <ac:chgData name="Диана Абдиханова" userId="a421b8a14f9508dc" providerId="Windows Live" clId="Web-{38AE8384-6476-B872-5F48-91FE577DEF36}" dt="2024-10-01T15:37:17.819" v="8"/>
          <ac:grpSpMkLst>
            <pc:docMk/>
            <pc:sldMk cId="2896507486" sldId="280"/>
            <ac:grpSpMk id="10" creationId="{AE1C45F0-260A-458C-96ED-C1F6D2151219}"/>
          </ac:grpSpMkLst>
        </pc:grpChg>
        <pc:graphicFrameChg chg="add">
          <ac:chgData name="Диана Абдиханова" userId="a421b8a14f9508dc" providerId="Windows Live" clId="Web-{38AE8384-6476-B872-5F48-91FE577DEF36}" dt="2024-10-01T15:37:17.819" v="8"/>
          <ac:graphicFrameMkLst>
            <pc:docMk/>
            <pc:sldMk cId="2896507486" sldId="280"/>
            <ac:graphicFrameMk id="4" creationId="{03CE7FA4-1685-F7E3-7F2C-3AE51C02BA61}"/>
          </ac:graphicFrameMkLst>
        </pc:graphicFrameChg>
        <pc:cxnChg chg="add">
          <ac:chgData name="Диана Абдиханова" userId="a421b8a14f9508dc" providerId="Windows Live" clId="Web-{38AE8384-6476-B872-5F48-91FE577DEF36}" dt="2024-10-01T15:37:17.819" v="8"/>
          <ac:cxnSpMkLst>
            <pc:docMk/>
            <pc:sldMk cId="2896507486" sldId="280"/>
            <ac:cxnSpMk id="17" creationId="{6CF1BAF6-AD41-4082-B212-8A1F9A2E8779}"/>
          </ac:cxnSpMkLst>
        </pc:cxnChg>
      </pc:sldChg>
      <pc:sldChg chg="addSp delSp modSp">
        <pc:chgData name="Диана Абдиханова" userId="a421b8a14f9508dc" providerId="Windows Live" clId="Web-{38AE8384-6476-B872-5F48-91FE577DEF36}" dt="2024-10-01T15:37:47.648" v="10" actId="14100"/>
        <pc:sldMkLst>
          <pc:docMk/>
          <pc:sldMk cId="2012597752" sldId="281"/>
        </pc:sldMkLst>
        <pc:spChg chg="del">
          <ac:chgData name="Диана Абдиханова" userId="a421b8a14f9508dc" providerId="Windows Live" clId="Web-{38AE8384-6476-B872-5F48-91FE577DEF36}" dt="2024-10-01T15:37:35.179" v="9"/>
          <ac:spMkLst>
            <pc:docMk/>
            <pc:sldMk cId="2012597752" sldId="281"/>
            <ac:spMk id="3" creationId="{717536FD-7250-6308-0800-C8E057DEA7E2}"/>
          </ac:spMkLst>
        </pc:spChg>
        <pc:graphicFrameChg chg="add mod">
          <ac:chgData name="Диана Абдиханова" userId="a421b8a14f9508dc" providerId="Windows Live" clId="Web-{38AE8384-6476-B872-5F48-91FE577DEF36}" dt="2024-10-01T15:37:47.648" v="10" actId="14100"/>
          <ac:graphicFrameMkLst>
            <pc:docMk/>
            <pc:sldMk cId="2012597752" sldId="281"/>
            <ac:graphicFrameMk id="5" creationId="{C2F56903-6D2D-7D4C-9A9A-9CC18EB874E3}"/>
          </ac:graphicFrameMkLst>
        </pc:graphicFrameChg>
      </pc:sldChg>
      <pc:sldChg chg="addSp modSp mod setBg">
        <pc:chgData name="Диана Абдиханова" userId="a421b8a14f9508dc" providerId="Windows Live" clId="Web-{38AE8384-6476-B872-5F48-91FE577DEF36}" dt="2024-10-01T15:38:13.540" v="11"/>
        <pc:sldMkLst>
          <pc:docMk/>
          <pc:sldMk cId="454092962" sldId="283"/>
        </pc:sldMkLst>
        <pc:spChg chg="mod">
          <ac:chgData name="Диана Абдиханова" userId="a421b8a14f9508dc" providerId="Windows Live" clId="Web-{38AE8384-6476-B872-5F48-91FE577DEF36}" dt="2024-10-01T15:38:13.540" v="11"/>
          <ac:spMkLst>
            <pc:docMk/>
            <pc:sldMk cId="454092962" sldId="283"/>
            <ac:spMk id="2" creationId="{AD064116-5B60-DB3C-A28C-98767F66B45E}"/>
          </ac:spMkLst>
        </pc:spChg>
        <pc:spChg chg="mod">
          <ac:chgData name="Диана Абдиханова" userId="a421b8a14f9508dc" providerId="Windows Live" clId="Web-{38AE8384-6476-B872-5F48-91FE577DEF36}" dt="2024-10-01T15:38:13.540" v="11"/>
          <ac:spMkLst>
            <pc:docMk/>
            <pc:sldMk cId="454092962" sldId="283"/>
            <ac:spMk id="3" creationId="{3A3025BB-BEE5-F5C5-911E-562AD2726E0A}"/>
          </ac:spMkLst>
        </pc:spChg>
        <pc:spChg chg="add">
          <ac:chgData name="Диана Абдиханова" userId="a421b8a14f9508dc" providerId="Windows Live" clId="Web-{38AE8384-6476-B872-5F48-91FE577DEF36}" dt="2024-10-01T15:38:13.540" v="11"/>
          <ac:spMkLst>
            <pc:docMk/>
            <pc:sldMk cId="454092962" sldId="283"/>
            <ac:spMk id="8" creationId="{84697CDA-BDB7-4883-B48B-1D4EDB2F0E93}"/>
          </ac:spMkLst>
        </pc:spChg>
        <pc:spChg chg="add">
          <ac:chgData name="Диана Абдиханова" userId="a421b8a14f9508dc" providerId="Windows Live" clId="Web-{38AE8384-6476-B872-5F48-91FE577DEF36}" dt="2024-10-01T15:38:13.540" v="11"/>
          <ac:spMkLst>
            <pc:docMk/>
            <pc:sldMk cId="454092962" sldId="283"/>
            <ac:spMk id="10" creationId="{6295B176-FA0E-4B6A-A190-5E2E82BEA57A}"/>
          </ac:spMkLst>
        </pc:spChg>
        <pc:spChg chg="add">
          <ac:chgData name="Диана Абдиханова" userId="a421b8a14f9508dc" providerId="Windows Live" clId="Web-{38AE8384-6476-B872-5F48-91FE577DEF36}" dt="2024-10-01T15:38:13.540" v="11"/>
          <ac:spMkLst>
            <pc:docMk/>
            <pc:sldMk cId="454092962" sldId="283"/>
            <ac:spMk id="12" creationId="{48F779DE-4744-42D6-9C74-33EC94460CCC}"/>
          </ac:spMkLst>
        </pc:spChg>
      </pc:sldChg>
      <pc:sldChg chg="addSp delSp modSp mod setBg">
        <pc:chgData name="Диана Абдиханова" userId="a421b8a14f9508dc" providerId="Windows Live" clId="Web-{38AE8384-6476-B872-5F48-91FE577DEF36}" dt="2024-10-01T15:39:42.933" v="19" actId="20577"/>
        <pc:sldMkLst>
          <pc:docMk/>
          <pc:sldMk cId="2185093242" sldId="284"/>
        </pc:sldMkLst>
        <pc:spChg chg="del">
          <ac:chgData name="Диана Абдиханова" userId="a421b8a14f9508dc" providerId="Windows Live" clId="Web-{38AE8384-6476-B872-5F48-91FE577DEF36}" dt="2024-10-01T15:38:54.432" v="12"/>
          <ac:spMkLst>
            <pc:docMk/>
            <pc:sldMk cId="2185093242" sldId="284"/>
            <ac:spMk id="3" creationId="{EBB4E4BB-484F-6660-1F27-491E65E5E1BB}"/>
          </ac:spMkLst>
        </pc:spChg>
        <pc:spChg chg="del">
          <ac:chgData name="Диана Абдиханова" userId="a421b8a14f9508dc" providerId="Windows Live" clId="Web-{38AE8384-6476-B872-5F48-91FE577DEF36}" dt="2024-10-01T15:39:12.932" v="14"/>
          <ac:spMkLst>
            <pc:docMk/>
            <pc:sldMk cId="2185093242" sldId="284"/>
            <ac:spMk id="4" creationId="{63345BC0-09ED-6752-D741-9B1012C34090}"/>
          </ac:spMkLst>
        </pc:spChg>
        <pc:spChg chg="del">
          <ac:chgData name="Диана Абдиханова" userId="a421b8a14f9508dc" providerId="Windows Live" clId="Web-{38AE8384-6476-B872-5F48-91FE577DEF36}" dt="2024-10-01T15:39:08.995" v="13"/>
          <ac:spMkLst>
            <pc:docMk/>
            <pc:sldMk cId="2185093242" sldId="284"/>
            <ac:spMk id="5" creationId="{B0EB8E22-60DA-7609-A127-3AA08A6DE857}"/>
          </ac:spMkLst>
        </pc:spChg>
        <pc:spChg chg="del">
          <ac:chgData name="Диана Абдиханова" userId="a421b8a14f9508dc" providerId="Windows Live" clId="Web-{38AE8384-6476-B872-5F48-91FE577DEF36}" dt="2024-10-01T15:39:16.573" v="15"/>
          <ac:spMkLst>
            <pc:docMk/>
            <pc:sldMk cId="2185093242" sldId="284"/>
            <ac:spMk id="6" creationId="{B972EA8C-BB01-4F18-74B1-DF60E16EF058}"/>
          </ac:spMkLst>
        </pc:spChg>
        <pc:spChg chg="del">
          <ac:chgData name="Диана Абдиханова" userId="a421b8a14f9508dc" providerId="Windows Live" clId="Web-{38AE8384-6476-B872-5F48-91FE577DEF36}" dt="2024-10-01T15:39:21.964" v="16"/>
          <ac:spMkLst>
            <pc:docMk/>
            <pc:sldMk cId="2185093242" sldId="284"/>
            <ac:spMk id="7" creationId="{738B4828-FD0C-B914-4938-6BA90DF5D130}"/>
          </ac:spMkLst>
        </pc:spChg>
        <pc:spChg chg="add">
          <ac:chgData name="Диана Абдиханова" userId="a421b8a14f9508dc" providerId="Windows Live" clId="Web-{38AE8384-6476-B872-5F48-91FE577DEF36}" dt="2024-10-01T15:39:25.870" v="17"/>
          <ac:spMkLst>
            <pc:docMk/>
            <pc:sldMk cId="2185093242" sldId="284"/>
            <ac:spMk id="14" creationId="{1D63C574-BFD2-41A1-A567-B0C3CC7FDD4F}"/>
          </ac:spMkLst>
        </pc:spChg>
        <pc:spChg chg="add">
          <ac:chgData name="Диана Абдиханова" userId="a421b8a14f9508dc" providerId="Windows Live" clId="Web-{38AE8384-6476-B872-5F48-91FE577DEF36}" dt="2024-10-01T15:39:25.870" v="17"/>
          <ac:spMkLst>
            <pc:docMk/>
            <pc:sldMk cId="2185093242" sldId="284"/>
            <ac:spMk id="16" creationId="{E2A46BAB-8C31-42B2-90E8-B26DD3E81D37}"/>
          </ac:spMkLst>
        </pc:spChg>
        <pc:grpChg chg="add">
          <ac:chgData name="Диана Абдиханова" userId="a421b8a14f9508dc" providerId="Windows Live" clId="Web-{38AE8384-6476-B872-5F48-91FE577DEF36}" dt="2024-10-01T15:39:25.870" v="17"/>
          <ac:grpSpMkLst>
            <pc:docMk/>
            <pc:sldMk cId="2185093242" sldId="284"/>
            <ac:grpSpMk id="18" creationId="{B3F7A3C7-0737-4E57-B30E-8EEFE638B401}"/>
          </ac:grpSpMkLst>
        </pc:grpChg>
        <pc:grpChg chg="add">
          <ac:chgData name="Диана Абдиханова" userId="a421b8a14f9508dc" providerId="Windows Live" clId="Web-{38AE8384-6476-B872-5F48-91FE577DEF36}" dt="2024-10-01T15:39:25.870" v="17"/>
          <ac:grpSpMkLst>
            <pc:docMk/>
            <pc:sldMk cId="2185093242" sldId="284"/>
            <ac:grpSpMk id="22" creationId="{43F5E015-E085-4624-B431-B42414448684}"/>
          </ac:grpSpMkLst>
        </pc:grpChg>
        <pc:graphicFrameChg chg="add mod modGraphic">
          <ac:chgData name="Диана Абдиханова" userId="a421b8a14f9508dc" providerId="Windows Live" clId="Web-{38AE8384-6476-B872-5F48-91FE577DEF36}" dt="2024-10-01T15:39:42.933" v="19" actId="20577"/>
          <ac:graphicFrameMkLst>
            <pc:docMk/>
            <pc:sldMk cId="2185093242" sldId="284"/>
            <ac:graphicFrameMk id="9" creationId="{C151D1BB-16F8-0ABC-F2E7-7E10ECD31D3C}"/>
          </ac:graphicFrameMkLst>
        </pc:graphicFrameChg>
      </pc:sldChg>
      <pc:sldChg chg="addSp modSp mod setBg">
        <pc:chgData name="Диана Абдиханова" userId="a421b8a14f9508dc" providerId="Windows Live" clId="Web-{38AE8384-6476-B872-5F48-91FE577DEF36}" dt="2024-10-01T15:39:58.387" v="22" actId="14100"/>
        <pc:sldMkLst>
          <pc:docMk/>
          <pc:sldMk cId="3471728271" sldId="285"/>
        </pc:sldMkLst>
        <pc:spChg chg="mod">
          <ac:chgData name="Диана Абдиханова" userId="a421b8a14f9508dc" providerId="Windows Live" clId="Web-{38AE8384-6476-B872-5F48-91FE577DEF36}" dt="2024-10-01T15:39:48.058" v="20"/>
          <ac:spMkLst>
            <pc:docMk/>
            <pc:sldMk cId="3471728271" sldId="285"/>
            <ac:spMk id="2" creationId="{1F55BE35-F071-0DC4-5A21-3F1CAE357A5B}"/>
          </ac:spMkLst>
        </pc:spChg>
        <pc:spChg chg="add">
          <ac:chgData name="Диана Абдиханова" userId="a421b8a14f9508dc" providerId="Windows Live" clId="Web-{38AE8384-6476-B872-5F48-91FE577DEF36}" dt="2024-10-01T15:39:48.058" v="20"/>
          <ac:spMkLst>
            <pc:docMk/>
            <pc:sldMk cId="3471728271" sldId="285"/>
            <ac:spMk id="9" creationId="{345A976A-8DE3-4B67-B94B-2044FDD12899}"/>
          </ac:spMkLst>
        </pc:spChg>
        <pc:spChg chg="add">
          <ac:chgData name="Диана Абдиханова" userId="a421b8a14f9508dc" providerId="Windows Live" clId="Web-{38AE8384-6476-B872-5F48-91FE577DEF36}" dt="2024-10-01T15:39:48.058" v="20"/>
          <ac:spMkLst>
            <pc:docMk/>
            <pc:sldMk cId="3471728271" sldId="285"/>
            <ac:spMk id="11" creationId="{6EAAA1B9-2DDB-49C9-A037-A523D2F13C15}"/>
          </ac:spMkLst>
        </pc:spChg>
        <pc:grpChg chg="add">
          <ac:chgData name="Диана Абдиханова" userId="a421b8a14f9508dc" providerId="Windows Live" clId="Web-{38AE8384-6476-B872-5F48-91FE577DEF36}" dt="2024-10-01T15:39:48.058" v="20"/>
          <ac:grpSpMkLst>
            <pc:docMk/>
            <pc:sldMk cId="3471728271" sldId="285"/>
            <ac:grpSpMk id="13" creationId="{76566969-F813-4CC5-B3E9-363D85B55C3B}"/>
          </ac:grpSpMkLst>
        </pc:grpChg>
        <pc:grpChg chg="add">
          <ac:chgData name="Диана Абдиханова" userId="a421b8a14f9508dc" providerId="Windows Live" clId="Web-{38AE8384-6476-B872-5F48-91FE577DEF36}" dt="2024-10-01T15:39:48.058" v="20"/>
          <ac:grpSpMkLst>
            <pc:docMk/>
            <pc:sldMk cId="3471728271" sldId="285"/>
            <ac:grpSpMk id="19" creationId="{0217D733-97B6-4C43-AF0C-5E3CB0EA132A}"/>
          </ac:grpSpMkLst>
        </pc:grpChg>
        <pc:graphicFrameChg chg="mod modGraphic">
          <ac:chgData name="Диана Абдиханова" userId="a421b8a14f9508dc" providerId="Windows Live" clId="Web-{38AE8384-6476-B872-5F48-91FE577DEF36}" dt="2024-10-01T15:39:58.387" v="22" actId="14100"/>
          <ac:graphicFrameMkLst>
            <pc:docMk/>
            <pc:sldMk cId="3471728271" sldId="285"/>
            <ac:graphicFrameMk id="4" creationId="{BE126897-A64D-788D-3906-CB1A2BCC98CA}"/>
          </ac:graphicFrameMkLst>
        </pc:graphicFrameChg>
      </pc:sldChg>
      <pc:sldChg chg="addSp modSp mod setBg">
        <pc:chgData name="Диана Абдиханова" userId="a421b8a14f9508dc" providerId="Windows Live" clId="Web-{38AE8384-6476-B872-5F48-91FE577DEF36}" dt="2024-10-01T15:40:35.013" v="25" actId="14100"/>
        <pc:sldMkLst>
          <pc:docMk/>
          <pc:sldMk cId="27544871" sldId="286"/>
        </pc:sldMkLst>
        <pc:spChg chg="add">
          <ac:chgData name="Диана Абдиханова" userId="a421b8a14f9508dc" providerId="Windows Live" clId="Web-{38AE8384-6476-B872-5F48-91FE577DEF36}" dt="2024-10-01T15:40:18.685" v="23"/>
          <ac:spMkLst>
            <pc:docMk/>
            <pc:sldMk cId="27544871" sldId="286"/>
            <ac:spMk id="20" creationId="{F944E337-3E5D-4A1F-A5A1-2057F25B8A7B}"/>
          </ac:spMkLst>
        </pc:spChg>
        <pc:spChg chg="add">
          <ac:chgData name="Диана Абдиханова" userId="a421b8a14f9508dc" providerId="Windows Live" clId="Web-{38AE8384-6476-B872-5F48-91FE577DEF36}" dt="2024-10-01T15:40:18.685" v="23"/>
          <ac:spMkLst>
            <pc:docMk/>
            <pc:sldMk cId="27544871" sldId="286"/>
            <ac:spMk id="22" creationId="{4B24796A-C1F6-4B21-B963-70E55A144F0A}"/>
          </ac:spMkLst>
        </pc:spChg>
        <pc:spChg chg="add">
          <ac:chgData name="Диана Абдиханова" userId="a421b8a14f9508dc" providerId="Windows Live" clId="Web-{38AE8384-6476-B872-5F48-91FE577DEF36}" dt="2024-10-01T15:40:18.685" v="23"/>
          <ac:spMkLst>
            <pc:docMk/>
            <pc:sldMk cId="27544871" sldId="286"/>
            <ac:spMk id="24" creationId="{8101159E-D455-456F-8FE1-396AB1590C2F}"/>
          </ac:spMkLst>
        </pc:spChg>
        <pc:spChg chg="add">
          <ac:chgData name="Диана Абдиханова" userId="a421b8a14f9508dc" providerId="Windows Live" clId="Web-{38AE8384-6476-B872-5F48-91FE577DEF36}" dt="2024-10-01T15:40:18.685" v="23"/>
          <ac:spMkLst>
            <pc:docMk/>
            <pc:sldMk cId="27544871" sldId="286"/>
            <ac:spMk id="26" creationId="{1F9FDF39-7A42-411B-85F1-9DE812C7A75B}"/>
          </ac:spMkLst>
        </pc:spChg>
        <pc:graphicFrameChg chg="mod modGraphic">
          <ac:chgData name="Диана Абдиханова" userId="a421b8a14f9508dc" providerId="Windows Live" clId="Web-{38AE8384-6476-B872-5F48-91FE577DEF36}" dt="2024-10-01T15:40:35.013" v="25" actId="14100"/>
          <ac:graphicFrameMkLst>
            <pc:docMk/>
            <pc:sldMk cId="27544871" sldId="286"/>
            <ac:graphicFrameMk id="15" creationId="{085A2291-6ED0-087A-AE3A-06BB3CF21B30}"/>
          </ac:graphicFrameMkLst>
        </pc:graphicFrameChg>
      </pc:sldChg>
      <pc:sldChg chg="addSp delSp modSp mod setBg">
        <pc:chgData name="Диана Абдиханова" userId="a421b8a14f9508dc" providerId="Windows Live" clId="Web-{38AE8384-6476-B872-5F48-91FE577DEF36}" dt="2024-10-01T15:40:59.592" v="28"/>
        <pc:sldMkLst>
          <pc:docMk/>
          <pc:sldMk cId="1172185726" sldId="287"/>
        </pc:sldMkLst>
        <pc:spChg chg="mod">
          <ac:chgData name="Диана Абдиханова" userId="a421b8a14f9508dc" providerId="Windows Live" clId="Web-{38AE8384-6476-B872-5F48-91FE577DEF36}" dt="2024-10-01T15:40:59.592" v="28"/>
          <ac:spMkLst>
            <pc:docMk/>
            <pc:sldMk cId="1172185726" sldId="287"/>
            <ac:spMk id="2" creationId="{100158C9-D080-4F6E-EA8B-2E269CF04FE2}"/>
          </ac:spMkLst>
        </pc:spChg>
        <pc:spChg chg="add del">
          <ac:chgData name="Диана Абдиханова" userId="a421b8a14f9508dc" providerId="Windows Live" clId="Web-{38AE8384-6476-B872-5F48-91FE577DEF36}" dt="2024-10-01T15:40:59.420" v="27"/>
          <ac:spMkLst>
            <pc:docMk/>
            <pc:sldMk cId="1172185726" sldId="287"/>
            <ac:spMk id="9" creationId="{56E9B3E6-E277-4D68-BA48-9CB43FFBD6E2}"/>
          </ac:spMkLst>
        </pc:spChg>
        <pc:spChg chg="add">
          <ac:chgData name="Диана Абдиханова" userId="a421b8a14f9508dc" providerId="Windows Live" clId="Web-{38AE8384-6476-B872-5F48-91FE577DEF36}" dt="2024-10-01T15:40:59.592" v="28"/>
          <ac:spMkLst>
            <pc:docMk/>
            <pc:sldMk cId="1172185726" sldId="287"/>
            <ac:spMk id="13" creationId="{AAD0DBB9-1A4B-4391-81D4-CB19F9AB918A}"/>
          </ac:spMkLst>
        </pc:spChg>
        <pc:spChg chg="add">
          <ac:chgData name="Диана Абдиханова" userId="a421b8a14f9508dc" providerId="Windows Live" clId="Web-{38AE8384-6476-B872-5F48-91FE577DEF36}" dt="2024-10-01T15:40:59.592" v="28"/>
          <ac:spMkLst>
            <pc:docMk/>
            <pc:sldMk cId="1172185726" sldId="287"/>
            <ac:spMk id="15" creationId="{063BBA22-50EA-4C4D-BE05-F1CE4E63AA56}"/>
          </ac:spMkLst>
        </pc:spChg>
        <pc:spChg chg="add del">
          <ac:chgData name="Диана Абдиханова" userId="a421b8a14f9508dc" providerId="Windows Live" clId="Web-{38AE8384-6476-B872-5F48-91FE577DEF36}" dt="2024-10-01T15:40:59.420" v="27"/>
          <ac:spMkLst>
            <pc:docMk/>
            <pc:sldMk cId="1172185726" sldId="287"/>
            <ac:spMk id="16" creationId="{D5B0017B-2ECA-49AF-B397-DC140825DF8D}"/>
          </ac:spMkLst>
        </pc:spChg>
        <pc:spChg chg="add">
          <ac:chgData name="Диана Абдиханова" userId="a421b8a14f9508dc" providerId="Windows Live" clId="Web-{38AE8384-6476-B872-5F48-91FE577DEF36}" dt="2024-10-01T15:40:59.592" v="28"/>
          <ac:spMkLst>
            <pc:docMk/>
            <pc:sldMk cId="1172185726" sldId="287"/>
            <ac:spMk id="20" creationId="{BACC6370-2D7E-4714-9D71-7542949D7D5D}"/>
          </ac:spMkLst>
        </pc:spChg>
        <pc:spChg chg="add">
          <ac:chgData name="Диана Абдиханова" userId="a421b8a14f9508dc" providerId="Windows Live" clId="Web-{38AE8384-6476-B872-5F48-91FE577DEF36}" dt="2024-10-01T15:40:59.592" v="28"/>
          <ac:spMkLst>
            <pc:docMk/>
            <pc:sldMk cId="1172185726" sldId="287"/>
            <ac:spMk id="21" creationId="{F68B3F68-107C-434F-AA38-110D5EA91B85}"/>
          </ac:spMkLst>
        </pc:spChg>
        <pc:grpChg chg="add del">
          <ac:chgData name="Диана Абдиханова" userId="a421b8a14f9508dc" providerId="Windows Live" clId="Web-{38AE8384-6476-B872-5F48-91FE577DEF36}" dt="2024-10-01T15:40:59.420" v="27"/>
          <ac:grpSpMkLst>
            <pc:docMk/>
            <pc:sldMk cId="1172185726" sldId="287"/>
            <ac:grpSpMk id="11" creationId="{AE1C45F0-260A-458C-96ED-C1F6D2151219}"/>
          </ac:grpSpMkLst>
        </pc:grpChg>
        <pc:graphicFrameChg chg="mod modGraphic">
          <ac:chgData name="Диана Абдиханова" userId="a421b8a14f9508dc" providerId="Windows Live" clId="Web-{38AE8384-6476-B872-5F48-91FE577DEF36}" dt="2024-10-01T15:40:59.592" v="28"/>
          <ac:graphicFrameMkLst>
            <pc:docMk/>
            <pc:sldMk cId="1172185726" sldId="287"/>
            <ac:graphicFrameMk id="4" creationId="{BAE5B876-20E5-282B-2720-41F1DD17CED1}"/>
          </ac:graphicFrameMkLst>
        </pc:graphicFrameChg>
        <pc:cxnChg chg="add del">
          <ac:chgData name="Диана Абдиханова" userId="a421b8a14f9508dc" providerId="Windows Live" clId="Web-{38AE8384-6476-B872-5F48-91FE577DEF36}" dt="2024-10-01T15:40:59.420" v="27"/>
          <ac:cxnSpMkLst>
            <pc:docMk/>
            <pc:sldMk cId="1172185726" sldId="287"/>
            <ac:cxnSpMk id="18" creationId="{6CF1BAF6-AD41-4082-B212-8A1F9A2E8779}"/>
          </ac:cxnSpMkLst>
        </pc:cxnChg>
      </pc:sldChg>
      <pc:sldChg chg="addSp delSp modSp mod setBg">
        <pc:chgData name="Диана Абдиханова" userId="a421b8a14f9508dc" providerId="Windows Live" clId="Web-{38AE8384-6476-B872-5F48-91FE577DEF36}" dt="2024-10-01T15:43:51.520" v="54" actId="20577"/>
        <pc:sldMkLst>
          <pc:docMk/>
          <pc:sldMk cId="4291648425" sldId="288"/>
        </pc:sldMkLst>
        <pc:spChg chg="add del">
          <ac:chgData name="Диана Абдиханова" userId="a421b8a14f9508dc" providerId="Windows Live" clId="Web-{38AE8384-6476-B872-5F48-91FE577DEF36}" dt="2024-10-01T15:41:32.453" v="33"/>
          <ac:spMkLst>
            <pc:docMk/>
            <pc:sldMk cId="4291648425" sldId="288"/>
            <ac:spMk id="2" creationId="{C59F30AE-C6DF-3210-8DD6-7DB0DD222D09}"/>
          </ac:spMkLst>
        </pc:spChg>
        <pc:spChg chg="add del">
          <ac:chgData name="Диана Абдиханова" userId="a421b8a14f9508dc" providerId="Windows Live" clId="Web-{38AE8384-6476-B872-5F48-91FE577DEF36}" dt="2024-10-01T15:41:26.999" v="30"/>
          <ac:spMkLst>
            <pc:docMk/>
            <pc:sldMk cId="4291648425" sldId="288"/>
            <ac:spMk id="8" creationId="{2659FDB4-FCBE-4A89-B46D-43D4FA54464D}"/>
          </ac:spMkLst>
        </pc:spChg>
        <pc:spChg chg="add del">
          <ac:chgData name="Диана Абдиханова" userId="a421b8a14f9508dc" providerId="Windows Live" clId="Web-{38AE8384-6476-B872-5F48-91FE577DEF36}" dt="2024-10-01T15:41:32.422" v="32"/>
          <ac:spMkLst>
            <pc:docMk/>
            <pc:sldMk cId="4291648425" sldId="288"/>
            <ac:spMk id="12" creationId="{35DB3719-6FDC-4E5D-891D-FF40B7300F64}"/>
          </ac:spMkLst>
        </pc:spChg>
        <pc:spChg chg="add del">
          <ac:chgData name="Диана Абдиханова" userId="a421b8a14f9508dc" providerId="Windows Live" clId="Web-{38AE8384-6476-B872-5F48-91FE577DEF36}" dt="2024-10-01T15:41:32.422" v="32"/>
          <ac:spMkLst>
            <pc:docMk/>
            <pc:sldMk cId="4291648425" sldId="288"/>
            <ac:spMk id="13" creationId="{E0CBAC23-2E3F-4A90-BA59-F8299F6A5439}"/>
          </ac:spMkLst>
        </pc:spChg>
        <pc:spChg chg="add">
          <ac:chgData name="Диана Абдиханова" userId="a421b8a14f9508dc" providerId="Windows Live" clId="Web-{38AE8384-6476-B872-5F48-91FE577DEF36}" dt="2024-10-01T15:41:32.453" v="33"/>
          <ac:spMkLst>
            <pc:docMk/>
            <pc:sldMk cId="4291648425" sldId="288"/>
            <ac:spMk id="16" creationId="{BACC6370-2D7E-4714-9D71-7542949D7D5D}"/>
          </ac:spMkLst>
        </pc:spChg>
        <pc:spChg chg="add">
          <ac:chgData name="Диана Абдиханова" userId="a421b8a14f9508dc" providerId="Windows Live" clId="Web-{38AE8384-6476-B872-5F48-91FE577DEF36}" dt="2024-10-01T15:41:32.453" v="33"/>
          <ac:spMkLst>
            <pc:docMk/>
            <pc:sldMk cId="4291648425" sldId="288"/>
            <ac:spMk id="17" creationId="{F68B3F68-107C-434F-AA38-110D5EA91B85}"/>
          </ac:spMkLst>
        </pc:spChg>
        <pc:spChg chg="add">
          <ac:chgData name="Диана Абдиханова" userId="a421b8a14f9508dc" providerId="Windows Live" clId="Web-{38AE8384-6476-B872-5F48-91FE577DEF36}" dt="2024-10-01T15:41:32.453" v="33"/>
          <ac:spMkLst>
            <pc:docMk/>
            <pc:sldMk cId="4291648425" sldId="288"/>
            <ac:spMk id="18" creationId="{AAD0DBB9-1A4B-4391-81D4-CB19F9AB918A}"/>
          </ac:spMkLst>
        </pc:spChg>
        <pc:spChg chg="add">
          <ac:chgData name="Диана Абдиханова" userId="a421b8a14f9508dc" providerId="Windows Live" clId="Web-{38AE8384-6476-B872-5F48-91FE577DEF36}" dt="2024-10-01T15:41:32.453" v="33"/>
          <ac:spMkLst>
            <pc:docMk/>
            <pc:sldMk cId="4291648425" sldId="288"/>
            <ac:spMk id="19" creationId="{063BBA22-50EA-4C4D-BE05-F1CE4E63AA56}"/>
          </ac:spMkLst>
        </pc:spChg>
        <pc:spChg chg="add mod">
          <ac:chgData name="Диана Абдиханова" userId="a421b8a14f9508dc" providerId="Windows Live" clId="Web-{38AE8384-6476-B872-5F48-91FE577DEF36}" dt="2024-10-01T15:42:36.471" v="45" actId="1076"/>
          <ac:spMkLst>
            <pc:docMk/>
            <pc:sldMk cId="4291648425" sldId="288"/>
            <ac:spMk id="71" creationId="{785AE5FC-C1FE-72EC-0AC6-7B6389271194}"/>
          </ac:spMkLst>
        </pc:spChg>
        <pc:graphicFrameChg chg="add del">
          <ac:chgData name="Диана Абдиханова" userId="a421b8a14f9508dc" providerId="Windows Live" clId="Web-{38AE8384-6476-B872-5F48-91FE577DEF36}" dt="2024-10-01T15:41:26.999" v="30"/>
          <ac:graphicFrameMkLst>
            <pc:docMk/>
            <pc:sldMk cId="4291648425" sldId="288"/>
            <ac:graphicFrameMk id="4" creationId="{53592F32-E09F-E1A6-0CE9-A7329492292C}"/>
          </ac:graphicFrameMkLst>
        </pc:graphicFrameChg>
        <pc:graphicFrameChg chg="add del">
          <ac:chgData name="Диана Абдиханова" userId="a421b8a14f9508dc" providerId="Windows Live" clId="Web-{38AE8384-6476-B872-5F48-91FE577DEF36}" dt="2024-10-01T15:41:32.422" v="32"/>
          <ac:graphicFrameMkLst>
            <pc:docMk/>
            <pc:sldMk cId="4291648425" sldId="288"/>
            <ac:graphicFrameMk id="14" creationId="{586E28AD-FD94-DFA2-5443-B2A3302CEAA4}"/>
          </ac:graphicFrameMkLst>
        </pc:graphicFrameChg>
        <pc:graphicFrameChg chg="add mod modGraphic">
          <ac:chgData name="Диана Абдиханова" userId="a421b8a14f9508dc" providerId="Windows Live" clId="Web-{38AE8384-6476-B872-5F48-91FE577DEF36}" dt="2024-10-01T15:43:51.520" v="54" actId="20577"/>
          <ac:graphicFrameMkLst>
            <pc:docMk/>
            <pc:sldMk cId="4291648425" sldId="288"/>
            <ac:graphicFrameMk id="20" creationId="{81CACCFF-F2C9-0CBD-9FDB-672C03A08C35}"/>
          </ac:graphicFrameMkLst>
        </pc:graphicFrameChg>
        <pc:cxnChg chg="add del">
          <ac:chgData name="Диана Абдиханова" userId="a421b8a14f9508dc" providerId="Windows Live" clId="Web-{38AE8384-6476-B872-5F48-91FE577DEF36}" dt="2024-10-01T15:41:26.999" v="30"/>
          <ac:cxnSpMkLst>
            <pc:docMk/>
            <pc:sldMk cId="4291648425" sldId="288"/>
            <ac:cxnSpMk id="10" creationId="{C8F51B3F-8331-4E4A-AE96-D47B1006EEAD}"/>
          </ac:cxnSpMkLst>
        </pc:cxnChg>
      </pc:sldChg>
      <pc:sldChg chg="addSp modSp mod setBg">
        <pc:chgData name="Диана Абдиханова" userId="a421b8a14f9508dc" providerId="Windows Live" clId="Web-{38AE8384-6476-B872-5F48-91FE577DEF36}" dt="2024-10-01T15:44:01.224" v="55"/>
        <pc:sldMkLst>
          <pc:docMk/>
          <pc:sldMk cId="3629066694" sldId="289"/>
        </pc:sldMkLst>
        <pc:spChg chg="mod">
          <ac:chgData name="Диана Абдиханова" userId="a421b8a14f9508dc" providerId="Windows Live" clId="Web-{38AE8384-6476-B872-5F48-91FE577DEF36}" dt="2024-10-01T15:44:01.224" v="55"/>
          <ac:spMkLst>
            <pc:docMk/>
            <pc:sldMk cId="3629066694" sldId="289"/>
            <ac:spMk id="2" creationId="{78EB015B-FA7E-3CA4-02FB-8431ECA5575C}"/>
          </ac:spMkLst>
        </pc:spChg>
        <pc:spChg chg="mod">
          <ac:chgData name="Диана Абдиханова" userId="a421b8a14f9508dc" providerId="Windows Live" clId="Web-{38AE8384-6476-B872-5F48-91FE577DEF36}" dt="2024-10-01T15:44:01.224" v="55"/>
          <ac:spMkLst>
            <pc:docMk/>
            <pc:sldMk cId="3629066694" sldId="289"/>
            <ac:spMk id="3" creationId="{57FFC761-5524-E6D0-EF11-391C5008DAD7}"/>
          </ac:spMkLst>
        </pc:spChg>
        <pc:spChg chg="add">
          <ac:chgData name="Диана Абдиханова" userId="a421b8a14f9508dc" providerId="Windows Live" clId="Web-{38AE8384-6476-B872-5F48-91FE577DEF36}" dt="2024-10-01T15:44:01.224" v="55"/>
          <ac:spMkLst>
            <pc:docMk/>
            <pc:sldMk cId="3629066694" sldId="289"/>
            <ac:spMk id="8" creationId="{081EA652-8C6A-4E69-BEB9-170809474553}"/>
          </ac:spMkLst>
        </pc:spChg>
        <pc:spChg chg="add">
          <ac:chgData name="Диана Абдиханова" userId="a421b8a14f9508dc" providerId="Windows Live" clId="Web-{38AE8384-6476-B872-5F48-91FE577DEF36}" dt="2024-10-01T15:44:01.224" v="55"/>
          <ac:spMkLst>
            <pc:docMk/>
            <pc:sldMk cId="3629066694" sldId="289"/>
            <ac:spMk id="10" creationId="{5298780A-33B9-4EA2-8F67-DE68AD62841B}"/>
          </ac:spMkLst>
        </pc:spChg>
        <pc:spChg chg="add">
          <ac:chgData name="Диана Абдиханова" userId="a421b8a14f9508dc" providerId="Windows Live" clId="Web-{38AE8384-6476-B872-5F48-91FE577DEF36}" dt="2024-10-01T15:44:01.224" v="55"/>
          <ac:spMkLst>
            <pc:docMk/>
            <pc:sldMk cId="3629066694" sldId="289"/>
            <ac:spMk id="12" creationId="{7F488E8B-4E1E-4402-8935-D4E6C02615C7}"/>
          </ac:spMkLst>
        </pc:spChg>
        <pc:cxnChg chg="add">
          <ac:chgData name="Диана Абдиханова" userId="a421b8a14f9508dc" providerId="Windows Live" clId="Web-{38AE8384-6476-B872-5F48-91FE577DEF36}" dt="2024-10-01T15:44:01.224" v="55"/>
          <ac:cxnSpMkLst>
            <pc:docMk/>
            <pc:sldMk cId="3629066694" sldId="289"/>
            <ac:cxnSpMk id="14" creationId="{23AAC9B5-8015-485C-ACF9-A750390E9A56}"/>
          </ac:cxnSpMkLst>
        </pc:cxnChg>
      </pc:sldChg>
      <pc:sldChg chg="addSp delSp modSp mod setBg">
        <pc:chgData name="Диана Абдиханова" userId="a421b8a14f9508dc" providerId="Windows Live" clId="Web-{38AE8384-6476-B872-5F48-91FE577DEF36}" dt="2024-10-01T15:36:15.317" v="5"/>
        <pc:sldMkLst>
          <pc:docMk/>
          <pc:sldMk cId="2955640377" sldId="290"/>
        </pc:sldMkLst>
        <pc:spChg chg="mod">
          <ac:chgData name="Диана Абдиханова" userId="a421b8a14f9508dc" providerId="Windows Live" clId="Web-{38AE8384-6476-B872-5F48-91FE577DEF36}" dt="2024-10-01T15:36:15.317" v="5"/>
          <ac:spMkLst>
            <pc:docMk/>
            <pc:sldMk cId="2955640377" sldId="290"/>
            <ac:spMk id="2" creationId="{C51DA7B0-200A-322C-CACC-1660BDAB7CCF}"/>
          </ac:spMkLst>
        </pc:spChg>
        <pc:spChg chg="mod">
          <ac:chgData name="Диана Абдиханова" userId="a421b8a14f9508dc" providerId="Windows Live" clId="Web-{38AE8384-6476-B872-5F48-91FE577DEF36}" dt="2024-10-01T15:36:15.317" v="5"/>
          <ac:spMkLst>
            <pc:docMk/>
            <pc:sldMk cId="2955640377" sldId="290"/>
            <ac:spMk id="3" creationId="{4D9FDC40-F613-A6CF-9AA2-9E3450E50B03}"/>
          </ac:spMkLst>
        </pc:spChg>
        <pc:spChg chg="add del">
          <ac:chgData name="Диана Абдиханова" userId="a421b8a14f9508dc" providerId="Windows Live" clId="Web-{38AE8384-6476-B872-5F48-91FE577DEF36}" dt="2024-10-01T15:36:15.301" v="4"/>
          <ac:spMkLst>
            <pc:docMk/>
            <pc:sldMk cId="2955640377" sldId="290"/>
            <ac:spMk id="8" creationId="{D038248A-211C-4EEC-8401-C761B929FB52}"/>
          </ac:spMkLst>
        </pc:spChg>
        <pc:spChg chg="add del">
          <ac:chgData name="Диана Абдиханова" userId="a421b8a14f9508dc" providerId="Windows Live" clId="Web-{38AE8384-6476-B872-5F48-91FE577DEF36}" dt="2024-10-01T15:36:15.301" v="4"/>
          <ac:spMkLst>
            <pc:docMk/>
            <pc:sldMk cId="2955640377" sldId="290"/>
            <ac:spMk id="10" creationId="{C30A849F-66D9-40C8-BEC8-35AFF8F4568F}"/>
          </ac:spMkLst>
        </pc:spChg>
        <pc:spChg chg="add">
          <ac:chgData name="Диана Абдиханова" userId="a421b8a14f9508dc" providerId="Windows Live" clId="Web-{38AE8384-6476-B872-5F48-91FE577DEF36}" dt="2024-10-01T15:36:15.317" v="5"/>
          <ac:spMkLst>
            <pc:docMk/>
            <pc:sldMk cId="2955640377" sldId="290"/>
            <ac:spMk id="24" creationId="{84697CDA-BDB7-4883-B48B-1D4EDB2F0E93}"/>
          </ac:spMkLst>
        </pc:spChg>
        <pc:spChg chg="add">
          <ac:chgData name="Диана Абдиханова" userId="a421b8a14f9508dc" providerId="Windows Live" clId="Web-{38AE8384-6476-B872-5F48-91FE577DEF36}" dt="2024-10-01T15:36:15.317" v="5"/>
          <ac:spMkLst>
            <pc:docMk/>
            <pc:sldMk cId="2955640377" sldId="290"/>
            <ac:spMk id="25" creationId="{6295B176-FA0E-4B6A-A190-5E2E82BEA57A}"/>
          </ac:spMkLst>
        </pc:spChg>
        <pc:spChg chg="add">
          <ac:chgData name="Диана Абдиханова" userId="a421b8a14f9508dc" providerId="Windows Live" clId="Web-{38AE8384-6476-B872-5F48-91FE577DEF36}" dt="2024-10-01T15:36:15.317" v="5"/>
          <ac:spMkLst>
            <pc:docMk/>
            <pc:sldMk cId="2955640377" sldId="290"/>
            <ac:spMk id="26" creationId="{48F779DE-4744-42D6-9C74-33EC94460CCC}"/>
          </ac:spMkLst>
        </pc:spChg>
        <pc:grpChg chg="add del">
          <ac:chgData name="Диана Абдиханова" userId="a421b8a14f9508dc" providerId="Windows Live" clId="Web-{38AE8384-6476-B872-5F48-91FE577DEF36}" dt="2024-10-01T15:36:15.301" v="4"/>
          <ac:grpSpMkLst>
            <pc:docMk/>
            <pc:sldMk cId="2955640377" sldId="290"/>
            <ac:grpSpMk id="12" creationId="{04542298-A2B1-480F-A11C-A40EDD19B857}"/>
          </ac:grpSpMkLst>
        </pc:grpChg>
        <pc:grpChg chg="add del">
          <ac:chgData name="Диана Абдиханова" userId="a421b8a14f9508dc" providerId="Windows Live" clId="Web-{38AE8384-6476-B872-5F48-91FE577DEF36}" dt="2024-10-01T15:36:15.301" v="4"/>
          <ac:grpSpMkLst>
            <pc:docMk/>
            <pc:sldMk cId="2955640377" sldId="290"/>
            <ac:grpSpMk id="18" creationId="{2A5C9C35-2375-49EB-B99C-17C87D42FE7C}"/>
          </ac:grpSpMkLst>
        </pc:grpChg>
      </pc:sldChg>
    </pc:docChg>
  </pc:docChgLst>
</pc:chgInfo>
</file>

<file path=ppt/diagrams/_rels/data10.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image" Target="../media/image13.png"/><Relationship Id="rId7" Type="http://schemas.openxmlformats.org/officeDocument/2006/relationships/image" Target="../media/image15.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14.svg"/></Relationships>
</file>

<file path=ppt/diagrams/_rels/data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4" Type="http://schemas.openxmlformats.org/officeDocument/2006/relationships/image" Target="../media/image8.svg"/></Relationships>
</file>

<file path=ppt/diagrams/_rels/drawing10.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image" Target="../media/image13.png"/><Relationship Id="rId7" Type="http://schemas.openxmlformats.org/officeDocument/2006/relationships/image" Target="../media/image15.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14.svg"/></Relationships>
</file>

<file path=ppt/diagrams/_rels/drawing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4" Type="http://schemas.openxmlformats.org/officeDocument/2006/relationships/image" Target="../media/image8.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78B03A7-9E41-44E8-87B0-DD3A6C64FA06}" type="doc">
      <dgm:prSet loTypeId="urn:microsoft.com/office/officeart/2005/8/layout/cycle5" loCatId="cycle" qsTypeId="urn:microsoft.com/office/officeart/2005/8/quickstyle/simple1" qsCatId="simple" csTypeId="urn:microsoft.com/office/officeart/2005/8/colors/accent1_2" csCatId="accent1"/>
      <dgm:spPr/>
      <dgm:t>
        <a:bodyPr/>
        <a:lstStyle/>
        <a:p>
          <a:endParaRPr lang="en-US"/>
        </a:p>
      </dgm:t>
    </dgm:pt>
    <dgm:pt modelId="{AEA3070A-3C34-40EE-9D2D-E51AEB5309BA}">
      <dgm:prSet/>
      <dgm:spPr/>
      <dgm:t>
        <a:bodyPr/>
        <a:lstStyle/>
        <a:p>
          <a:r>
            <a:rPr lang="ru-RU" b="1"/>
            <a:t>Измеримость</a:t>
          </a:r>
          <a:r>
            <a:rPr lang="ru-RU"/>
            <a:t>: цели и задачи должны быть чётко сформулированы и поддаваться количественной оценке.</a:t>
          </a:r>
          <a:endParaRPr lang="en-US"/>
        </a:p>
      </dgm:t>
    </dgm:pt>
    <dgm:pt modelId="{DA1C6E64-68CB-44E3-9C5D-14DF3E19D624}" type="parTrans" cxnId="{2B2BFB5D-89AC-4A8F-AC09-326FD9B564F6}">
      <dgm:prSet/>
      <dgm:spPr/>
      <dgm:t>
        <a:bodyPr/>
        <a:lstStyle/>
        <a:p>
          <a:endParaRPr lang="en-US"/>
        </a:p>
      </dgm:t>
    </dgm:pt>
    <dgm:pt modelId="{E5EF6A8E-4DA1-425A-BA62-612F3A39BCEF}" type="sibTrans" cxnId="{2B2BFB5D-89AC-4A8F-AC09-326FD9B564F6}">
      <dgm:prSet/>
      <dgm:spPr/>
      <dgm:t>
        <a:bodyPr/>
        <a:lstStyle/>
        <a:p>
          <a:endParaRPr lang="en-US"/>
        </a:p>
      </dgm:t>
    </dgm:pt>
    <dgm:pt modelId="{BFC908D4-305E-484D-A976-697E7F5A1081}">
      <dgm:prSet/>
      <dgm:spPr/>
      <dgm:t>
        <a:bodyPr/>
        <a:lstStyle/>
        <a:p>
          <a:r>
            <a:rPr lang="ru-RU" b="1"/>
            <a:t>Конкретность</a:t>
          </a:r>
          <a:r>
            <a:rPr lang="ru-RU"/>
            <a:t>: Формулировки целей должны быть ясными, чтобы избежать недоразумений.</a:t>
          </a:r>
          <a:endParaRPr lang="en-US"/>
        </a:p>
      </dgm:t>
    </dgm:pt>
    <dgm:pt modelId="{CA408ABE-4317-4A4C-B3D2-4F5408A55C32}" type="parTrans" cxnId="{DEBCD8A9-4850-4627-BE61-D48EB82F4566}">
      <dgm:prSet/>
      <dgm:spPr/>
      <dgm:t>
        <a:bodyPr/>
        <a:lstStyle/>
        <a:p>
          <a:endParaRPr lang="en-US"/>
        </a:p>
      </dgm:t>
    </dgm:pt>
    <dgm:pt modelId="{BA5442BD-013D-4EFC-A958-66FE32A6A6BD}" type="sibTrans" cxnId="{DEBCD8A9-4850-4627-BE61-D48EB82F4566}">
      <dgm:prSet/>
      <dgm:spPr/>
      <dgm:t>
        <a:bodyPr/>
        <a:lstStyle/>
        <a:p>
          <a:endParaRPr lang="en-US"/>
        </a:p>
      </dgm:t>
    </dgm:pt>
    <dgm:pt modelId="{402A8C3A-BB6C-4E3C-94C9-973C3B704017}">
      <dgm:prSet/>
      <dgm:spPr/>
      <dgm:t>
        <a:bodyPr/>
        <a:lstStyle/>
        <a:p>
          <a:r>
            <a:rPr lang="ru-RU" b="1"/>
            <a:t>Реалистичность</a:t>
          </a:r>
          <a:r>
            <a:rPr lang="ru-RU"/>
            <a:t>: Цели должны быть достижимыми с учетом имеющихся ресурсов и возможностей.</a:t>
          </a:r>
          <a:endParaRPr lang="en-US"/>
        </a:p>
      </dgm:t>
    </dgm:pt>
    <dgm:pt modelId="{27F4440E-7961-4191-A0BA-C97FE1DDC84D}" type="parTrans" cxnId="{A44EBD48-AC6A-4455-A076-DAA1421282D1}">
      <dgm:prSet/>
      <dgm:spPr/>
      <dgm:t>
        <a:bodyPr/>
        <a:lstStyle/>
        <a:p>
          <a:endParaRPr lang="en-US"/>
        </a:p>
      </dgm:t>
    </dgm:pt>
    <dgm:pt modelId="{0399B7C8-58F4-432C-BF92-CEC48D926841}" type="sibTrans" cxnId="{A44EBD48-AC6A-4455-A076-DAA1421282D1}">
      <dgm:prSet/>
      <dgm:spPr/>
      <dgm:t>
        <a:bodyPr/>
        <a:lstStyle/>
        <a:p>
          <a:endParaRPr lang="en-US"/>
        </a:p>
      </dgm:t>
    </dgm:pt>
    <dgm:pt modelId="{626E67DD-DD7F-486A-B0F3-9EA884D38A18}">
      <dgm:prSet/>
      <dgm:spPr/>
      <dgm:t>
        <a:bodyPr/>
        <a:lstStyle/>
        <a:p>
          <a:r>
            <a:rPr lang="ru-RU" b="1"/>
            <a:t>Временные рамки</a:t>
          </a:r>
          <a:r>
            <a:rPr lang="ru-RU"/>
            <a:t>: необходимо устанавливать конкретные сроки для достижения целей и выполнения задач.</a:t>
          </a:r>
          <a:endParaRPr lang="en-US"/>
        </a:p>
      </dgm:t>
    </dgm:pt>
    <dgm:pt modelId="{40F4B543-A045-49C7-82E2-EF173F36E100}" type="parTrans" cxnId="{34CFB7C8-FF33-4E2E-B10F-20D91079EA80}">
      <dgm:prSet/>
      <dgm:spPr/>
      <dgm:t>
        <a:bodyPr/>
        <a:lstStyle/>
        <a:p>
          <a:endParaRPr lang="en-US"/>
        </a:p>
      </dgm:t>
    </dgm:pt>
    <dgm:pt modelId="{4AFEAE42-A8D9-422C-9060-5AC81D08AC38}" type="sibTrans" cxnId="{34CFB7C8-FF33-4E2E-B10F-20D91079EA80}">
      <dgm:prSet/>
      <dgm:spPr/>
      <dgm:t>
        <a:bodyPr/>
        <a:lstStyle/>
        <a:p>
          <a:endParaRPr lang="en-US"/>
        </a:p>
      </dgm:t>
    </dgm:pt>
    <dgm:pt modelId="{FA7B8760-4840-4F0D-9200-5399964E572E}">
      <dgm:prSet/>
      <dgm:spPr/>
      <dgm:t>
        <a:bodyPr/>
        <a:lstStyle/>
        <a:p>
          <a:r>
            <a:rPr lang="ru-RU" b="1"/>
            <a:t>Адаптивность</a:t>
          </a:r>
          <a:r>
            <a:rPr lang="ru-RU"/>
            <a:t>: система должна быть готова к изменениям в условиях исследования и новым данным.</a:t>
          </a:r>
          <a:endParaRPr lang="en-US"/>
        </a:p>
      </dgm:t>
    </dgm:pt>
    <dgm:pt modelId="{F9AB4690-463C-4103-BC61-CA77341BD3B5}" type="parTrans" cxnId="{CE7D9CED-0FF0-406C-B8E7-6384C7ABA82D}">
      <dgm:prSet/>
      <dgm:spPr/>
      <dgm:t>
        <a:bodyPr/>
        <a:lstStyle/>
        <a:p>
          <a:endParaRPr lang="en-US"/>
        </a:p>
      </dgm:t>
    </dgm:pt>
    <dgm:pt modelId="{1C3C5D53-DE0E-4A3E-8E2F-1217DCECFA18}" type="sibTrans" cxnId="{CE7D9CED-0FF0-406C-B8E7-6384C7ABA82D}">
      <dgm:prSet/>
      <dgm:spPr/>
      <dgm:t>
        <a:bodyPr/>
        <a:lstStyle/>
        <a:p>
          <a:endParaRPr lang="en-US"/>
        </a:p>
      </dgm:t>
    </dgm:pt>
    <dgm:pt modelId="{9A072AC1-28EB-48B6-885E-A50227808032}" type="pres">
      <dgm:prSet presAssocID="{078B03A7-9E41-44E8-87B0-DD3A6C64FA06}" presName="cycle" presStyleCnt="0">
        <dgm:presLayoutVars>
          <dgm:dir/>
          <dgm:resizeHandles val="exact"/>
        </dgm:presLayoutVars>
      </dgm:prSet>
      <dgm:spPr/>
    </dgm:pt>
    <dgm:pt modelId="{ECC93C5D-A3B8-45A8-B6B3-51042F792020}" type="pres">
      <dgm:prSet presAssocID="{AEA3070A-3C34-40EE-9D2D-E51AEB5309BA}" presName="node" presStyleLbl="node1" presStyleIdx="0" presStyleCnt="5">
        <dgm:presLayoutVars>
          <dgm:bulletEnabled val="1"/>
        </dgm:presLayoutVars>
      </dgm:prSet>
      <dgm:spPr/>
    </dgm:pt>
    <dgm:pt modelId="{58A3F9F5-1EE3-4BF1-A536-4D0084D52A74}" type="pres">
      <dgm:prSet presAssocID="{AEA3070A-3C34-40EE-9D2D-E51AEB5309BA}" presName="spNode" presStyleCnt="0"/>
      <dgm:spPr/>
    </dgm:pt>
    <dgm:pt modelId="{1CEE28A4-61B8-47AE-A894-B456087A24ED}" type="pres">
      <dgm:prSet presAssocID="{E5EF6A8E-4DA1-425A-BA62-612F3A39BCEF}" presName="sibTrans" presStyleLbl="sibTrans1D1" presStyleIdx="0" presStyleCnt="5"/>
      <dgm:spPr/>
    </dgm:pt>
    <dgm:pt modelId="{447BD908-7670-4B4F-82C9-6702AFC367B0}" type="pres">
      <dgm:prSet presAssocID="{BFC908D4-305E-484D-A976-697E7F5A1081}" presName="node" presStyleLbl="node1" presStyleIdx="1" presStyleCnt="5">
        <dgm:presLayoutVars>
          <dgm:bulletEnabled val="1"/>
        </dgm:presLayoutVars>
      </dgm:prSet>
      <dgm:spPr/>
    </dgm:pt>
    <dgm:pt modelId="{97A6B8D7-5F91-434E-A74A-72DF6F7E1550}" type="pres">
      <dgm:prSet presAssocID="{BFC908D4-305E-484D-A976-697E7F5A1081}" presName="spNode" presStyleCnt="0"/>
      <dgm:spPr/>
    </dgm:pt>
    <dgm:pt modelId="{CCB28FDA-5F17-4135-BAA0-C3BE8C8E2566}" type="pres">
      <dgm:prSet presAssocID="{BA5442BD-013D-4EFC-A958-66FE32A6A6BD}" presName="sibTrans" presStyleLbl="sibTrans1D1" presStyleIdx="1" presStyleCnt="5"/>
      <dgm:spPr/>
    </dgm:pt>
    <dgm:pt modelId="{71EEE679-75C2-434A-BA88-3B36282232C1}" type="pres">
      <dgm:prSet presAssocID="{402A8C3A-BB6C-4E3C-94C9-973C3B704017}" presName="node" presStyleLbl="node1" presStyleIdx="2" presStyleCnt="5">
        <dgm:presLayoutVars>
          <dgm:bulletEnabled val="1"/>
        </dgm:presLayoutVars>
      </dgm:prSet>
      <dgm:spPr/>
    </dgm:pt>
    <dgm:pt modelId="{6A4090DB-7E00-4D6E-AF36-B7160D39C9CC}" type="pres">
      <dgm:prSet presAssocID="{402A8C3A-BB6C-4E3C-94C9-973C3B704017}" presName="spNode" presStyleCnt="0"/>
      <dgm:spPr/>
    </dgm:pt>
    <dgm:pt modelId="{8DB29F35-8EEE-4E53-866B-063CEF500F17}" type="pres">
      <dgm:prSet presAssocID="{0399B7C8-58F4-432C-BF92-CEC48D926841}" presName="sibTrans" presStyleLbl="sibTrans1D1" presStyleIdx="2" presStyleCnt="5"/>
      <dgm:spPr/>
    </dgm:pt>
    <dgm:pt modelId="{0E8D7596-806E-43DE-A16A-85D5F6AF2522}" type="pres">
      <dgm:prSet presAssocID="{626E67DD-DD7F-486A-B0F3-9EA884D38A18}" presName="node" presStyleLbl="node1" presStyleIdx="3" presStyleCnt="5">
        <dgm:presLayoutVars>
          <dgm:bulletEnabled val="1"/>
        </dgm:presLayoutVars>
      </dgm:prSet>
      <dgm:spPr/>
    </dgm:pt>
    <dgm:pt modelId="{62CAB535-6492-4DB8-B3D2-405F1862DF56}" type="pres">
      <dgm:prSet presAssocID="{626E67DD-DD7F-486A-B0F3-9EA884D38A18}" presName="spNode" presStyleCnt="0"/>
      <dgm:spPr/>
    </dgm:pt>
    <dgm:pt modelId="{15391F96-DAC3-4DF1-9FD9-0020371759EC}" type="pres">
      <dgm:prSet presAssocID="{4AFEAE42-A8D9-422C-9060-5AC81D08AC38}" presName="sibTrans" presStyleLbl="sibTrans1D1" presStyleIdx="3" presStyleCnt="5"/>
      <dgm:spPr/>
    </dgm:pt>
    <dgm:pt modelId="{1F494A5B-C143-4B46-B075-C439CFD7E117}" type="pres">
      <dgm:prSet presAssocID="{FA7B8760-4840-4F0D-9200-5399964E572E}" presName="node" presStyleLbl="node1" presStyleIdx="4" presStyleCnt="5">
        <dgm:presLayoutVars>
          <dgm:bulletEnabled val="1"/>
        </dgm:presLayoutVars>
      </dgm:prSet>
      <dgm:spPr/>
    </dgm:pt>
    <dgm:pt modelId="{DD7B6A77-E11A-4E35-8873-1509046FE633}" type="pres">
      <dgm:prSet presAssocID="{FA7B8760-4840-4F0D-9200-5399964E572E}" presName="spNode" presStyleCnt="0"/>
      <dgm:spPr/>
    </dgm:pt>
    <dgm:pt modelId="{3D81E427-084E-4F2D-93A4-1D5B74B92B37}" type="pres">
      <dgm:prSet presAssocID="{1C3C5D53-DE0E-4A3E-8E2F-1217DCECFA18}" presName="sibTrans" presStyleLbl="sibTrans1D1" presStyleIdx="4" presStyleCnt="5"/>
      <dgm:spPr/>
    </dgm:pt>
  </dgm:ptLst>
  <dgm:cxnLst>
    <dgm:cxn modelId="{E5F3C820-3DA3-4314-A8E6-FBB3BE78695B}" type="presOf" srcId="{0399B7C8-58F4-432C-BF92-CEC48D926841}" destId="{8DB29F35-8EEE-4E53-866B-063CEF500F17}" srcOrd="0" destOrd="0" presId="urn:microsoft.com/office/officeart/2005/8/layout/cycle5"/>
    <dgm:cxn modelId="{A8EAFE2C-94E6-4BB5-8310-36647887725F}" type="presOf" srcId="{E5EF6A8E-4DA1-425A-BA62-612F3A39BCEF}" destId="{1CEE28A4-61B8-47AE-A894-B456087A24ED}" srcOrd="0" destOrd="0" presId="urn:microsoft.com/office/officeart/2005/8/layout/cycle5"/>
    <dgm:cxn modelId="{67AA1B33-4B6D-4225-9FFE-98C44D3D57A9}" type="presOf" srcId="{BFC908D4-305E-484D-A976-697E7F5A1081}" destId="{447BD908-7670-4B4F-82C9-6702AFC367B0}" srcOrd="0" destOrd="0" presId="urn:microsoft.com/office/officeart/2005/8/layout/cycle5"/>
    <dgm:cxn modelId="{2B2BFB5D-89AC-4A8F-AC09-326FD9B564F6}" srcId="{078B03A7-9E41-44E8-87B0-DD3A6C64FA06}" destId="{AEA3070A-3C34-40EE-9D2D-E51AEB5309BA}" srcOrd="0" destOrd="0" parTransId="{DA1C6E64-68CB-44E3-9C5D-14DF3E19D624}" sibTransId="{E5EF6A8E-4DA1-425A-BA62-612F3A39BCEF}"/>
    <dgm:cxn modelId="{A44EBD48-AC6A-4455-A076-DAA1421282D1}" srcId="{078B03A7-9E41-44E8-87B0-DD3A6C64FA06}" destId="{402A8C3A-BB6C-4E3C-94C9-973C3B704017}" srcOrd="2" destOrd="0" parTransId="{27F4440E-7961-4191-A0BA-C97FE1DDC84D}" sibTransId="{0399B7C8-58F4-432C-BF92-CEC48D926841}"/>
    <dgm:cxn modelId="{3CDDBE4C-B7DD-46CF-9366-BF33F9F3E035}" type="presOf" srcId="{BA5442BD-013D-4EFC-A958-66FE32A6A6BD}" destId="{CCB28FDA-5F17-4135-BAA0-C3BE8C8E2566}" srcOrd="0" destOrd="0" presId="urn:microsoft.com/office/officeart/2005/8/layout/cycle5"/>
    <dgm:cxn modelId="{00D7948B-D79E-4765-BD18-C3363B3F4EB6}" type="presOf" srcId="{626E67DD-DD7F-486A-B0F3-9EA884D38A18}" destId="{0E8D7596-806E-43DE-A16A-85D5F6AF2522}" srcOrd="0" destOrd="0" presId="urn:microsoft.com/office/officeart/2005/8/layout/cycle5"/>
    <dgm:cxn modelId="{5619BE8D-9EF0-461C-B628-74F8BEF15706}" type="presOf" srcId="{1C3C5D53-DE0E-4A3E-8E2F-1217DCECFA18}" destId="{3D81E427-084E-4F2D-93A4-1D5B74B92B37}" srcOrd="0" destOrd="0" presId="urn:microsoft.com/office/officeart/2005/8/layout/cycle5"/>
    <dgm:cxn modelId="{DEBCD8A9-4850-4627-BE61-D48EB82F4566}" srcId="{078B03A7-9E41-44E8-87B0-DD3A6C64FA06}" destId="{BFC908D4-305E-484D-A976-697E7F5A1081}" srcOrd="1" destOrd="0" parTransId="{CA408ABE-4317-4A4C-B3D2-4F5408A55C32}" sibTransId="{BA5442BD-013D-4EFC-A958-66FE32A6A6BD}"/>
    <dgm:cxn modelId="{7E983EC0-3655-4828-A320-1710CEE7DB5E}" type="presOf" srcId="{078B03A7-9E41-44E8-87B0-DD3A6C64FA06}" destId="{9A072AC1-28EB-48B6-885E-A50227808032}" srcOrd="0" destOrd="0" presId="urn:microsoft.com/office/officeart/2005/8/layout/cycle5"/>
    <dgm:cxn modelId="{34CFB7C8-FF33-4E2E-B10F-20D91079EA80}" srcId="{078B03A7-9E41-44E8-87B0-DD3A6C64FA06}" destId="{626E67DD-DD7F-486A-B0F3-9EA884D38A18}" srcOrd="3" destOrd="0" parTransId="{40F4B543-A045-49C7-82E2-EF173F36E100}" sibTransId="{4AFEAE42-A8D9-422C-9060-5AC81D08AC38}"/>
    <dgm:cxn modelId="{61B1BDD5-DE11-4F00-AA0E-DC1814BEDF60}" type="presOf" srcId="{AEA3070A-3C34-40EE-9D2D-E51AEB5309BA}" destId="{ECC93C5D-A3B8-45A8-B6B3-51042F792020}" srcOrd="0" destOrd="0" presId="urn:microsoft.com/office/officeart/2005/8/layout/cycle5"/>
    <dgm:cxn modelId="{2CAEE0DF-C4C3-4B5C-B47B-0B81AC242BC4}" type="presOf" srcId="{4AFEAE42-A8D9-422C-9060-5AC81D08AC38}" destId="{15391F96-DAC3-4DF1-9FD9-0020371759EC}" srcOrd="0" destOrd="0" presId="urn:microsoft.com/office/officeart/2005/8/layout/cycle5"/>
    <dgm:cxn modelId="{9E4BFEE4-6BE7-4029-ACB6-D2209A9DCF31}" type="presOf" srcId="{FA7B8760-4840-4F0D-9200-5399964E572E}" destId="{1F494A5B-C143-4B46-B075-C439CFD7E117}" srcOrd="0" destOrd="0" presId="urn:microsoft.com/office/officeart/2005/8/layout/cycle5"/>
    <dgm:cxn modelId="{CE7D9CED-0FF0-406C-B8E7-6384C7ABA82D}" srcId="{078B03A7-9E41-44E8-87B0-DD3A6C64FA06}" destId="{FA7B8760-4840-4F0D-9200-5399964E572E}" srcOrd="4" destOrd="0" parTransId="{F9AB4690-463C-4103-BC61-CA77341BD3B5}" sibTransId="{1C3C5D53-DE0E-4A3E-8E2F-1217DCECFA18}"/>
    <dgm:cxn modelId="{0446D0EE-0FA3-457B-A5E1-587A3CF13D86}" type="presOf" srcId="{402A8C3A-BB6C-4E3C-94C9-973C3B704017}" destId="{71EEE679-75C2-434A-BA88-3B36282232C1}" srcOrd="0" destOrd="0" presId="urn:microsoft.com/office/officeart/2005/8/layout/cycle5"/>
    <dgm:cxn modelId="{192C3FF8-AD3F-4C89-8DBC-60A13EF9552F}" type="presParOf" srcId="{9A072AC1-28EB-48B6-885E-A50227808032}" destId="{ECC93C5D-A3B8-45A8-B6B3-51042F792020}" srcOrd="0" destOrd="0" presId="urn:microsoft.com/office/officeart/2005/8/layout/cycle5"/>
    <dgm:cxn modelId="{8622A0A6-C63F-463E-A230-ADBC79438F77}" type="presParOf" srcId="{9A072AC1-28EB-48B6-885E-A50227808032}" destId="{58A3F9F5-1EE3-4BF1-A536-4D0084D52A74}" srcOrd="1" destOrd="0" presId="urn:microsoft.com/office/officeart/2005/8/layout/cycle5"/>
    <dgm:cxn modelId="{55E50E57-6C56-4E6F-8422-E8F0B55BD39F}" type="presParOf" srcId="{9A072AC1-28EB-48B6-885E-A50227808032}" destId="{1CEE28A4-61B8-47AE-A894-B456087A24ED}" srcOrd="2" destOrd="0" presId="urn:microsoft.com/office/officeart/2005/8/layout/cycle5"/>
    <dgm:cxn modelId="{03A80646-21CF-48A4-91ED-D29AAA83C8A2}" type="presParOf" srcId="{9A072AC1-28EB-48B6-885E-A50227808032}" destId="{447BD908-7670-4B4F-82C9-6702AFC367B0}" srcOrd="3" destOrd="0" presId="urn:microsoft.com/office/officeart/2005/8/layout/cycle5"/>
    <dgm:cxn modelId="{86B4A74D-785B-4BF5-A383-C7241327C29B}" type="presParOf" srcId="{9A072AC1-28EB-48B6-885E-A50227808032}" destId="{97A6B8D7-5F91-434E-A74A-72DF6F7E1550}" srcOrd="4" destOrd="0" presId="urn:microsoft.com/office/officeart/2005/8/layout/cycle5"/>
    <dgm:cxn modelId="{CA95D844-4E44-4C0A-83DB-B1B24EE78214}" type="presParOf" srcId="{9A072AC1-28EB-48B6-885E-A50227808032}" destId="{CCB28FDA-5F17-4135-BAA0-C3BE8C8E2566}" srcOrd="5" destOrd="0" presId="urn:microsoft.com/office/officeart/2005/8/layout/cycle5"/>
    <dgm:cxn modelId="{8325CF88-6944-45D3-8A9E-2F084695CE63}" type="presParOf" srcId="{9A072AC1-28EB-48B6-885E-A50227808032}" destId="{71EEE679-75C2-434A-BA88-3B36282232C1}" srcOrd="6" destOrd="0" presId="urn:microsoft.com/office/officeart/2005/8/layout/cycle5"/>
    <dgm:cxn modelId="{57A64F32-58D0-46C3-A996-16FF3630E6E8}" type="presParOf" srcId="{9A072AC1-28EB-48B6-885E-A50227808032}" destId="{6A4090DB-7E00-4D6E-AF36-B7160D39C9CC}" srcOrd="7" destOrd="0" presId="urn:microsoft.com/office/officeart/2005/8/layout/cycle5"/>
    <dgm:cxn modelId="{F20F2F7D-2782-4204-B5D0-D0EEAC3C04C1}" type="presParOf" srcId="{9A072AC1-28EB-48B6-885E-A50227808032}" destId="{8DB29F35-8EEE-4E53-866B-063CEF500F17}" srcOrd="8" destOrd="0" presId="urn:microsoft.com/office/officeart/2005/8/layout/cycle5"/>
    <dgm:cxn modelId="{66668FD2-0313-4E15-9C93-56AD433D09B3}" type="presParOf" srcId="{9A072AC1-28EB-48B6-885E-A50227808032}" destId="{0E8D7596-806E-43DE-A16A-85D5F6AF2522}" srcOrd="9" destOrd="0" presId="urn:microsoft.com/office/officeart/2005/8/layout/cycle5"/>
    <dgm:cxn modelId="{AE3DC2E9-3E62-4E48-BC85-BBABD8D959F9}" type="presParOf" srcId="{9A072AC1-28EB-48B6-885E-A50227808032}" destId="{62CAB535-6492-4DB8-B3D2-405F1862DF56}" srcOrd="10" destOrd="0" presId="urn:microsoft.com/office/officeart/2005/8/layout/cycle5"/>
    <dgm:cxn modelId="{EE0C54C0-D324-43C8-B51A-561DC4DE688F}" type="presParOf" srcId="{9A072AC1-28EB-48B6-885E-A50227808032}" destId="{15391F96-DAC3-4DF1-9FD9-0020371759EC}" srcOrd="11" destOrd="0" presId="urn:microsoft.com/office/officeart/2005/8/layout/cycle5"/>
    <dgm:cxn modelId="{F9143817-995F-4E1F-B611-1715499A7F92}" type="presParOf" srcId="{9A072AC1-28EB-48B6-885E-A50227808032}" destId="{1F494A5B-C143-4B46-B075-C439CFD7E117}" srcOrd="12" destOrd="0" presId="urn:microsoft.com/office/officeart/2005/8/layout/cycle5"/>
    <dgm:cxn modelId="{94745716-DE4E-4DFA-8E18-FEFB9A01B2DF}" type="presParOf" srcId="{9A072AC1-28EB-48B6-885E-A50227808032}" destId="{DD7B6A77-E11A-4E35-8873-1509046FE633}" srcOrd="13" destOrd="0" presId="urn:microsoft.com/office/officeart/2005/8/layout/cycle5"/>
    <dgm:cxn modelId="{1C23E787-CD89-4133-ABBC-5D53AE1CC274}" type="presParOf" srcId="{9A072AC1-28EB-48B6-885E-A50227808032}" destId="{3D81E427-084E-4F2D-93A4-1D5B74B92B37}" srcOrd="14" destOrd="0" presId="urn:microsoft.com/office/officeart/2005/8/layout/cycle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26E08D1C-0E4E-494E-BF3E-8C7420B9E10E}" type="doc">
      <dgm:prSet loTypeId="urn:microsoft.com/office/officeart/2018/2/layout/IconCircleList" loCatId="icon" qsTypeId="urn:microsoft.com/office/officeart/2005/8/quickstyle/simple1" qsCatId="simple" csTypeId="urn:microsoft.com/office/officeart/2005/8/colors/accent1_2" csCatId="accent1" phldr="1"/>
      <dgm:spPr/>
      <dgm:t>
        <a:bodyPr/>
        <a:lstStyle/>
        <a:p>
          <a:endParaRPr lang="en-US"/>
        </a:p>
      </dgm:t>
    </dgm:pt>
    <dgm:pt modelId="{03175480-4A1E-47A0-A16A-6A8E62C5B751}">
      <dgm:prSet/>
      <dgm:spPr/>
      <dgm:t>
        <a:bodyPr/>
        <a:lstStyle/>
        <a:p>
          <a:pPr>
            <a:lnSpc>
              <a:spcPct val="100000"/>
            </a:lnSpc>
          </a:pPr>
          <a:r>
            <a:rPr lang="ru-RU"/>
            <a:t>Как начать процесс целевых исследований в своей организации?</a:t>
          </a:r>
          <a:endParaRPr lang="en-US"/>
        </a:p>
      </dgm:t>
    </dgm:pt>
    <dgm:pt modelId="{3C1E1A4E-C488-4EBB-959E-13FF5E9CA81E}" type="parTrans" cxnId="{476B8152-C860-48FA-B7B7-4A109AE7210A}">
      <dgm:prSet/>
      <dgm:spPr/>
      <dgm:t>
        <a:bodyPr/>
        <a:lstStyle/>
        <a:p>
          <a:endParaRPr lang="en-US"/>
        </a:p>
      </dgm:t>
    </dgm:pt>
    <dgm:pt modelId="{47001EF4-4ABF-420D-9917-C9572084C525}" type="sibTrans" cxnId="{476B8152-C860-48FA-B7B7-4A109AE7210A}">
      <dgm:prSet/>
      <dgm:spPr/>
      <dgm:t>
        <a:bodyPr/>
        <a:lstStyle/>
        <a:p>
          <a:pPr>
            <a:lnSpc>
              <a:spcPct val="100000"/>
            </a:lnSpc>
          </a:pPr>
          <a:endParaRPr lang="en-US"/>
        </a:p>
      </dgm:t>
    </dgm:pt>
    <dgm:pt modelId="{8FFF4AFF-D50A-4F7A-95AC-0349542882ED}">
      <dgm:prSet/>
      <dgm:spPr/>
      <dgm:t>
        <a:bodyPr/>
        <a:lstStyle/>
        <a:p>
          <a:pPr>
            <a:lnSpc>
              <a:spcPct val="100000"/>
            </a:lnSpc>
          </a:pPr>
          <a:r>
            <a:rPr lang="ru-RU"/>
            <a:t>Какие инструменты можно использовать для мониторинга выполнения задач?</a:t>
          </a:r>
          <a:endParaRPr lang="en-US"/>
        </a:p>
      </dgm:t>
    </dgm:pt>
    <dgm:pt modelId="{06FEE42A-77BD-412D-8068-D16C497CA1DB}" type="parTrans" cxnId="{0A2D64F7-DA27-44DB-859C-63C2B0898356}">
      <dgm:prSet/>
      <dgm:spPr/>
      <dgm:t>
        <a:bodyPr/>
        <a:lstStyle/>
        <a:p>
          <a:endParaRPr lang="en-US"/>
        </a:p>
      </dgm:t>
    </dgm:pt>
    <dgm:pt modelId="{20F3BB44-A8CB-45DD-9451-B288352C1795}" type="sibTrans" cxnId="{0A2D64F7-DA27-44DB-859C-63C2B0898356}">
      <dgm:prSet/>
      <dgm:spPr/>
      <dgm:t>
        <a:bodyPr/>
        <a:lstStyle/>
        <a:p>
          <a:pPr>
            <a:lnSpc>
              <a:spcPct val="100000"/>
            </a:lnSpc>
          </a:pPr>
          <a:endParaRPr lang="en-US"/>
        </a:p>
      </dgm:t>
    </dgm:pt>
    <dgm:pt modelId="{871C8F80-4F8B-44E7-B66F-9088645563C0}">
      <dgm:prSet/>
      <dgm:spPr/>
      <dgm:t>
        <a:bodyPr/>
        <a:lstStyle/>
        <a:p>
          <a:pPr>
            <a:lnSpc>
              <a:spcPct val="100000"/>
            </a:lnSpc>
          </a:pPr>
          <a:r>
            <a:rPr lang="ru-RU"/>
            <a:t>Что делать, если цели не достигаются?</a:t>
          </a:r>
          <a:endParaRPr lang="en-US"/>
        </a:p>
      </dgm:t>
    </dgm:pt>
    <dgm:pt modelId="{0CB94491-E00D-4DD8-BEE0-7B072B63F991}" type="parTrans" cxnId="{583DFE46-38B5-495D-925B-383E88996BC6}">
      <dgm:prSet/>
      <dgm:spPr/>
      <dgm:t>
        <a:bodyPr/>
        <a:lstStyle/>
        <a:p>
          <a:endParaRPr lang="en-US"/>
        </a:p>
      </dgm:t>
    </dgm:pt>
    <dgm:pt modelId="{844DAED0-D35B-442A-A83C-3AFA51D1C2C7}" type="sibTrans" cxnId="{583DFE46-38B5-495D-925B-383E88996BC6}">
      <dgm:prSet/>
      <dgm:spPr/>
      <dgm:t>
        <a:bodyPr/>
        <a:lstStyle/>
        <a:p>
          <a:pPr>
            <a:lnSpc>
              <a:spcPct val="100000"/>
            </a:lnSpc>
          </a:pPr>
          <a:endParaRPr lang="en-US"/>
        </a:p>
      </dgm:t>
    </dgm:pt>
    <dgm:pt modelId="{6736CC2F-2765-4DEF-B8B0-47B8AE76BBF5}">
      <dgm:prSet/>
      <dgm:spPr/>
      <dgm:t>
        <a:bodyPr/>
        <a:lstStyle/>
        <a:p>
          <a:pPr>
            <a:lnSpc>
              <a:spcPct val="100000"/>
            </a:lnSpc>
          </a:pPr>
          <a:r>
            <a:rPr lang="ru-RU"/>
            <a:t>Как обеспечить вовлеченность команды в процесс целевых исследований?</a:t>
          </a:r>
          <a:endParaRPr lang="en-US"/>
        </a:p>
      </dgm:t>
    </dgm:pt>
    <dgm:pt modelId="{3FFD1CAE-5F6C-4856-8EEE-0830B879DEA8}" type="parTrans" cxnId="{1DD0608B-21F4-4651-AD43-6FF0DAE48898}">
      <dgm:prSet/>
      <dgm:spPr/>
      <dgm:t>
        <a:bodyPr/>
        <a:lstStyle/>
        <a:p>
          <a:endParaRPr lang="en-US"/>
        </a:p>
      </dgm:t>
    </dgm:pt>
    <dgm:pt modelId="{80938FD4-9C8C-4A61-B162-79730149353A}" type="sibTrans" cxnId="{1DD0608B-21F4-4651-AD43-6FF0DAE48898}">
      <dgm:prSet/>
      <dgm:spPr/>
      <dgm:t>
        <a:bodyPr/>
        <a:lstStyle/>
        <a:p>
          <a:endParaRPr lang="en-US"/>
        </a:p>
      </dgm:t>
    </dgm:pt>
    <dgm:pt modelId="{6F15B502-F793-4FAF-B2ED-42A2C40DD49B}" type="pres">
      <dgm:prSet presAssocID="{26E08D1C-0E4E-494E-BF3E-8C7420B9E10E}" presName="root" presStyleCnt="0">
        <dgm:presLayoutVars>
          <dgm:dir/>
          <dgm:resizeHandles val="exact"/>
        </dgm:presLayoutVars>
      </dgm:prSet>
      <dgm:spPr/>
    </dgm:pt>
    <dgm:pt modelId="{6136124D-4706-4757-913D-32E9F1688862}" type="pres">
      <dgm:prSet presAssocID="{26E08D1C-0E4E-494E-BF3E-8C7420B9E10E}" presName="container" presStyleCnt="0">
        <dgm:presLayoutVars>
          <dgm:dir/>
          <dgm:resizeHandles val="exact"/>
        </dgm:presLayoutVars>
      </dgm:prSet>
      <dgm:spPr/>
    </dgm:pt>
    <dgm:pt modelId="{9E1D0D34-E39A-4484-8A37-EF49639F177C}" type="pres">
      <dgm:prSet presAssocID="{03175480-4A1E-47A0-A16A-6A8E62C5B751}" presName="compNode" presStyleCnt="0"/>
      <dgm:spPr/>
    </dgm:pt>
    <dgm:pt modelId="{5B2A86DF-8766-4DA0-A60C-593C4795580D}" type="pres">
      <dgm:prSet presAssocID="{03175480-4A1E-47A0-A16A-6A8E62C5B751}" presName="iconBgRect" presStyleLbl="bgShp" presStyleIdx="0" presStyleCnt="4"/>
      <dgm:spPr/>
    </dgm:pt>
    <dgm:pt modelId="{8FE6C5DA-E626-4ABA-A685-53B4A3B6DA2B}" type="pres">
      <dgm:prSet presAssocID="{03175480-4A1E-47A0-A16A-6A8E62C5B751}"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Magnifying glass"/>
        </a:ext>
      </dgm:extLst>
    </dgm:pt>
    <dgm:pt modelId="{C757465D-ADE7-4BFC-B42F-D19E816BA62E}" type="pres">
      <dgm:prSet presAssocID="{03175480-4A1E-47A0-A16A-6A8E62C5B751}" presName="spaceRect" presStyleCnt="0"/>
      <dgm:spPr/>
    </dgm:pt>
    <dgm:pt modelId="{3619536F-1C8D-4B1B-ABB6-DC0BB6456DD9}" type="pres">
      <dgm:prSet presAssocID="{03175480-4A1E-47A0-A16A-6A8E62C5B751}" presName="textRect" presStyleLbl="revTx" presStyleIdx="0" presStyleCnt="4">
        <dgm:presLayoutVars>
          <dgm:chMax val="1"/>
          <dgm:chPref val="1"/>
        </dgm:presLayoutVars>
      </dgm:prSet>
      <dgm:spPr/>
    </dgm:pt>
    <dgm:pt modelId="{0F001654-3230-44EE-9522-CCB68FC5A91D}" type="pres">
      <dgm:prSet presAssocID="{47001EF4-4ABF-420D-9917-C9572084C525}" presName="sibTrans" presStyleLbl="sibTrans2D1" presStyleIdx="0" presStyleCnt="0"/>
      <dgm:spPr/>
    </dgm:pt>
    <dgm:pt modelId="{F3144F35-A4A7-401F-B2B5-9BE57044592D}" type="pres">
      <dgm:prSet presAssocID="{8FFF4AFF-D50A-4F7A-95AC-0349542882ED}" presName="compNode" presStyleCnt="0"/>
      <dgm:spPr/>
    </dgm:pt>
    <dgm:pt modelId="{A1CA604F-821F-4168-B86A-475F054573EA}" type="pres">
      <dgm:prSet presAssocID="{8FFF4AFF-D50A-4F7A-95AC-0349542882ED}" presName="iconBgRect" presStyleLbl="bgShp" presStyleIdx="1" presStyleCnt="4"/>
      <dgm:spPr/>
    </dgm:pt>
    <dgm:pt modelId="{432DA23C-478F-487A-BEF9-810F4FE5F141}" type="pres">
      <dgm:prSet presAssocID="{8FFF4AFF-D50A-4F7A-95AC-0349542882ED}"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Шестеренки"/>
        </a:ext>
      </dgm:extLst>
    </dgm:pt>
    <dgm:pt modelId="{D9683F5F-25C7-4757-AA11-B9207CB5BDA2}" type="pres">
      <dgm:prSet presAssocID="{8FFF4AFF-D50A-4F7A-95AC-0349542882ED}" presName="spaceRect" presStyleCnt="0"/>
      <dgm:spPr/>
    </dgm:pt>
    <dgm:pt modelId="{86928634-D771-4B58-A14B-4E39BA109971}" type="pres">
      <dgm:prSet presAssocID="{8FFF4AFF-D50A-4F7A-95AC-0349542882ED}" presName="textRect" presStyleLbl="revTx" presStyleIdx="1" presStyleCnt="4">
        <dgm:presLayoutVars>
          <dgm:chMax val="1"/>
          <dgm:chPref val="1"/>
        </dgm:presLayoutVars>
      </dgm:prSet>
      <dgm:spPr/>
    </dgm:pt>
    <dgm:pt modelId="{90D9488A-CC03-46B6-8E1D-8CCE49C8AEEA}" type="pres">
      <dgm:prSet presAssocID="{20F3BB44-A8CB-45DD-9451-B288352C1795}" presName="sibTrans" presStyleLbl="sibTrans2D1" presStyleIdx="0" presStyleCnt="0"/>
      <dgm:spPr/>
    </dgm:pt>
    <dgm:pt modelId="{ADDB34EC-4EA4-4232-8927-8797502EFE18}" type="pres">
      <dgm:prSet presAssocID="{871C8F80-4F8B-44E7-B66F-9088645563C0}" presName="compNode" presStyleCnt="0"/>
      <dgm:spPr/>
    </dgm:pt>
    <dgm:pt modelId="{48EFF220-1B21-44B9-8DE3-49AF9233C03F}" type="pres">
      <dgm:prSet presAssocID="{871C8F80-4F8B-44E7-B66F-9088645563C0}" presName="iconBgRect" presStyleLbl="bgShp" presStyleIdx="2" presStyleCnt="4"/>
      <dgm:spPr/>
    </dgm:pt>
    <dgm:pt modelId="{F75DC2D1-80C5-4928-A4AF-999A78DF5D4E}" type="pres">
      <dgm:prSet presAssocID="{871C8F80-4F8B-44E7-B66F-9088645563C0}"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В яблочко"/>
        </a:ext>
      </dgm:extLst>
    </dgm:pt>
    <dgm:pt modelId="{DAB3E2DD-7157-4383-8FCA-E540F1554257}" type="pres">
      <dgm:prSet presAssocID="{871C8F80-4F8B-44E7-B66F-9088645563C0}" presName="spaceRect" presStyleCnt="0"/>
      <dgm:spPr/>
    </dgm:pt>
    <dgm:pt modelId="{EC55BF6F-41E7-41C5-8967-4CC055387778}" type="pres">
      <dgm:prSet presAssocID="{871C8F80-4F8B-44E7-B66F-9088645563C0}" presName="textRect" presStyleLbl="revTx" presStyleIdx="2" presStyleCnt="4">
        <dgm:presLayoutVars>
          <dgm:chMax val="1"/>
          <dgm:chPref val="1"/>
        </dgm:presLayoutVars>
      </dgm:prSet>
      <dgm:spPr/>
    </dgm:pt>
    <dgm:pt modelId="{BEB2B769-83AF-4571-B20C-C9FF1792AE4C}" type="pres">
      <dgm:prSet presAssocID="{844DAED0-D35B-442A-A83C-3AFA51D1C2C7}" presName="sibTrans" presStyleLbl="sibTrans2D1" presStyleIdx="0" presStyleCnt="0"/>
      <dgm:spPr/>
    </dgm:pt>
    <dgm:pt modelId="{5D5FA92B-84D1-40F8-AE81-E7AB1BD9D2D9}" type="pres">
      <dgm:prSet presAssocID="{6736CC2F-2765-4DEF-B8B0-47B8AE76BBF5}" presName="compNode" presStyleCnt="0"/>
      <dgm:spPr/>
    </dgm:pt>
    <dgm:pt modelId="{A244A80B-E62F-40AD-B772-99CF4261286B}" type="pres">
      <dgm:prSet presAssocID="{6736CC2F-2765-4DEF-B8B0-47B8AE76BBF5}" presName="iconBgRect" presStyleLbl="bgShp" presStyleIdx="3" presStyleCnt="4"/>
      <dgm:spPr/>
    </dgm:pt>
    <dgm:pt modelId="{8CE91C1B-1432-4BE3-9277-D5E3BFD66185}" type="pres">
      <dgm:prSet presAssocID="{6736CC2F-2765-4DEF-B8B0-47B8AE76BBF5}"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Флажок"/>
        </a:ext>
      </dgm:extLst>
    </dgm:pt>
    <dgm:pt modelId="{6920B832-416E-4276-95D9-8499B2349DE1}" type="pres">
      <dgm:prSet presAssocID="{6736CC2F-2765-4DEF-B8B0-47B8AE76BBF5}" presName="spaceRect" presStyleCnt="0"/>
      <dgm:spPr/>
    </dgm:pt>
    <dgm:pt modelId="{E4CB9F1D-7172-4D4C-A4C5-87C97CF8FF55}" type="pres">
      <dgm:prSet presAssocID="{6736CC2F-2765-4DEF-B8B0-47B8AE76BBF5}" presName="textRect" presStyleLbl="revTx" presStyleIdx="3" presStyleCnt="4">
        <dgm:presLayoutVars>
          <dgm:chMax val="1"/>
          <dgm:chPref val="1"/>
        </dgm:presLayoutVars>
      </dgm:prSet>
      <dgm:spPr/>
    </dgm:pt>
  </dgm:ptLst>
  <dgm:cxnLst>
    <dgm:cxn modelId="{DEE5A715-B4D4-40C1-B693-E5D2B3C1FADB}" type="presOf" srcId="{844DAED0-D35B-442A-A83C-3AFA51D1C2C7}" destId="{BEB2B769-83AF-4571-B20C-C9FF1792AE4C}" srcOrd="0" destOrd="0" presId="urn:microsoft.com/office/officeart/2018/2/layout/IconCircleList"/>
    <dgm:cxn modelId="{1FCF4C37-9837-4FB2-810E-9DDC5ECB52DD}" type="presOf" srcId="{8FFF4AFF-D50A-4F7A-95AC-0349542882ED}" destId="{86928634-D771-4B58-A14B-4E39BA109971}" srcOrd="0" destOrd="0" presId="urn:microsoft.com/office/officeart/2018/2/layout/IconCircleList"/>
    <dgm:cxn modelId="{39553C61-489A-49B1-ABC9-F3D9DB54561C}" type="presOf" srcId="{03175480-4A1E-47A0-A16A-6A8E62C5B751}" destId="{3619536F-1C8D-4B1B-ABB6-DC0BB6456DD9}" srcOrd="0" destOrd="0" presId="urn:microsoft.com/office/officeart/2018/2/layout/IconCircleList"/>
    <dgm:cxn modelId="{680C9665-AA64-4348-918C-607C566F11F4}" type="presOf" srcId="{20F3BB44-A8CB-45DD-9451-B288352C1795}" destId="{90D9488A-CC03-46B6-8E1D-8CCE49C8AEEA}" srcOrd="0" destOrd="0" presId="urn:microsoft.com/office/officeart/2018/2/layout/IconCircleList"/>
    <dgm:cxn modelId="{583DFE46-38B5-495D-925B-383E88996BC6}" srcId="{26E08D1C-0E4E-494E-BF3E-8C7420B9E10E}" destId="{871C8F80-4F8B-44E7-B66F-9088645563C0}" srcOrd="2" destOrd="0" parTransId="{0CB94491-E00D-4DD8-BEE0-7B072B63F991}" sibTransId="{844DAED0-D35B-442A-A83C-3AFA51D1C2C7}"/>
    <dgm:cxn modelId="{58AB2C68-E631-441A-9857-A3A358C2524E}" type="presOf" srcId="{47001EF4-4ABF-420D-9917-C9572084C525}" destId="{0F001654-3230-44EE-9522-CCB68FC5A91D}" srcOrd="0" destOrd="0" presId="urn:microsoft.com/office/officeart/2018/2/layout/IconCircleList"/>
    <dgm:cxn modelId="{476B8152-C860-48FA-B7B7-4A109AE7210A}" srcId="{26E08D1C-0E4E-494E-BF3E-8C7420B9E10E}" destId="{03175480-4A1E-47A0-A16A-6A8E62C5B751}" srcOrd="0" destOrd="0" parTransId="{3C1E1A4E-C488-4EBB-959E-13FF5E9CA81E}" sibTransId="{47001EF4-4ABF-420D-9917-C9572084C525}"/>
    <dgm:cxn modelId="{1DD0608B-21F4-4651-AD43-6FF0DAE48898}" srcId="{26E08D1C-0E4E-494E-BF3E-8C7420B9E10E}" destId="{6736CC2F-2765-4DEF-B8B0-47B8AE76BBF5}" srcOrd="3" destOrd="0" parTransId="{3FFD1CAE-5F6C-4856-8EEE-0830B879DEA8}" sibTransId="{80938FD4-9C8C-4A61-B162-79730149353A}"/>
    <dgm:cxn modelId="{F0AAB6AB-E86D-4242-99B2-680E82CC18EC}" type="presOf" srcId="{871C8F80-4F8B-44E7-B66F-9088645563C0}" destId="{EC55BF6F-41E7-41C5-8967-4CC055387778}" srcOrd="0" destOrd="0" presId="urn:microsoft.com/office/officeart/2018/2/layout/IconCircleList"/>
    <dgm:cxn modelId="{84A5C7BF-F9EC-4EFF-A3D9-7D25EFD4EF30}" type="presOf" srcId="{26E08D1C-0E4E-494E-BF3E-8C7420B9E10E}" destId="{6F15B502-F793-4FAF-B2ED-42A2C40DD49B}" srcOrd="0" destOrd="0" presId="urn:microsoft.com/office/officeart/2018/2/layout/IconCircleList"/>
    <dgm:cxn modelId="{13FC18D8-C0FA-4B8D-B063-D83010A05BDC}" type="presOf" srcId="{6736CC2F-2765-4DEF-B8B0-47B8AE76BBF5}" destId="{E4CB9F1D-7172-4D4C-A4C5-87C97CF8FF55}" srcOrd="0" destOrd="0" presId="urn:microsoft.com/office/officeart/2018/2/layout/IconCircleList"/>
    <dgm:cxn modelId="{0A2D64F7-DA27-44DB-859C-63C2B0898356}" srcId="{26E08D1C-0E4E-494E-BF3E-8C7420B9E10E}" destId="{8FFF4AFF-D50A-4F7A-95AC-0349542882ED}" srcOrd="1" destOrd="0" parTransId="{06FEE42A-77BD-412D-8068-D16C497CA1DB}" sibTransId="{20F3BB44-A8CB-45DD-9451-B288352C1795}"/>
    <dgm:cxn modelId="{CB55CB41-95D4-4033-98B6-FE32517FB53C}" type="presParOf" srcId="{6F15B502-F793-4FAF-B2ED-42A2C40DD49B}" destId="{6136124D-4706-4757-913D-32E9F1688862}" srcOrd="0" destOrd="0" presId="urn:microsoft.com/office/officeart/2018/2/layout/IconCircleList"/>
    <dgm:cxn modelId="{B31B1245-A07C-4923-B1E3-8D5F0E1BD3E4}" type="presParOf" srcId="{6136124D-4706-4757-913D-32E9F1688862}" destId="{9E1D0D34-E39A-4484-8A37-EF49639F177C}" srcOrd="0" destOrd="0" presId="urn:microsoft.com/office/officeart/2018/2/layout/IconCircleList"/>
    <dgm:cxn modelId="{72EA9EE4-858E-4841-B766-E81BEA7EB79A}" type="presParOf" srcId="{9E1D0D34-E39A-4484-8A37-EF49639F177C}" destId="{5B2A86DF-8766-4DA0-A60C-593C4795580D}" srcOrd="0" destOrd="0" presId="urn:microsoft.com/office/officeart/2018/2/layout/IconCircleList"/>
    <dgm:cxn modelId="{17753F19-F686-4490-97F7-797912A68E0F}" type="presParOf" srcId="{9E1D0D34-E39A-4484-8A37-EF49639F177C}" destId="{8FE6C5DA-E626-4ABA-A685-53B4A3B6DA2B}" srcOrd="1" destOrd="0" presId="urn:microsoft.com/office/officeart/2018/2/layout/IconCircleList"/>
    <dgm:cxn modelId="{EF3346CB-39EA-46F3-BEEA-AA7BB8D5DBCD}" type="presParOf" srcId="{9E1D0D34-E39A-4484-8A37-EF49639F177C}" destId="{C757465D-ADE7-4BFC-B42F-D19E816BA62E}" srcOrd="2" destOrd="0" presId="urn:microsoft.com/office/officeart/2018/2/layout/IconCircleList"/>
    <dgm:cxn modelId="{D91D9CCD-EC69-4E62-B2E8-B65546E63D41}" type="presParOf" srcId="{9E1D0D34-E39A-4484-8A37-EF49639F177C}" destId="{3619536F-1C8D-4B1B-ABB6-DC0BB6456DD9}" srcOrd="3" destOrd="0" presId="urn:microsoft.com/office/officeart/2018/2/layout/IconCircleList"/>
    <dgm:cxn modelId="{C8BDCD55-C287-4353-9E1A-7822B84B406B}" type="presParOf" srcId="{6136124D-4706-4757-913D-32E9F1688862}" destId="{0F001654-3230-44EE-9522-CCB68FC5A91D}" srcOrd="1" destOrd="0" presId="urn:microsoft.com/office/officeart/2018/2/layout/IconCircleList"/>
    <dgm:cxn modelId="{2EF919F9-96E5-4FCA-8CFC-E65217DC1988}" type="presParOf" srcId="{6136124D-4706-4757-913D-32E9F1688862}" destId="{F3144F35-A4A7-401F-B2B5-9BE57044592D}" srcOrd="2" destOrd="0" presId="urn:microsoft.com/office/officeart/2018/2/layout/IconCircleList"/>
    <dgm:cxn modelId="{4F400C79-E2FD-49E6-816D-0C37D470FA8D}" type="presParOf" srcId="{F3144F35-A4A7-401F-B2B5-9BE57044592D}" destId="{A1CA604F-821F-4168-B86A-475F054573EA}" srcOrd="0" destOrd="0" presId="urn:microsoft.com/office/officeart/2018/2/layout/IconCircleList"/>
    <dgm:cxn modelId="{C66F4B83-5F2D-4ECC-88C3-178639BE26D9}" type="presParOf" srcId="{F3144F35-A4A7-401F-B2B5-9BE57044592D}" destId="{432DA23C-478F-487A-BEF9-810F4FE5F141}" srcOrd="1" destOrd="0" presId="urn:microsoft.com/office/officeart/2018/2/layout/IconCircleList"/>
    <dgm:cxn modelId="{59AD3BEA-1844-4468-B0B5-DDB9CCA08912}" type="presParOf" srcId="{F3144F35-A4A7-401F-B2B5-9BE57044592D}" destId="{D9683F5F-25C7-4757-AA11-B9207CB5BDA2}" srcOrd="2" destOrd="0" presId="urn:microsoft.com/office/officeart/2018/2/layout/IconCircleList"/>
    <dgm:cxn modelId="{5AE422CA-E4EB-4A25-8322-35F5A47E1B95}" type="presParOf" srcId="{F3144F35-A4A7-401F-B2B5-9BE57044592D}" destId="{86928634-D771-4B58-A14B-4E39BA109971}" srcOrd="3" destOrd="0" presId="urn:microsoft.com/office/officeart/2018/2/layout/IconCircleList"/>
    <dgm:cxn modelId="{6DBDFDAD-9987-4AAA-B464-E2DE43248BD3}" type="presParOf" srcId="{6136124D-4706-4757-913D-32E9F1688862}" destId="{90D9488A-CC03-46B6-8E1D-8CCE49C8AEEA}" srcOrd="3" destOrd="0" presId="urn:microsoft.com/office/officeart/2018/2/layout/IconCircleList"/>
    <dgm:cxn modelId="{E8F8103C-2434-4EEF-9675-19D96B71D01B}" type="presParOf" srcId="{6136124D-4706-4757-913D-32E9F1688862}" destId="{ADDB34EC-4EA4-4232-8927-8797502EFE18}" srcOrd="4" destOrd="0" presId="urn:microsoft.com/office/officeart/2018/2/layout/IconCircleList"/>
    <dgm:cxn modelId="{0F52F595-92CF-45CC-82C7-CBEEBE6D2BD5}" type="presParOf" srcId="{ADDB34EC-4EA4-4232-8927-8797502EFE18}" destId="{48EFF220-1B21-44B9-8DE3-49AF9233C03F}" srcOrd="0" destOrd="0" presId="urn:microsoft.com/office/officeart/2018/2/layout/IconCircleList"/>
    <dgm:cxn modelId="{DC6A645C-A916-4F84-9908-58F504647084}" type="presParOf" srcId="{ADDB34EC-4EA4-4232-8927-8797502EFE18}" destId="{F75DC2D1-80C5-4928-A4AF-999A78DF5D4E}" srcOrd="1" destOrd="0" presId="urn:microsoft.com/office/officeart/2018/2/layout/IconCircleList"/>
    <dgm:cxn modelId="{C04AA26D-4862-4D14-9FD9-B5CC11BFB4A5}" type="presParOf" srcId="{ADDB34EC-4EA4-4232-8927-8797502EFE18}" destId="{DAB3E2DD-7157-4383-8FCA-E540F1554257}" srcOrd="2" destOrd="0" presId="urn:microsoft.com/office/officeart/2018/2/layout/IconCircleList"/>
    <dgm:cxn modelId="{154905CB-1F50-47DC-8666-EE5B5E353D8B}" type="presParOf" srcId="{ADDB34EC-4EA4-4232-8927-8797502EFE18}" destId="{EC55BF6F-41E7-41C5-8967-4CC055387778}" srcOrd="3" destOrd="0" presId="urn:microsoft.com/office/officeart/2018/2/layout/IconCircleList"/>
    <dgm:cxn modelId="{0A6394AC-158C-461C-9AED-071874CF2844}" type="presParOf" srcId="{6136124D-4706-4757-913D-32E9F1688862}" destId="{BEB2B769-83AF-4571-B20C-C9FF1792AE4C}" srcOrd="5" destOrd="0" presId="urn:microsoft.com/office/officeart/2018/2/layout/IconCircleList"/>
    <dgm:cxn modelId="{99A13001-AE24-4BD7-8F95-C8C73A373488}" type="presParOf" srcId="{6136124D-4706-4757-913D-32E9F1688862}" destId="{5D5FA92B-84D1-40F8-AE81-E7AB1BD9D2D9}" srcOrd="6" destOrd="0" presId="urn:microsoft.com/office/officeart/2018/2/layout/IconCircleList"/>
    <dgm:cxn modelId="{D64CFB1A-F149-49C1-B2D5-8ACF4BDA0A9C}" type="presParOf" srcId="{5D5FA92B-84D1-40F8-AE81-E7AB1BD9D2D9}" destId="{A244A80B-E62F-40AD-B772-99CF4261286B}" srcOrd="0" destOrd="0" presId="urn:microsoft.com/office/officeart/2018/2/layout/IconCircleList"/>
    <dgm:cxn modelId="{CD63D729-8C39-40F5-8EAA-934BE7C4BC47}" type="presParOf" srcId="{5D5FA92B-84D1-40F8-AE81-E7AB1BD9D2D9}" destId="{8CE91C1B-1432-4BE3-9277-D5E3BFD66185}" srcOrd="1" destOrd="0" presId="urn:microsoft.com/office/officeart/2018/2/layout/IconCircleList"/>
    <dgm:cxn modelId="{17AF5555-6FA3-4878-BF47-7DC37E854350}" type="presParOf" srcId="{5D5FA92B-84D1-40F8-AE81-E7AB1BD9D2D9}" destId="{6920B832-416E-4276-95D9-8499B2349DE1}" srcOrd="2" destOrd="0" presId="urn:microsoft.com/office/officeart/2018/2/layout/IconCircleList"/>
    <dgm:cxn modelId="{3AAB56FC-1042-4AB0-8866-B4886188370E}" type="presParOf" srcId="{5D5FA92B-84D1-40F8-AE81-E7AB1BD9D2D9}" destId="{E4CB9F1D-7172-4D4C-A4C5-87C97CF8FF55}"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807CEC8-9801-4CDA-B05F-AA9D74BFCE4F}"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C13AD5D0-6883-40AB-A8F3-F5532D76CA74}">
      <dgm:prSet/>
      <dgm:spPr/>
      <dgm:t>
        <a:bodyPr/>
        <a:lstStyle/>
        <a:p>
          <a:r>
            <a:rPr lang="en-US"/>
            <a:t>Цели и задачи тесно взаимосвязаны. Цели могут делиться на более мелкие, конкретные задачи, что создаёт иерархическую структуру. Каждая задача служит для достижения более высокой цели, и правильная формулировка целей позволяет эффективно разрабатывать задачи.</a:t>
          </a:r>
        </a:p>
      </dgm:t>
    </dgm:pt>
    <dgm:pt modelId="{837F394E-F7B0-469F-B768-78F8898E903A}" type="parTrans" cxnId="{EA2862E8-E909-4302-B94A-99144A7251CF}">
      <dgm:prSet/>
      <dgm:spPr/>
      <dgm:t>
        <a:bodyPr/>
        <a:lstStyle/>
        <a:p>
          <a:endParaRPr lang="en-US"/>
        </a:p>
      </dgm:t>
    </dgm:pt>
    <dgm:pt modelId="{3208B2AF-151A-4151-8B90-5882C28E3AD6}" type="sibTrans" cxnId="{EA2862E8-E909-4302-B94A-99144A7251CF}">
      <dgm:prSet/>
      <dgm:spPr/>
      <dgm:t>
        <a:bodyPr/>
        <a:lstStyle/>
        <a:p>
          <a:endParaRPr lang="en-US"/>
        </a:p>
      </dgm:t>
    </dgm:pt>
    <dgm:pt modelId="{C7CAEB2E-0DDF-41A5-AE99-85BB46E69547}">
      <dgm:prSet/>
      <dgm:spPr/>
      <dgm:t>
        <a:bodyPr/>
        <a:lstStyle/>
        <a:p>
          <a:r>
            <a:rPr lang="en-US"/>
            <a:t>Теоретические основы целевых исследований находят широкое применение при разработке исследовательских проектов. Четкая формулировка целей и задач позволяет не только направить исследование в нужное русло, но и оценить его успешность по завершении. Например, в ходе анализа результатов можно сравнить достигнутые результаты с изначально поставленными целями, что позволяет выявить сильные и слабые стороны исследования.</a:t>
          </a:r>
        </a:p>
      </dgm:t>
    </dgm:pt>
    <dgm:pt modelId="{2C9E9B67-89D2-4A28-BE5D-862098C7E8AE}" type="parTrans" cxnId="{53EEEB74-4C0A-479C-8CE3-DD5A572EDA5D}">
      <dgm:prSet/>
      <dgm:spPr/>
      <dgm:t>
        <a:bodyPr/>
        <a:lstStyle/>
        <a:p>
          <a:endParaRPr lang="en-US"/>
        </a:p>
      </dgm:t>
    </dgm:pt>
    <dgm:pt modelId="{F4FE5E25-802E-4BF5-BDA0-C8E30B0FADB3}" type="sibTrans" cxnId="{53EEEB74-4C0A-479C-8CE3-DD5A572EDA5D}">
      <dgm:prSet/>
      <dgm:spPr/>
      <dgm:t>
        <a:bodyPr/>
        <a:lstStyle/>
        <a:p>
          <a:endParaRPr lang="en-US"/>
        </a:p>
      </dgm:t>
    </dgm:pt>
    <dgm:pt modelId="{D2DD6BBE-C2CE-4E2A-B192-E0E2C7AAD219}" type="pres">
      <dgm:prSet presAssocID="{0807CEC8-9801-4CDA-B05F-AA9D74BFCE4F}" presName="hierChild1" presStyleCnt="0">
        <dgm:presLayoutVars>
          <dgm:chPref val="1"/>
          <dgm:dir/>
          <dgm:animOne val="branch"/>
          <dgm:animLvl val="lvl"/>
          <dgm:resizeHandles/>
        </dgm:presLayoutVars>
      </dgm:prSet>
      <dgm:spPr/>
    </dgm:pt>
    <dgm:pt modelId="{56956FF0-DD9E-42B8-BEB3-A6D1D5FB59E5}" type="pres">
      <dgm:prSet presAssocID="{C13AD5D0-6883-40AB-A8F3-F5532D76CA74}" presName="hierRoot1" presStyleCnt="0"/>
      <dgm:spPr/>
    </dgm:pt>
    <dgm:pt modelId="{131276B7-A628-46FC-AF06-34009B5EC73D}" type="pres">
      <dgm:prSet presAssocID="{C13AD5D0-6883-40AB-A8F3-F5532D76CA74}" presName="composite" presStyleCnt="0"/>
      <dgm:spPr/>
    </dgm:pt>
    <dgm:pt modelId="{2054037F-F149-4690-99B8-3C604F915B57}" type="pres">
      <dgm:prSet presAssocID="{C13AD5D0-6883-40AB-A8F3-F5532D76CA74}" presName="background" presStyleLbl="node0" presStyleIdx="0" presStyleCnt="2"/>
      <dgm:spPr/>
    </dgm:pt>
    <dgm:pt modelId="{4C3A498E-48B4-4210-8554-28B182DC5EC9}" type="pres">
      <dgm:prSet presAssocID="{C13AD5D0-6883-40AB-A8F3-F5532D76CA74}" presName="text" presStyleLbl="fgAcc0" presStyleIdx="0" presStyleCnt="2">
        <dgm:presLayoutVars>
          <dgm:chPref val="3"/>
        </dgm:presLayoutVars>
      </dgm:prSet>
      <dgm:spPr/>
    </dgm:pt>
    <dgm:pt modelId="{1A4870FD-22B1-461D-9911-1F50A9906B98}" type="pres">
      <dgm:prSet presAssocID="{C13AD5D0-6883-40AB-A8F3-F5532D76CA74}" presName="hierChild2" presStyleCnt="0"/>
      <dgm:spPr/>
    </dgm:pt>
    <dgm:pt modelId="{77FDB45D-CF2E-4EBE-BC14-309D2919F1C3}" type="pres">
      <dgm:prSet presAssocID="{C7CAEB2E-0DDF-41A5-AE99-85BB46E69547}" presName="hierRoot1" presStyleCnt="0"/>
      <dgm:spPr/>
    </dgm:pt>
    <dgm:pt modelId="{635E95C9-9893-451F-9DBB-D27C0A2A1D51}" type="pres">
      <dgm:prSet presAssocID="{C7CAEB2E-0DDF-41A5-AE99-85BB46E69547}" presName="composite" presStyleCnt="0"/>
      <dgm:spPr/>
    </dgm:pt>
    <dgm:pt modelId="{A47E693F-043C-48C3-A2AC-CC7A1736DACB}" type="pres">
      <dgm:prSet presAssocID="{C7CAEB2E-0DDF-41A5-AE99-85BB46E69547}" presName="background" presStyleLbl="node0" presStyleIdx="1" presStyleCnt="2"/>
      <dgm:spPr/>
    </dgm:pt>
    <dgm:pt modelId="{60E031BE-B1BD-4F3C-BB05-27FE45134A65}" type="pres">
      <dgm:prSet presAssocID="{C7CAEB2E-0DDF-41A5-AE99-85BB46E69547}" presName="text" presStyleLbl="fgAcc0" presStyleIdx="1" presStyleCnt="2">
        <dgm:presLayoutVars>
          <dgm:chPref val="3"/>
        </dgm:presLayoutVars>
      </dgm:prSet>
      <dgm:spPr/>
    </dgm:pt>
    <dgm:pt modelId="{BDF9D10A-B685-4E87-B90D-0DE162ED59EF}" type="pres">
      <dgm:prSet presAssocID="{C7CAEB2E-0DDF-41A5-AE99-85BB46E69547}" presName="hierChild2" presStyleCnt="0"/>
      <dgm:spPr/>
    </dgm:pt>
  </dgm:ptLst>
  <dgm:cxnLst>
    <dgm:cxn modelId="{9CE7F45D-1A0E-42C1-A95E-10F8B487A32C}" type="presOf" srcId="{C7CAEB2E-0DDF-41A5-AE99-85BB46E69547}" destId="{60E031BE-B1BD-4F3C-BB05-27FE45134A65}" srcOrd="0" destOrd="0" presId="urn:microsoft.com/office/officeart/2005/8/layout/hierarchy1"/>
    <dgm:cxn modelId="{8E2C1645-6F45-4C3A-883B-FC1D918DB4BE}" type="presOf" srcId="{C13AD5D0-6883-40AB-A8F3-F5532D76CA74}" destId="{4C3A498E-48B4-4210-8554-28B182DC5EC9}" srcOrd="0" destOrd="0" presId="urn:microsoft.com/office/officeart/2005/8/layout/hierarchy1"/>
    <dgm:cxn modelId="{53EEEB74-4C0A-479C-8CE3-DD5A572EDA5D}" srcId="{0807CEC8-9801-4CDA-B05F-AA9D74BFCE4F}" destId="{C7CAEB2E-0DDF-41A5-AE99-85BB46E69547}" srcOrd="1" destOrd="0" parTransId="{2C9E9B67-89D2-4A28-BE5D-862098C7E8AE}" sibTransId="{F4FE5E25-802E-4BF5-BDA0-C8E30B0FADB3}"/>
    <dgm:cxn modelId="{2F24BE88-B4B4-4B26-83A2-8CB0F037E479}" type="presOf" srcId="{0807CEC8-9801-4CDA-B05F-AA9D74BFCE4F}" destId="{D2DD6BBE-C2CE-4E2A-B192-E0E2C7AAD219}" srcOrd="0" destOrd="0" presId="urn:microsoft.com/office/officeart/2005/8/layout/hierarchy1"/>
    <dgm:cxn modelId="{EA2862E8-E909-4302-B94A-99144A7251CF}" srcId="{0807CEC8-9801-4CDA-B05F-AA9D74BFCE4F}" destId="{C13AD5D0-6883-40AB-A8F3-F5532D76CA74}" srcOrd="0" destOrd="0" parTransId="{837F394E-F7B0-469F-B768-78F8898E903A}" sibTransId="{3208B2AF-151A-4151-8B90-5882C28E3AD6}"/>
    <dgm:cxn modelId="{EB892C33-8D37-4669-9A0F-5708FC7CC939}" type="presParOf" srcId="{D2DD6BBE-C2CE-4E2A-B192-E0E2C7AAD219}" destId="{56956FF0-DD9E-42B8-BEB3-A6D1D5FB59E5}" srcOrd="0" destOrd="0" presId="urn:microsoft.com/office/officeart/2005/8/layout/hierarchy1"/>
    <dgm:cxn modelId="{E1373800-B5E5-4DBF-B3E6-AE258771918A}" type="presParOf" srcId="{56956FF0-DD9E-42B8-BEB3-A6D1D5FB59E5}" destId="{131276B7-A628-46FC-AF06-34009B5EC73D}" srcOrd="0" destOrd="0" presId="urn:microsoft.com/office/officeart/2005/8/layout/hierarchy1"/>
    <dgm:cxn modelId="{5BBD46F4-DB80-4B4A-84E5-FA7D3D1E3D35}" type="presParOf" srcId="{131276B7-A628-46FC-AF06-34009B5EC73D}" destId="{2054037F-F149-4690-99B8-3C604F915B57}" srcOrd="0" destOrd="0" presId="urn:microsoft.com/office/officeart/2005/8/layout/hierarchy1"/>
    <dgm:cxn modelId="{1745E9A9-E526-4AB3-866A-9E0D0E2D00C7}" type="presParOf" srcId="{131276B7-A628-46FC-AF06-34009B5EC73D}" destId="{4C3A498E-48B4-4210-8554-28B182DC5EC9}" srcOrd="1" destOrd="0" presId="urn:microsoft.com/office/officeart/2005/8/layout/hierarchy1"/>
    <dgm:cxn modelId="{AC4392A9-48EE-4374-8621-51E12E287FAA}" type="presParOf" srcId="{56956FF0-DD9E-42B8-BEB3-A6D1D5FB59E5}" destId="{1A4870FD-22B1-461D-9911-1F50A9906B98}" srcOrd="1" destOrd="0" presId="urn:microsoft.com/office/officeart/2005/8/layout/hierarchy1"/>
    <dgm:cxn modelId="{5988BACB-4926-4344-8BA4-2D783C91B19C}" type="presParOf" srcId="{D2DD6BBE-C2CE-4E2A-B192-E0E2C7AAD219}" destId="{77FDB45D-CF2E-4EBE-BC14-309D2919F1C3}" srcOrd="1" destOrd="0" presId="urn:microsoft.com/office/officeart/2005/8/layout/hierarchy1"/>
    <dgm:cxn modelId="{404C1E3F-E10C-4B3E-BF03-F328987387F6}" type="presParOf" srcId="{77FDB45D-CF2E-4EBE-BC14-309D2919F1C3}" destId="{635E95C9-9893-451F-9DBB-D27C0A2A1D51}" srcOrd="0" destOrd="0" presId="urn:microsoft.com/office/officeart/2005/8/layout/hierarchy1"/>
    <dgm:cxn modelId="{E49D7DA7-AD14-4974-B966-9B8D76AAEE7B}" type="presParOf" srcId="{635E95C9-9893-451F-9DBB-D27C0A2A1D51}" destId="{A47E693F-043C-48C3-A2AC-CC7A1736DACB}" srcOrd="0" destOrd="0" presId="urn:microsoft.com/office/officeart/2005/8/layout/hierarchy1"/>
    <dgm:cxn modelId="{212956C3-B742-42F5-B15A-7D0C94648D70}" type="presParOf" srcId="{635E95C9-9893-451F-9DBB-D27C0A2A1D51}" destId="{60E031BE-B1BD-4F3C-BB05-27FE45134A65}" srcOrd="1" destOrd="0" presId="urn:microsoft.com/office/officeart/2005/8/layout/hierarchy1"/>
    <dgm:cxn modelId="{CAD75BA1-A0D4-4268-B4D5-91C77BD31B30}" type="presParOf" srcId="{77FDB45D-CF2E-4EBE-BC14-309D2919F1C3}" destId="{BDF9D10A-B685-4E87-B90D-0DE162ED59EF}"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046DFBB-6191-4481-BEB7-A064BD9E7936}" type="doc">
      <dgm:prSet loTypeId="urn:microsoft.com/office/officeart/2018/2/layout/IconCircleList" loCatId="icon" qsTypeId="urn:microsoft.com/office/officeart/2005/8/quickstyle/simple1" qsCatId="simple" csTypeId="urn:microsoft.com/office/officeart/2005/8/colors/accent1_2" csCatId="accent1" phldr="1"/>
      <dgm:spPr/>
      <dgm:t>
        <a:bodyPr/>
        <a:lstStyle/>
        <a:p>
          <a:endParaRPr lang="en-US"/>
        </a:p>
      </dgm:t>
    </dgm:pt>
    <dgm:pt modelId="{F10C8BC9-30CE-4D76-8349-9E34227CD2AC}">
      <dgm:prSet/>
      <dgm:spPr/>
      <dgm:t>
        <a:bodyPr/>
        <a:lstStyle/>
        <a:p>
          <a:pPr>
            <a:lnSpc>
              <a:spcPct val="100000"/>
            </a:lnSpc>
          </a:pPr>
          <a:r>
            <a:rPr lang="ru-RU"/>
            <a:t>Логическая связь между целями и задачами является основополагающим аспектом целевых исследований. Цели представляют собой общие ориентиры, в то время как задачи — это конкретные шаги, необходимые для их достижения. Например, если цель состоит в увеличении продаж на 20%, то задачи могут включать исследование рынка, улучшение качества продукта и разработку новой маркетинговой стратегии.</a:t>
          </a:r>
          <a:endParaRPr lang="en-US"/>
        </a:p>
      </dgm:t>
    </dgm:pt>
    <dgm:pt modelId="{1579CFCE-6FEB-4590-A2C3-32B92276F408}" type="parTrans" cxnId="{2CFF614B-3E1D-4E7B-B3CD-C78D67C3FD13}">
      <dgm:prSet/>
      <dgm:spPr/>
      <dgm:t>
        <a:bodyPr/>
        <a:lstStyle/>
        <a:p>
          <a:endParaRPr lang="en-US"/>
        </a:p>
      </dgm:t>
    </dgm:pt>
    <dgm:pt modelId="{0D9EA31F-0796-419D-BE2D-52C2F8E8AD5C}" type="sibTrans" cxnId="{2CFF614B-3E1D-4E7B-B3CD-C78D67C3FD13}">
      <dgm:prSet/>
      <dgm:spPr/>
      <dgm:t>
        <a:bodyPr/>
        <a:lstStyle/>
        <a:p>
          <a:pPr>
            <a:lnSpc>
              <a:spcPct val="100000"/>
            </a:lnSpc>
          </a:pPr>
          <a:endParaRPr lang="en-US"/>
        </a:p>
      </dgm:t>
    </dgm:pt>
    <dgm:pt modelId="{6ED9E0D8-A584-4742-8889-BEFA16CF3992}">
      <dgm:prSet/>
      <dgm:spPr/>
      <dgm:t>
        <a:bodyPr/>
        <a:lstStyle/>
        <a:p>
          <a:pPr>
            <a:lnSpc>
              <a:spcPct val="100000"/>
            </a:lnSpc>
          </a:pPr>
          <a:r>
            <a:rPr lang="ru-RU"/>
            <a:t>В рамках одного исследования может существовать несколько взаимосвязанных целей. Важно понимать, что изменение одной цели может повлиять на другие. Например, если компания ставит цель по снижению затрат, это может привести к необходимости изменения качества продукции или сокращения штата, что, в свою очередь, повлияет на общую стратегию развития.</a:t>
          </a:r>
          <a:endParaRPr lang="en-US"/>
        </a:p>
      </dgm:t>
    </dgm:pt>
    <dgm:pt modelId="{1234FCDA-E0C3-4B46-99CE-45397BB6F017}" type="parTrans" cxnId="{3F23BC9E-03F3-4067-BF85-D6484FA49597}">
      <dgm:prSet/>
      <dgm:spPr/>
      <dgm:t>
        <a:bodyPr/>
        <a:lstStyle/>
        <a:p>
          <a:endParaRPr lang="en-US"/>
        </a:p>
      </dgm:t>
    </dgm:pt>
    <dgm:pt modelId="{5656CC08-6F28-4034-8774-8252B853343B}" type="sibTrans" cxnId="{3F23BC9E-03F3-4067-BF85-D6484FA49597}">
      <dgm:prSet/>
      <dgm:spPr/>
      <dgm:t>
        <a:bodyPr/>
        <a:lstStyle/>
        <a:p>
          <a:endParaRPr lang="en-US"/>
        </a:p>
      </dgm:t>
    </dgm:pt>
    <dgm:pt modelId="{509CA05C-D323-40D1-B56F-37B7374E92D4}" type="pres">
      <dgm:prSet presAssocID="{F046DFBB-6191-4481-BEB7-A064BD9E7936}" presName="root" presStyleCnt="0">
        <dgm:presLayoutVars>
          <dgm:dir/>
          <dgm:resizeHandles val="exact"/>
        </dgm:presLayoutVars>
      </dgm:prSet>
      <dgm:spPr/>
    </dgm:pt>
    <dgm:pt modelId="{E825D4D1-E5F8-42BF-BDDE-86F8543F681A}" type="pres">
      <dgm:prSet presAssocID="{F046DFBB-6191-4481-BEB7-A064BD9E7936}" presName="container" presStyleCnt="0">
        <dgm:presLayoutVars>
          <dgm:dir/>
          <dgm:resizeHandles val="exact"/>
        </dgm:presLayoutVars>
      </dgm:prSet>
      <dgm:spPr/>
    </dgm:pt>
    <dgm:pt modelId="{FC2B208D-9966-4949-91AE-81D9FDB0713C}" type="pres">
      <dgm:prSet presAssocID="{F10C8BC9-30CE-4D76-8349-9E34227CD2AC}" presName="compNode" presStyleCnt="0"/>
      <dgm:spPr/>
    </dgm:pt>
    <dgm:pt modelId="{E098EDF1-ACEB-413A-86B5-A1A86515B757}" type="pres">
      <dgm:prSet presAssocID="{F10C8BC9-30CE-4D76-8349-9E34227CD2AC}" presName="iconBgRect" presStyleLbl="bgShp" presStyleIdx="0" presStyleCnt="2"/>
      <dgm:spPr/>
    </dgm:pt>
    <dgm:pt modelId="{7D7E4D94-E0CB-44C7-9D8E-7E5CA4E700F4}" type="pres">
      <dgm:prSet presAssocID="{F10C8BC9-30CE-4D76-8349-9E34227CD2AC}"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В яблочко"/>
        </a:ext>
      </dgm:extLst>
    </dgm:pt>
    <dgm:pt modelId="{F7B06ECF-97B8-4DFB-A9DA-D000B3198D9F}" type="pres">
      <dgm:prSet presAssocID="{F10C8BC9-30CE-4D76-8349-9E34227CD2AC}" presName="spaceRect" presStyleCnt="0"/>
      <dgm:spPr/>
    </dgm:pt>
    <dgm:pt modelId="{EEB120FC-FC16-4467-9F50-ADA36FB47A86}" type="pres">
      <dgm:prSet presAssocID="{F10C8BC9-30CE-4D76-8349-9E34227CD2AC}" presName="textRect" presStyleLbl="revTx" presStyleIdx="0" presStyleCnt="2">
        <dgm:presLayoutVars>
          <dgm:chMax val="1"/>
          <dgm:chPref val="1"/>
        </dgm:presLayoutVars>
      </dgm:prSet>
      <dgm:spPr/>
    </dgm:pt>
    <dgm:pt modelId="{7E0664A3-6E25-40A6-A9ED-88997B1EC61A}" type="pres">
      <dgm:prSet presAssocID="{0D9EA31F-0796-419D-BE2D-52C2F8E8AD5C}" presName="sibTrans" presStyleLbl="sibTrans2D1" presStyleIdx="0" presStyleCnt="0"/>
      <dgm:spPr/>
    </dgm:pt>
    <dgm:pt modelId="{A4E26035-DE32-4BD8-A8FD-4690C91E582C}" type="pres">
      <dgm:prSet presAssocID="{6ED9E0D8-A584-4742-8889-BEFA16CF3992}" presName="compNode" presStyleCnt="0"/>
      <dgm:spPr/>
    </dgm:pt>
    <dgm:pt modelId="{BEB27C24-DC6A-4059-B464-7F482D476CFC}" type="pres">
      <dgm:prSet presAssocID="{6ED9E0D8-A584-4742-8889-BEFA16CF3992}" presName="iconBgRect" presStyleLbl="bgShp" presStyleIdx="1" presStyleCnt="2"/>
      <dgm:spPr/>
    </dgm:pt>
    <dgm:pt modelId="{A994877D-A4F1-47F5-9939-3256C1DF195E}" type="pres">
      <dgm:prSet presAssocID="{6ED9E0D8-A584-4742-8889-BEFA16CF3992}"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Ссылка"/>
        </a:ext>
      </dgm:extLst>
    </dgm:pt>
    <dgm:pt modelId="{C1881E13-7D75-4D09-9D54-8B8064B516F5}" type="pres">
      <dgm:prSet presAssocID="{6ED9E0D8-A584-4742-8889-BEFA16CF3992}" presName="spaceRect" presStyleCnt="0"/>
      <dgm:spPr/>
    </dgm:pt>
    <dgm:pt modelId="{62174244-D921-4DBE-96AC-EDACDC27C330}" type="pres">
      <dgm:prSet presAssocID="{6ED9E0D8-A584-4742-8889-BEFA16CF3992}" presName="textRect" presStyleLbl="revTx" presStyleIdx="1" presStyleCnt="2">
        <dgm:presLayoutVars>
          <dgm:chMax val="1"/>
          <dgm:chPref val="1"/>
        </dgm:presLayoutVars>
      </dgm:prSet>
      <dgm:spPr/>
    </dgm:pt>
  </dgm:ptLst>
  <dgm:cxnLst>
    <dgm:cxn modelId="{2A74641D-016F-416D-A81D-28FC4C42E4FC}" type="presOf" srcId="{F046DFBB-6191-4481-BEB7-A064BD9E7936}" destId="{509CA05C-D323-40D1-B56F-37B7374E92D4}" srcOrd="0" destOrd="0" presId="urn:microsoft.com/office/officeart/2018/2/layout/IconCircleList"/>
    <dgm:cxn modelId="{33810D2D-DC23-4D01-BF51-F9173AE6FA39}" type="presOf" srcId="{F10C8BC9-30CE-4D76-8349-9E34227CD2AC}" destId="{EEB120FC-FC16-4467-9F50-ADA36FB47A86}" srcOrd="0" destOrd="0" presId="urn:microsoft.com/office/officeart/2018/2/layout/IconCircleList"/>
    <dgm:cxn modelId="{2CFF614B-3E1D-4E7B-B3CD-C78D67C3FD13}" srcId="{F046DFBB-6191-4481-BEB7-A064BD9E7936}" destId="{F10C8BC9-30CE-4D76-8349-9E34227CD2AC}" srcOrd="0" destOrd="0" parTransId="{1579CFCE-6FEB-4590-A2C3-32B92276F408}" sibTransId="{0D9EA31F-0796-419D-BE2D-52C2F8E8AD5C}"/>
    <dgm:cxn modelId="{73CD0273-228A-4356-9615-3E29858B1429}" type="presOf" srcId="{0D9EA31F-0796-419D-BE2D-52C2F8E8AD5C}" destId="{7E0664A3-6E25-40A6-A9ED-88997B1EC61A}" srcOrd="0" destOrd="0" presId="urn:microsoft.com/office/officeart/2018/2/layout/IconCircleList"/>
    <dgm:cxn modelId="{95C0EF8E-67A2-4968-8BF3-1B61E872FA13}" type="presOf" srcId="{6ED9E0D8-A584-4742-8889-BEFA16CF3992}" destId="{62174244-D921-4DBE-96AC-EDACDC27C330}" srcOrd="0" destOrd="0" presId="urn:microsoft.com/office/officeart/2018/2/layout/IconCircleList"/>
    <dgm:cxn modelId="{3F23BC9E-03F3-4067-BF85-D6484FA49597}" srcId="{F046DFBB-6191-4481-BEB7-A064BD9E7936}" destId="{6ED9E0D8-A584-4742-8889-BEFA16CF3992}" srcOrd="1" destOrd="0" parTransId="{1234FCDA-E0C3-4B46-99CE-45397BB6F017}" sibTransId="{5656CC08-6F28-4034-8774-8252B853343B}"/>
    <dgm:cxn modelId="{433A9CE7-B2BF-4E92-BDA2-2349E7DA1700}" type="presParOf" srcId="{509CA05C-D323-40D1-B56F-37B7374E92D4}" destId="{E825D4D1-E5F8-42BF-BDDE-86F8543F681A}" srcOrd="0" destOrd="0" presId="urn:microsoft.com/office/officeart/2018/2/layout/IconCircleList"/>
    <dgm:cxn modelId="{39923C53-F1EF-45E2-A0D5-F60865FC5FA4}" type="presParOf" srcId="{E825D4D1-E5F8-42BF-BDDE-86F8543F681A}" destId="{FC2B208D-9966-4949-91AE-81D9FDB0713C}" srcOrd="0" destOrd="0" presId="urn:microsoft.com/office/officeart/2018/2/layout/IconCircleList"/>
    <dgm:cxn modelId="{2EA9A118-6DF4-47F1-99F6-5C904F2F88F4}" type="presParOf" srcId="{FC2B208D-9966-4949-91AE-81D9FDB0713C}" destId="{E098EDF1-ACEB-413A-86B5-A1A86515B757}" srcOrd="0" destOrd="0" presId="urn:microsoft.com/office/officeart/2018/2/layout/IconCircleList"/>
    <dgm:cxn modelId="{9E7919FE-EE5A-48FF-AFD4-B2A7A1C5F067}" type="presParOf" srcId="{FC2B208D-9966-4949-91AE-81D9FDB0713C}" destId="{7D7E4D94-E0CB-44C7-9D8E-7E5CA4E700F4}" srcOrd="1" destOrd="0" presId="urn:microsoft.com/office/officeart/2018/2/layout/IconCircleList"/>
    <dgm:cxn modelId="{37D2A02C-B42D-4967-9AEC-8E9DC0BD2CE6}" type="presParOf" srcId="{FC2B208D-9966-4949-91AE-81D9FDB0713C}" destId="{F7B06ECF-97B8-4DFB-A9DA-D000B3198D9F}" srcOrd="2" destOrd="0" presId="urn:microsoft.com/office/officeart/2018/2/layout/IconCircleList"/>
    <dgm:cxn modelId="{107577F3-5FFC-4D8F-9D73-6ECB22F62AAB}" type="presParOf" srcId="{FC2B208D-9966-4949-91AE-81D9FDB0713C}" destId="{EEB120FC-FC16-4467-9F50-ADA36FB47A86}" srcOrd="3" destOrd="0" presId="urn:microsoft.com/office/officeart/2018/2/layout/IconCircleList"/>
    <dgm:cxn modelId="{57AC2547-C2A7-4722-BD54-E867C94FA347}" type="presParOf" srcId="{E825D4D1-E5F8-42BF-BDDE-86F8543F681A}" destId="{7E0664A3-6E25-40A6-A9ED-88997B1EC61A}" srcOrd="1" destOrd="0" presId="urn:microsoft.com/office/officeart/2018/2/layout/IconCircleList"/>
    <dgm:cxn modelId="{67EEFBF2-00E0-4D83-BAF4-1F9D70BAEF79}" type="presParOf" srcId="{E825D4D1-E5F8-42BF-BDDE-86F8543F681A}" destId="{A4E26035-DE32-4BD8-A8FD-4690C91E582C}" srcOrd="2" destOrd="0" presId="urn:microsoft.com/office/officeart/2018/2/layout/IconCircleList"/>
    <dgm:cxn modelId="{A918E2D1-167F-4732-A5A0-8A30A7CFA9BD}" type="presParOf" srcId="{A4E26035-DE32-4BD8-A8FD-4690C91E582C}" destId="{BEB27C24-DC6A-4059-B464-7F482D476CFC}" srcOrd="0" destOrd="0" presId="urn:microsoft.com/office/officeart/2018/2/layout/IconCircleList"/>
    <dgm:cxn modelId="{756B3BEB-1CDB-44A3-9895-09CF7A46083E}" type="presParOf" srcId="{A4E26035-DE32-4BD8-A8FD-4690C91E582C}" destId="{A994877D-A4F1-47F5-9939-3256C1DF195E}" srcOrd="1" destOrd="0" presId="urn:microsoft.com/office/officeart/2018/2/layout/IconCircleList"/>
    <dgm:cxn modelId="{DF363B45-EA0D-4502-8947-F80FAD7B5BE7}" type="presParOf" srcId="{A4E26035-DE32-4BD8-A8FD-4690C91E582C}" destId="{C1881E13-7D75-4D09-9D54-8B8064B516F5}" srcOrd="2" destOrd="0" presId="urn:microsoft.com/office/officeart/2018/2/layout/IconCircleList"/>
    <dgm:cxn modelId="{FBD183E1-0FDE-4796-9C54-B48DE0083A97}" type="presParOf" srcId="{A4E26035-DE32-4BD8-A8FD-4690C91E582C}" destId="{62174244-D921-4DBE-96AC-EDACDC27C330}"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0072A0A-1B8A-4B21-8F71-998A8C006BD8}" type="doc">
      <dgm:prSet loTypeId="urn:microsoft.com/office/officeart/2005/8/layout/list1" loCatId="list" qsTypeId="urn:microsoft.com/office/officeart/2005/8/quickstyle/simple1" qsCatId="simple" csTypeId="urn:microsoft.com/office/officeart/2005/8/colors/colorful1" csCatId="colorful"/>
      <dgm:spPr/>
      <dgm:t>
        <a:bodyPr/>
        <a:lstStyle/>
        <a:p>
          <a:endParaRPr lang="en-US"/>
        </a:p>
      </dgm:t>
    </dgm:pt>
    <dgm:pt modelId="{F880E958-9093-4645-A6C2-716C5CECD05B}">
      <dgm:prSet/>
      <dgm:spPr/>
      <dgm:t>
        <a:bodyPr/>
        <a:lstStyle/>
        <a:p>
          <a:r>
            <a:rPr lang="ru-RU" b="1" dirty="0"/>
            <a:t>Элементы целевой системы</a:t>
          </a:r>
          <a:r>
            <a:rPr lang="ru-RU" b="1" dirty="0">
              <a:latin typeface="Calibri Light" panose="020F0302020204030204"/>
            </a:rPr>
            <a:t>:</a:t>
          </a:r>
          <a:endParaRPr lang="en-US" dirty="0"/>
        </a:p>
      </dgm:t>
    </dgm:pt>
    <dgm:pt modelId="{3B406702-0B53-4732-AB81-59252448E31F}" type="parTrans" cxnId="{9CFDF032-7C17-4940-A723-EB604BCFD583}">
      <dgm:prSet/>
      <dgm:spPr/>
      <dgm:t>
        <a:bodyPr/>
        <a:lstStyle/>
        <a:p>
          <a:endParaRPr lang="en-US"/>
        </a:p>
      </dgm:t>
    </dgm:pt>
    <dgm:pt modelId="{88306623-ED86-49EE-8438-646F0951320F}" type="sibTrans" cxnId="{9CFDF032-7C17-4940-A723-EB604BCFD583}">
      <dgm:prSet/>
      <dgm:spPr/>
      <dgm:t>
        <a:bodyPr/>
        <a:lstStyle/>
        <a:p>
          <a:endParaRPr lang="en-US"/>
        </a:p>
      </dgm:t>
    </dgm:pt>
    <dgm:pt modelId="{DEDEC122-07F0-4617-A61C-B6187918BDDC}">
      <dgm:prSet/>
      <dgm:spPr/>
      <dgm:t>
        <a:bodyPr/>
        <a:lstStyle/>
        <a:p>
          <a:r>
            <a:rPr lang="ru-RU" b="1" dirty="0"/>
            <a:t>Главные цели</a:t>
          </a:r>
          <a:endParaRPr lang="en-US" dirty="0"/>
        </a:p>
      </dgm:t>
    </dgm:pt>
    <dgm:pt modelId="{27959B35-FC1D-492B-A5D1-95BE37EFAFB1}" type="parTrans" cxnId="{06E49AD9-86FE-4B3B-A073-664579842343}">
      <dgm:prSet/>
      <dgm:spPr/>
      <dgm:t>
        <a:bodyPr/>
        <a:lstStyle/>
        <a:p>
          <a:endParaRPr lang="en-US"/>
        </a:p>
      </dgm:t>
    </dgm:pt>
    <dgm:pt modelId="{C9C2F254-8A17-4F21-9916-99806A56919F}" type="sibTrans" cxnId="{06E49AD9-86FE-4B3B-A073-664579842343}">
      <dgm:prSet/>
      <dgm:spPr/>
      <dgm:t>
        <a:bodyPr/>
        <a:lstStyle/>
        <a:p>
          <a:endParaRPr lang="en-US"/>
        </a:p>
      </dgm:t>
    </dgm:pt>
    <dgm:pt modelId="{159B2A2B-7B21-4152-95E1-C4198D71EC59}">
      <dgm:prSet/>
      <dgm:spPr/>
      <dgm:t>
        <a:bodyPr/>
        <a:lstStyle/>
        <a:p>
          <a:r>
            <a:rPr lang="ru-RU" b="1" dirty="0"/>
            <a:t>Подцели</a:t>
          </a:r>
          <a:endParaRPr lang="en-US" dirty="0"/>
        </a:p>
      </dgm:t>
    </dgm:pt>
    <dgm:pt modelId="{6D73E710-C52C-4E8A-B658-333CF7F5B32A}" type="parTrans" cxnId="{F2A60CA9-C561-4B4F-BE9E-DE346E789733}">
      <dgm:prSet/>
      <dgm:spPr/>
      <dgm:t>
        <a:bodyPr/>
        <a:lstStyle/>
        <a:p>
          <a:endParaRPr lang="en-US"/>
        </a:p>
      </dgm:t>
    </dgm:pt>
    <dgm:pt modelId="{C3545495-22F8-4C15-8F37-844677555B4D}" type="sibTrans" cxnId="{F2A60CA9-C561-4B4F-BE9E-DE346E789733}">
      <dgm:prSet/>
      <dgm:spPr/>
      <dgm:t>
        <a:bodyPr/>
        <a:lstStyle/>
        <a:p>
          <a:endParaRPr lang="en-US"/>
        </a:p>
      </dgm:t>
    </dgm:pt>
    <dgm:pt modelId="{3AD32FBA-19AC-401C-B8BB-40F4C725E5D2}">
      <dgm:prSet/>
      <dgm:spPr/>
      <dgm:t>
        <a:bodyPr/>
        <a:lstStyle/>
        <a:p>
          <a:r>
            <a:rPr lang="ru-RU" b="1" dirty="0"/>
            <a:t>Задачи</a:t>
          </a:r>
          <a:endParaRPr lang="en-US" dirty="0"/>
        </a:p>
      </dgm:t>
    </dgm:pt>
    <dgm:pt modelId="{83B0A4E8-FDC4-416A-B96E-3193DCD15590}" type="parTrans" cxnId="{7A2BED3B-0AD0-4DFD-918F-2D80E6A503A7}">
      <dgm:prSet/>
      <dgm:spPr/>
      <dgm:t>
        <a:bodyPr/>
        <a:lstStyle/>
        <a:p>
          <a:endParaRPr lang="en-US"/>
        </a:p>
      </dgm:t>
    </dgm:pt>
    <dgm:pt modelId="{981EA87C-86E2-498E-A9FC-EB5FBC2497EA}" type="sibTrans" cxnId="{7A2BED3B-0AD0-4DFD-918F-2D80E6A503A7}">
      <dgm:prSet/>
      <dgm:spPr/>
      <dgm:t>
        <a:bodyPr/>
        <a:lstStyle/>
        <a:p>
          <a:endParaRPr lang="en-US"/>
        </a:p>
      </dgm:t>
    </dgm:pt>
    <dgm:pt modelId="{EEB1505E-D11E-4D1E-8EAC-A93C984F0AF6}">
      <dgm:prSet/>
      <dgm:spPr/>
      <dgm:t>
        <a:bodyPr/>
        <a:lstStyle/>
        <a:p>
          <a:r>
            <a:rPr lang="ru-RU" b="1" dirty="0"/>
            <a:t>Ресурсы (время, бюджет, кадры)</a:t>
          </a:r>
          <a:endParaRPr lang="en-US" dirty="0"/>
        </a:p>
      </dgm:t>
    </dgm:pt>
    <dgm:pt modelId="{73BCD3E7-D6C6-4BF9-8099-5AC55D8A0C32}" type="parTrans" cxnId="{D0F874DE-3487-42DD-964E-2A638FAA76B6}">
      <dgm:prSet/>
      <dgm:spPr/>
      <dgm:t>
        <a:bodyPr/>
        <a:lstStyle/>
        <a:p>
          <a:endParaRPr lang="en-US"/>
        </a:p>
      </dgm:t>
    </dgm:pt>
    <dgm:pt modelId="{8EACCF1D-3D79-4E76-AB0B-6D2DF5DF115E}" type="sibTrans" cxnId="{D0F874DE-3487-42DD-964E-2A638FAA76B6}">
      <dgm:prSet/>
      <dgm:spPr/>
      <dgm:t>
        <a:bodyPr/>
        <a:lstStyle/>
        <a:p>
          <a:endParaRPr lang="en-US"/>
        </a:p>
      </dgm:t>
    </dgm:pt>
    <dgm:pt modelId="{02D70E70-D489-4B49-84B2-7696B03FD141}" type="pres">
      <dgm:prSet presAssocID="{90072A0A-1B8A-4B21-8F71-998A8C006BD8}" presName="linear" presStyleCnt="0">
        <dgm:presLayoutVars>
          <dgm:dir/>
          <dgm:animLvl val="lvl"/>
          <dgm:resizeHandles val="exact"/>
        </dgm:presLayoutVars>
      </dgm:prSet>
      <dgm:spPr/>
    </dgm:pt>
    <dgm:pt modelId="{37E8302B-49BF-437B-9492-EDA41739E087}" type="pres">
      <dgm:prSet presAssocID="{F880E958-9093-4645-A6C2-716C5CECD05B}" presName="parentLin" presStyleCnt="0"/>
      <dgm:spPr/>
    </dgm:pt>
    <dgm:pt modelId="{E6DB5713-78A9-4EAB-8EAF-36CF620286CB}" type="pres">
      <dgm:prSet presAssocID="{F880E958-9093-4645-A6C2-716C5CECD05B}" presName="parentLeftMargin" presStyleLbl="node1" presStyleIdx="0" presStyleCnt="5"/>
      <dgm:spPr/>
    </dgm:pt>
    <dgm:pt modelId="{00A973F2-2E39-40F4-9057-673779F89D61}" type="pres">
      <dgm:prSet presAssocID="{F880E958-9093-4645-A6C2-716C5CECD05B}" presName="parentText" presStyleLbl="node1" presStyleIdx="0" presStyleCnt="5">
        <dgm:presLayoutVars>
          <dgm:chMax val="0"/>
          <dgm:bulletEnabled val="1"/>
        </dgm:presLayoutVars>
      </dgm:prSet>
      <dgm:spPr/>
    </dgm:pt>
    <dgm:pt modelId="{5C6E8DB8-4D4C-429E-B3A8-AC9739B103E5}" type="pres">
      <dgm:prSet presAssocID="{F880E958-9093-4645-A6C2-716C5CECD05B}" presName="negativeSpace" presStyleCnt="0"/>
      <dgm:spPr/>
    </dgm:pt>
    <dgm:pt modelId="{0579614E-C179-4A82-9630-15C0FD1AD7C1}" type="pres">
      <dgm:prSet presAssocID="{F880E958-9093-4645-A6C2-716C5CECD05B}" presName="childText" presStyleLbl="conFgAcc1" presStyleIdx="0" presStyleCnt="5">
        <dgm:presLayoutVars>
          <dgm:bulletEnabled val="1"/>
        </dgm:presLayoutVars>
      </dgm:prSet>
      <dgm:spPr/>
    </dgm:pt>
    <dgm:pt modelId="{349533BB-E1C0-438A-B572-5C2A19E66DE4}" type="pres">
      <dgm:prSet presAssocID="{88306623-ED86-49EE-8438-646F0951320F}" presName="spaceBetweenRectangles" presStyleCnt="0"/>
      <dgm:spPr/>
    </dgm:pt>
    <dgm:pt modelId="{657E9DE6-8B7C-4AE1-ADA5-74ECB0DCA1D6}" type="pres">
      <dgm:prSet presAssocID="{DEDEC122-07F0-4617-A61C-B6187918BDDC}" presName="parentLin" presStyleCnt="0"/>
      <dgm:spPr/>
    </dgm:pt>
    <dgm:pt modelId="{DB47A6F2-EF03-4933-AB31-7D5A17209203}" type="pres">
      <dgm:prSet presAssocID="{DEDEC122-07F0-4617-A61C-B6187918BDDC}" presName="parentLeftMargin" presStyleLbl="node1" presStyleIdx="0" presStyleCnt="5"/>
      <dgm:spPr/>
    </dgm:pt>
    <dgm:pt modelId="{BDFBDBDE-9743-47A6-A311-B1F2840761FE}" type="pres">
      <dgm:prSet presAssocID="{DEDEC122-07F0-4617-A61C-B6187918BDDC}" presName="parentText" presStyleLbl="node1" presStyleIdx="1" presStyleCnt="5">
        <dgm:presLayoutVars>
          <dgm:chMax val="0"/>
          <dgm:bulletEnabled val="1"/>
        </dgm:presLayoutVars>
      </dgm:prSet>
      <dgm:spPr/>
    </dgm:pt>
    <dgm:pt modelId="{A8597FBA-B218-46F6-9BE4-14B302BAC9B4}" type="pres">
      <dgm:prSet presAssocID="{DEDEC122-07F0-4617-A61C-B6187918BDDC}" presName="negativeSpace" presStyleCnt="0"/>
      <dgm:spPr/>
    </dgm:pt>
    <dgm:pt modelId="{BC188F97-C921-435B-8206-21E04A30DF08}" type="pres">
      <dgm:prSet presAssocID="{DEDEC122-07F0-4617-A61C-B6187918BDDC}" presName="childText" presStyleLbl="conFgAcc1" presStyleIdx="1" presStyleCnt="5">
        <dgm:presLayoutVars>
          <dgm:bulletEnabled val="1"/>
        </dgm:presLayoutVars>
      </dgm:prSet>
      <dgm:spPr/>
    </dgm:pt>
    <dgm:pt modelId="{86D00FAE-7912-4D6B-B4E4-A64A0817171A}" type="pres">
      <dgm:prSet presAssocID="{C9C2F254-8A17-4F21-9916-99806A56919F}" presName="spaceBetweenRectangles" presStyleCnt="0"/>
      <dgm:spPr/>
    </dgm:pt>
    <dgm:pt modelId="{FE10BFCA-B811-4FF3-8F8D-50448E93883B}" type="pres">
      <dgm:prSet presAssocID="{159B2A2B-7B21-4152-95E1-C4198D71EC59}" presName="parentLin" presStyleCnt="0"/>
      <dgm:spPr/>
    </dgm:pt>
    <dgm:pt modelId="{514C15A0-3658-44C5-BB21-B2F660CF2A48}" type="pres">
      <dgm:prSet presAssocID="{159B2A2B-7B21-4152-95E1-C4198D71EC59}" presName="parentLeftMargin" presStyleLbl="node1" presStyleIdx="1" presStyleCnt="5"/>
      <dgm:spPr/>
    </dgm:pt>
    <dgm:pt modelId="{9D8F6149-CFA7-4A9B-84A4-9809F7BE9785}" type="pres">
      <dgm:prSet presAssocID="{159B2A2B-7B21-4152-95E1-C4198D71EC59}" presName="parentText" presStyleLbl="node1" presStyleIdx="2" presStyleCnt="5">
        <dgm:presLayoutVars>
          <dgm:chMax val="0"/>
          <dgm:bulletEnabled val="1"/>
        </dgm:presLayoutVars>
      </dgm:prSet>
      <dgm:spPr/>
    </dgm:pt>
    <dgm:pt modelId="{A1973A2C-52BD-46E6-93A1-DCBE1803121C}" type="pres">
      <dgm:prSet presAssocID="{159B2A2B-7B21-4152-95E1-C4198D71EC59}" presName="negativeSpace" presStyleCnt="0"/>
      <dgm:spPr/>
    </dgm:pt>
    <dgm:pt modelId="{6865A2E5-10B7-4B48-9D90-7FDDAAD5D2BB}" type="pres">
      <dgm:prSet presAssocID="{159B2A2B-7B21-4152-95E1-C4198D71EC59}" presName="childText" presStyleLbl="conFgAcc1" presStyleIdx="2" presStyleCnt="5">
        <dgm:presLayoutVars>
          <dgm:bulletEnabled val="1"/>
        </dgm:presLayoutVars>
      </dgm:prSet>
      <dgm:spPr/>
    </dgm:pt>
    <dgm:pt modelId="{C58A5FE7-F144-4479-B0D7-684693113863}" type="pres">
      <dgm:prSet presAssocID="{C3545495-22F8-4C15-8F37-844677555B4D}" presName="spaceBetweenRectangles" presStyleCnt="0"/>
      <dgm:spPr/>
    </dgm:pt>
    <dgm:pt modelId="{77B3CEA6-E6F1-442B-B1B7-56F4C7A8F205}" type="pres">
      <dgm:prSet presAssocID="{3AD32FBA-19AC-401C-B8BB-40F4C725E5D2}" presName="parentLin" presStyleCnt="0"/>
      <dgm:spPr/>
    </dgm:pt>
    <dgm:pt modelId="{C4CE9FCD-8F03-4C74-9288-2DDC9BBE41E7}" type="pres">
      <dgm:prSet presAssocID="{3AD32FBA-19AC-401C-B8BB-40F4C725E5D2}" presName="parentLeftMargin" presStyleLbl="node1" presStyleIdx="2" presStyleCnt="5"/>
      <dgm:spPr/>
    </dgm:pt>
    <dgm:pt modelId="{3047DEBE-DDE7-463B-BF50-4104F8759787}" type="pres">
      <dgm:prSet presAssocID="{3AD32FBA-19AC-401C-B8BB-40F4C725E5D2}" presName="parentText" presStyleLbl="node1" presStyleIdx="3" presStyleCnt="5">
        <dgm:presLayoutVars>
          <dgm:chMax val="0"/>
          <dgm:bulletEnabled val="1"/>
        </dgm:presLayoutVars>
      </dgm:prSet>
      <dgm:spPr/>
    </dgm:pt>
    <dgm:pt modelId="{910C0F83-5DA7-4D3F-BEA0-4B2705082887}" type="pres">
      <dgm:prSet presAssocID="{3AD32FBA-19AC-401C-B8BB-40F4C725E5D2}" presName="negativeSpace" presStyleCnt="0"/>
      <dgm:spPr/>
    </dgm:pt>
    <dgm:pt modelId="{8CF8EDE0-B5F8-4C88-86AB-C90190CF6E48}" type="pres">
      <dgm:prSet presAssocID="{3AD32FBA-19AC-401C-B8BB-40F4C725E5D2}" presName="childText" presStyleLbl="conFgAcc1" presStyleIdx="3" presStyleCnt="5">
        <dgm:presLayoutVars>
          <dgm:bulletEnabled val="1"/>
        </dgm:presLayoutVars>
      </dgm:prSet>
      <dgm:spPr/>
    </dgm:pt>
    <dgm:pt modelId="{8F0C84D7-9CBA-4D9B-86ED-7801338458F0}" type="pres">
      <dgm:prSet presAssocID="{981EA87C-86E2-498E-A9FC-EB5FBC2497EA}" presName="spaceBetweenRectangles" presStyleCnt="0"/>
      <dgm:spPr/>
    </dgm:pt>
    <dgm:pt modelId="{ECB9C56B-F11E-426E-BEDA-535ECB9EE97A}" type="pres">
      <dgm:prSet presAssocID="{EEB1505E-D11E-4D1E-8EAC-A93C984F0AF6}" presName="parentLin" presStyleCnt="0"/>
      <dgm:spPr/>
    </dgm:pt>
    <dgm:pt modelId="{C411F878-93E1-4BDA-8F24-480C2986AE54}" type="pres">
      <dgm:prSet presAssocID="{EEB1505E-D11E-4D1E-8EAC-A93C984F0AF6}" presName="parentLeftMargin" presStyleLbl="node1" presStyleIdx="3" presStyleCnt="5"/>
      <dgm:spPr/>
    </dgm:pt>
    <dgm:pt modelId="{0F85EE0B-5F8D-41CF-B6CE-04F5AB749875}" type="pres">
      <dgm:prSet presAssocID="{EEB1505E-D11E-4D1E-8EAC-A93C984F0AF6}" presName="parentText" presStyleLbl="node1" presStyleIdx="4" presStyleCnt="5">
        <dgm:presLayoutVars>
          <dgm:chMax val="0"/>
          <dgm:bulletEnabled val="1"/>
        </dgm:presLayoutVars>
      </dgm:prSet>
      <dgm:spPr/>
    </dgm:pt>
    <dgm:pt modelId="{0198CBC9-5C57-4A2B-8628-4268743ACE6D}" type="pres">
      <dgm:prSet presAssocID="{EEB1505E-D11E-4D1E-8EAC-A93C984F0AF6}" presName="negativeSpace" presStyleCnt="0"/>
      <dgm:spPr/>
    </dgm:pt>
    <dgm:pt modelId="{A87C64A5-EEDA-4706-A283-D10DE114799F}" type="pres">
      <dgm:prSet presAssocID="{EEB1505E-D11E-4D1E-8EAC-A93C984F0AF6}" presName="childText" presStyleLbl="conFgAcc1" presStyleIdx="4" presStyleCnt="5">
        <dgm:presLayoutVars>
          <dgm:bulletEnabled val="1"/>
        </dgm:presLayoutVars>
      </dgm:prSet>
      <dgm:spPr/>
    </dgm:pt>
  </dgm:ptLst>
  <dgm:cxnLst>
    <dgm:cxn modelId="{CE872302-0557-44E3-B0C3-E1C9BFCC1EA3}" type="presOf" srcId="{F880E958-9093-4645-A6C2-716C5CECD05B}" destId="{00A973F2-2E39-40F4-9057-673779F89D61}" srcOrd="1" destOrd="0" presId="urn:microsoft.com/office/officeart/2005/8/layout/list1"/>
    <dgm:cxn modelId="{20FD9126-C447-4ACD-80AF-D0193F3052F6}" type="presOf" srcId="{159B2A2B-7B21-4152-95E1-C4198D71EC59}" destId="{9D8F6149-CFA7-4A9B-84A4-9809F7BE9785}" srcOrd="1" destOrd="0" presId="urn:microsoft.com/office/officeart/2005/8/layout/list1"/>
    <dgm:cxn modelId="{36979527-5F33-401E-BB98-6525BF4C7FFE}" type="presOf" srcId="{3AD32FBA-19AC-401C-B8BB-40F4C725E5D2}" destId="{C4CE9FCD-8F03-4C74-9288-2DDC9BBE41E7}" srcOrd="0" destOrd="0" presId="urn:microsoft.com/office/officeart/2005/8/layout/list1"/>
    <dgm:cxn modelId="{248FBC30-31B4-4B01-A071-55936BDBFC9B}" type="presOf" srcId="{DEDEC122-07F0-4617-A61C-B6187918BDDC}" destId="{BDFBDBDE-9743-47A6-A311-B1F2840761FE}" srcOrd="1" destOrd="0" presId="urn:microsoft.com/office/officeart/2005/8/layout/list1"/>
    <dgm:cxn modelId="{9CFDF032-7C17-4940-A723-EB604BCFD583}" srcId="{90072A0A-1B8A-4B21-8F71-998A8C006BD8}" destId="{F880E958-9093-4645-A6C2-716C5CECD05B}" srcOrd="0" destOrd="0" parTransId="{3B406702-0B53-4732-AB81-59252448E31F}" sibTransId="{88306623-ED86-49EE-8438-646F0951320F}"/>
    <dgm:cxn modelId="{7A2BED3B-0AD0-4DFD-918F-2D80E6A503A7}" srcId="{90072A0A-1B8A-4B21-8F71-998A8C006BD8}" destId="{3AD32FBA-19AC-401C-B8BB-40F4C725E5D2}" srcOrd="3" destOrd="0" parTransId="{83B0A4E8-FDC4-416A-B96E-3193DCD15590}" sibTransId="{981EA87C-86E2-498E-A9FC-EB5FBC2497EA}"/>
    <dgm:cxn modelId="{7BC5313F-4D35-474F-9F41-190BDDF47370}" type="presOf" srcId="{90072A0A-1B8A-4B21-8F71-998A8C006BD8}" destId="{02D70E70-D489-4B49-84B2-7696B03FD141}" srcOrd="0" destOrd="0" presId="urn:microsoft.com/office/officeart/2005/8/layout/list1"/>
    <dgm:cxn modelId="{50C28B84-92D7-4F08-95A9-031E438840B6}" type="presOf" srcId="{159B2A2B-7B21-4152-95E1-C4198D71EC59}" destId="{514C15A0-3658-44C5-BB21-B2F660CF2A48}" srcOrd="0" destOrd="0" presId="urn:microsoft.com/office/officeart/2005/8/layout/list1"/>
    <dgm:cxn modelId="{EF4799A2-0B77-4689-936B-CF9DAA6B855A}" type="presOf" srcId="{EEB1505E-D11E-4D1E-8EAC-A93C984F0AF6}" destId="{C411F878-93E1-4BDA-8F24-480C2986AE54}" srcOrd="0" destOrd="0" presId="urn:microsoft.com/office/officeart/2005/8/layout/list1"/>
    <dgm:cxn modelId="{F2A60CA9-C561-4B4F-BE9E-DE346E789733}" srcId="{90072A0A-1B8A-4B21-8F71-998A8C006BD8}" destId="{159B2A2B-7B21-4152-95E1-C4198D71EC59}" srcOrd="2" destOrd="0" parTransId="{6D73E710-C52C-4E8A-B658-333CF7F5B32A}" sibTransId="{C3545495-22F8-4C15-8F37-844677555B4D}"/>
    <dgm:cxn modelId="{49A540B5-9747-4552-8E8E-9C986D7B43FD}" type="presOf" srcId="{3AD32FBA-19AC-401C-B8BB-40F4C725E5D2}" destId="{3047DEBE-DDE7-463B-BF50-4104F8759787}" srcOrd="1" destOrd="0" presId="urn:microsoft.com/office/officeart/2005/8/layout/list1"/>
    <dgm:cxn modelId="{06E49AD9-86FE-4B3B-A073-664579842343}" srcId="{90072A0A-1B8A-4B21-8F71-998A8C006BD8}" destId="{DEDEC122-07F0-4617-A61C-B6187918BDDC}" srcOrd="1" destOrd="0" parTransId="{27959B35-FC1D-492B-A5D1-95BE37EFAFB1}" sibTransId="{C9C2F254-8A17-4F21-9916-99806A56919F}"/>
    <dgm:cxn modelId="{D0F874DE-3487-42DD-964E-2A638FAA76B6}" srcId="{90072A0A-1B8A-4B21-8F71-998A8C006BD8}" destId="{EEB1505E-D11E-4D1E-8EAC-A93C984F0AF6}" srcOrd="4" destOrd="0" parTransId="{73BCD3E7-D6C6-4BF9-8099-5AC55D8A0C32}" sibTransId="{8EACCF1D-3D79-4E76-AB0B-6D2DF5DF115E}"/>
    <dgm:cxn modelId="{7A98C2E4-5CE9-4D2E-A5E0-F0A8B0C43655}" type="presOf" srcId="{DEDEC122-07F0-4617-A61C-B6187918BDDC}" destId="{DB47A6F2-EF03-4933-AB31-7D5A17209203}" srcOrd="0" destOrd="0" presId="urn:microsoft.com/office/officeart/2005/8/layout/list1"/>
    <dgm:cxn modelId="{1D5189EA-970B-46F9-9FA8-DAA46B55EB6B}" type="presOf" srcId="{EEB1505E-D11E-4D1E-8EAC-A93C984F0AF6}" destId="{0F85EE0B-5F8D-41CF-B6CE-04F5AB749875}" srcOrd="1" destOrd="0" presId="urn:microsoft.com/office/officeart/2005/8/layout/list1"/>
    <dgm:cxn modelId="{75C422FE-F0B4-4507-8077-945BA63A2279}" type="presOf" srcId="{F880E958-9093-4645-A6C2-716C5CECD05B}" destId="{E6DB5713-78A9-4EAB-8EAF-36CF620286CB}" srcOrd="0" destOrd="0" presId="urn:microsoft.com/office/officeart/2005/8/layout/list1"/>
    <dgm:cxn modelId="{B6DB2D75-4926-44C3-B844-C5ACE165C619}" type="presParOf" srcId="{02D70E70-D489-4B49-84B2-7696B03FD141}" destId="{37E8302B-49BF-437B-9492-EDA41739E087}" srcOrd="0" destOrd="0" presId="urn:microsoft.com/office/officeart/2005/8/layout/list1"/>
    <dgm:cxn modelId="{41A5C681-CEE7-4050-883C-C45BF5486094}" type="presParOf" srcId="{37E8302B-49BF-437B-9492-EDA41739E087}" destId="{E6DB5713-78A9-4EAB-8EAF-36CF620286CB}" srcOrd="0" destOrd="0" presId="urn:microsoft.com/office/officeart/2005/8/layout/list1"/>
    <dgm:cxn modelId="{1559CA04-2DCB-4EF5-A31A-EA93A86EDC94}" type="presParOf" srcId="{37E8302B-49BF-437B-9492-EDA41739E087}" destId="{00A973F2-2E39-40F4-9057-673779F89D61}" srcOrd="1" destOrd="0" presId="urn:microsoft.com/office/officeart/2005/8/layout/list1"/>
    <dgm:cxn modelId="{E779B34C-70BA-4DF1-B498-A3377E56C7C3}" type="presParOf" srcId="{02D70E70-D489-4B49-84B2-7696B03FD141}" destId="{5C6E8DB8-4D4C-429E-B3A8-AC9739B103E5}" srcOrd="1" destOrd="0" presId="urn:microsoft.com/office/officeart/2005/8/layout/list1"/>
    <dgm:cxn modelId="{4FA2E70F-1306-48D6-A673-A1BD57A45904}" type="presParOf" srcId="{02D70E70-D489-4B49-84B2-7696B03FD141}" destId="{0579614E-C179-4A82-9630-15C0FD1AD7C1}" srcOrd="2" destOrd="0" presId="urn:microsoft.com/office/officeart/2005/8/layout/list1"/>
    <dgm:cxn modelId="{73B1668F-6CBE-4F48-A1D1-9D1220367870}" type="presParOf" srcId="{02D70E70-D489-4B49-84B2-7696B03FD141}" destId="{349533BB-E1C0-438A-B572-5C2A19E66DE4}" srcOrd="3" destOrd="0" presId="urn:microsoft.com/office/officeart/2005/8/layout/list1"/>
    <dgm:cxn modelId="{706EA668-20B0-46B2-B1CF-7C4BA2383047}" type="presParOf" srcId="{02D70E70-D489-4B49-84B2-7696B03FD141}" destId="{657E9DE6-8B7C-4AE1-ADA5-74ECB0DCA1D6}" srcOrd="4" destOrd="0" presId="urn:microsoft.com/office/officeart/2005/8/layout/list1"/>
    <dgm:cxn modelId="{1AABA96C-AB55-4585-81C8-CCD3D96F69F6}" type="presParOf" srcId="{657E9DE6-8B7C-4AE1-ADA5-74ECB0DCA1D6}" destId="{DB47A6F2-EF03-4933-AB31-7D5A17209203}" srcOrd="0" destOrd="0" presId="urn:microsoft.com/office/officeart/2005/8/layout/list1"/>
    <dgm:cxn modelId="{055A145F-F043-4D39-A05D-9B8D5C0C93A2}" type="presParOf" srcId="{657E9DE6-8B7C-4AE1-ADA5-74ECB0DCA1D6}" destId="{BDFBDBDE-9743-47A6-A311-B1F2840761FE}" srcOrd="1" destOrd="0" presId="urn:microsoft.com/office/officeart/2005/8/layout/list1"/>
    <dgm:cxn modelId="{291088BE-043A-4D7B-A910-841501FC7757}" type="presParOf" srcId="{02D70E70-D489-4B49-84B2-7696B03FD141}" destId="{A8597FBA-B218-46F6-9BE4-14B302BAC9B4}" srcOrd="5" destOrd="0" presId="urn:microsoft.com/office/officeart/2005/8/layout/list1"/>
    <dgm:cxn modelId="{EB29031F-832D-494A-AE55-E01C846571C2}" type="presParOf" srcId="{02D70E70-D489-4B49-84B2-7696B03FD141}" destId="{BC188F97-C921-435B-8206-21E04A30DF08}" srcOrd="6" destOrd="0" presId="urn:microsoft.com/office/officeart/2005/8/layout/list1"/>
    <dgm:cxn modelId="{3512CD5F-D350-4870-948A-BAEC0A139AF9}" type="presParOf" srcId="{02D70E70-D489-4B49-84B2-7696B03FD141}" destId="{86D00FAE-7912-4D6B-B4E4-A64A0817171A}" srcOrd="7" destOrd="0" presId="urn:microsoft.com/office/officeart/2005/8/layout/list1"/>
    <dgm:cxn modelId="{994D4A4A-6114-46D5-8F48-D4B77BB49FB5}" type="presParOf" srcId="{02D70E70-D489-4B49-84B2-7696B03FD141}" destId="{FE10BFCA-B811-4FF3-8F8D-50448E93883B}" srcOrd="8" destOrd="0" presId="urn:microsoft.com/office/officeart/2005/8/layout/list1"/>
    <dgm:cxn modelId="{0ABED8EA-E6B8-4502-AA10-768FE1A501E1}" type="presParOf" srcId="{FE10BFCA-B811-4FF3-8F8D-50448E93883B}" destId="{514C15A0-3658-44C5-BB21-B2F660CF2A48}" srcOrd="0" destOrd="0" presId="urn:microsoft.com/office/officeart/2005/8/layout/list1"/>
    <dgm:cxn modelId="{22E28AA9-1815-4782-B663-2ACED91E5F6A}" type="presParOf" srcId="{FE10BFCA-B811-4FF3-8F8D-50448E93883B}" destId="{9D8F6149-CFA7-4A9B-84A4-9809F7BE9785}" srcOrd="1" destOrd="0" presId="urn:microsoft.com/office/officeart/2005/8/layout/list1"/>
    <dgm:cxn modelId="{55B472C8-2345-49E7-A5FA-039358D0B734}" type="presParOf" srcId="{02D70E70-D489-4B49-84B2-7696B03FD141}" destId="{A1973A2C-52BD-46E6-93A1-DCBE1803121C}" srcOrd="9" destOrd="0" presId="urn:microsoft.com/office/officeart/2005/8/layout/list1"/>
    <dgm:cxn modelId="{D69CC69B-58A0-40AB-BD34-F8DD88F5453C}" type="presParOf" srcId="{02D70E70-D489-4B49-84B2-7696B03FD141}" destId="{6865A2E5-10B7-4B48-9D90-7FDDAAD5D2BB}" srcOrd="10" destOrd="0" presId="urn:microsoft.com/office/officeart/2005/8/layout/list1"/>
    <dgm:cxn modelId="{78E481A4-1DD7-45E3-820C-A6455E67759E}" type="presParOf" srcId="{02D70E70-D489-4B49-84B2-7696B03FD141}" destId="{C58A5FE7-F144-4479-B0D7-684693113863}" srcOrd="11" destOrd="0" presId="urn:microsoft.com/office/officeart/2005/8/layout/list1"/>
    <dgm:cxn modelId="{E10C8BF2-697F-4F77-B473-88A8EFF4CADA}" type="presParOf" srcId="{02D70E70-D489-4B49-84B2-7696B03FD141}" destId="{77B3CEA6-E6F1-442B-B1B7-56F4C7A8F205}" srcOrd="12" destOrd="0" presId="urn:microsoft.com/office/officeart/2005/8/layout/list1"/>
    <dgm:cxn modelId="{4A09D0B2-5C62-4323-B68A-BA146F8E67E3}" type="presParOf" srcId="{77B3CEA6-E6F1-442B-B1B7-56F4C7A8F205}" destId="{C4CE9FCD-8F03-4C74-9288-2DDC9BBE41E7}" srcOrd="0" destOrd="0" presId="urn:microsoft.com/office/officeart/2005/8/layout/list1"/>
    <dgm:cxn modelId="{2A9E9B16-D643-4097-8486-DCACF7C6BF06}" type="presParOf" srcId="{77B3CEA6-E6F1-442B-B1B7-56F4C7A8F205}" destId="{3047DEBE-DDE7-463B-BF50-4104F8759787}" srcOrd="1" destOrd="0" presId="urn:microsoft.com/office/officeart/2005/8/layout/list1"/>
    <dgm:cxn modelId="{EC187992-298D-421D-B61A-B6E9C8327C92}" type="presParOf" srcId="{02D70E70-D489-4B49-84B2-7696B03FD141}" destId="{910C0F83-5DA7-4D3F-BEA0-4B2705082887}" srcOrd="13" destOrd="0" presId="urn:microsoft.com/office/officeart/2005/8/layout/list1"/>
    <dgm:cxn modelId="{FB3C6918-49D0-4374-8465-1F840C58B2BA}" type="presParOf" srcId="{02D70E70-D489-4B49-84B2-7696B03FD141}" destId="{8CF8EDE0-B5F8-4C88-86AB-C90190CF6E48}" srcOrd="14" destOrd="0" presId="urn:microsoft.com/office/officeart/2005/8/layout/list1"/>
    <dgm:cxn modelId="{BBD470DC-A9D8-4E15-A79C-558C43B150B3}" type="presParOf" srcId="{02D70E70-D489-4B49-84B2-7696B03FD141}" destId="{8F0C84D7-9CBA-4D9B-86ED-7801338458F0}" srcOrd="15" destOrd="0" presId="urn:microsoft.com/office/officeart/2005/8/layout/list1"/>
    <dgm:cxn modelId="{90432483-89CC-4D5A-A836-F86276A2F62A}" type="presParOf" srcId="{02D70E70-D489-4B49-84B2-7696B03FD141}" destId="{ECB9C56B-F11E-426E-BEDA-535ECB9EE97A}" srcOrd="16" destOrd="0" presId="urn:microsoft.com/office/officeart/2005/8/layout/list1"/>
    <dgm:cxn modelId="{B09E88F9-13A1-46A4-BA12-0315B52B5848}" type="presParOf" srcId="{ECB9C56B-F11E-426E-BEDA-535ECB9EE97A}" destId="{C411F878-93E1-4BDA-8F24-480C2986AE54}" srcOrd="0" destOrd="0" presId="urn:microsoft.com/office/officeart/2005/8/layout/list1"/>
    <dgm:cxn modelId="{62EE8F49-00C3-491E-8612-F5C2D4874470}" type="presParOf" srcId="{ECB9C56B-F11E-426E-BEDA-535ECB9EE97A}" destId="{0F85EE0B-5F8D-41CF-B6CE-04F5AB749875}" srcOrd="1" destOrd="0" presId="urn:microsoft.com/office/officeart/2005/8/layout/list1"/>
    <dgm:cxn modelId="{304FECF6-4813-44A0-832A-959077BC438D}" type="presParOf" srcId="{02D70E70-D489-4B49-84B2-7696B03FD141}" destId="{0198CBC9-5C57-4A2B-8628-4268743ACE6D}" srcOrd="17" destOrd="0" presId="urn:microsoft.com/office/officeart/2005/8/layout/list1"/>
    <dgm:cxn modelId="{C1C4CA5F-DC44-44F7-A35F-71C9531F4CD3}" type="presParOf" srcId="{02D70E70-D489-4B49-84B2-7696B03FD141}" destId="{A87C64A5-EEDA-4706-A283-D10DE114799F}" srcOrd="1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55E2782-9BA8-4785-96C6-E88E35A11D55}" type="doc">
      <dgm:prSet loTypeId="urn:microsoft.com/office/officeart/2016/7/layout/ChevronBlockProcess" loCatId="process" qsTypeId="urn:microsoft.com/office/officeart/2005/8/quickstyle/simple1" qsCatId="simple" csTypeId="urn:microsoft.com/office/officeart/2005/8/colors/accent1_2" csCatId="accent1" phldr="1"/>
      <dgm:spPr/>
      <dgm:t>
        <a:bodyPr/>
        <a:lstStyle/>
        <a:p>
          <a:endParaRPr lang="ru-RU"/>
        </a:p>
      </dgm:t>
    </dgm:pt>
    <dgm:pt modelId="{46E1AE01-0D5E-474E-994F-DE93601BA415}">
      <dgm:prSet phldrT="[Текст]" phldr="0"/>
      <dgm:spPr/>
      <dgm:t>
        <a:bodyPr/>
        <a:lstStyle/>
        <a:p>
          <a:pPr rtl="0"/>
          <a:r>
            <a:rPr lang="ru-RU" b="1"/>
            <a:t>Иерархия целей</a:t>
          </a:r>
          <a:endParaRPr lang="ru-RU"/>
        </a:p>
      </dgm:t>
    </dgm:pt>
    <dgm:pt modelId="{455D8FCA-D4EC-421D-8756-6C5050662AF0}" type="parTrans" cxnId="{7F3A0F38-59FB-4749-BCCB-0E4A5048C6B2}">
      <dgm:prSet/>
      <dgm:spPr/>
      <dgm:t>
        <a:bodyPr/>
        <a:lstStyle/>
        <a:p>
          <a:endParaRPr lang="ru-RU"/>
        </a:p>
      </dgm:t>
    </dgm:pt>
    <dgm:pt modelId="{78990B28-365A-4F58-845E-7E484176B6ED}" type="sibTrans" cxnId="{7F3A0F38-59FB-4749-BCCB-0E4A5048C6B2}">
      <dgm:prSet/>
      <dgm:spPr/>
      <dgm:t>
        <a:bodyPr/>
        <a:lstStyle/>
        <a:p>
          <a:endParaRPr lang="ru-RU"/>
        </a:p>
      </dgm:t>
    </dgm:pt>
    <dgm:pt modelId="{AB24E7C1-EA5B-4C84-9B94-2EF79891131A}">
      <dgm:prSet phldrT="[Текст]" phldr="0"/>
      <dgm:spPr/>
      <dgm:t>
        <a:bodyPr/>
        <a:lstStyle/>
        <a:p>
          <a:pPr rtl="0"/>
          <a:r>
            <a:rPr lang="ru-RU"/>
            <a:t>Главные цели делятся на подцели, которые, в свою очередь, имеют свои задачи. Например, для главной цели "Увеличение продаж" могут быть подцели, такие как "Увеличение клиентской базы" и "Повышение уровня обслуживания", каждая из которых имеет свои задачи.</a:t>
          </a:r>
        </a:p>
      </dgm:t>
    </dgm:pt>
    <dgm:pt modelId="{654261DF-B633-4C6C-A918-0E8B0444542D}" type="parTrans" cxnId="{F1AB0AA6-E1F9-47C8-9E69-2A560C1E9E8E}">
      <dgm:prSet/>
      <dgm:spPr/>
      <dgm:t>
        <a:bodyPr/>
        <a:lstStyle/>
        <a:p>
          <a:endParaRPr lang="ru-RU"/>
        </a:p>
      </dgm:t>
    </dgm:pt>
    <dgm:pt modelId="{410E4006-5824-4A7B-A34A-5B9CA2B12F75}" type="sibTrans" cxnId="{F1AB0AA6-E1F9-47C8-9E69-2A560C1E9E8E}">
      <dgm:prSet/>
      <dgm:spPr/>
      <dgm:t>
        <a:bodyPr/>
        <a:lstStyle/>
        <a:p>
          <a:endParaRPr lang="ru-RU"/>
        </a:p>
      </dgm:t>
    </dgm:pt>
    <dgm:pt modelId="{F7916207-63AC-43E7-B567-C60A255E756F}">
      <dgm:prSet phldrT="[Текст]" phldr="0"/>
      <dgm:spPr/>
      <dgm:t>
        <a:bodyPr/>
        <a:lstStyle/>
        <a:p>
          <a:pPr rtl="0"/>
          <a:r>
            <a:rPr lang="ru-RU" b="1"/>
            <a:t>Взаимодействие целей</a:t>
          </a:r>
          <a:endParaRPr lang="ru-RU">
            <a:latin typeface="Calibri Light" panose="020F0302020204030204"/>
          </a:endParaRPr>
        </a:p>
      </dgm:t>
    </dgm:pt>
    <dgm:pt modelId="{5DA8CC46-D5CB-42A6-9DEE-F1EE60ABC35D}" type="parTrans" cxnId="{4C50E0DE-7A73-462A-91BD-7A5795CA2002}">
      <dgm:prSet/>
      <dgm:spPr/>
      <dgm:t>
        <a:bodyPr/>
        <a:lstStyle/>
        <a:p>
          <a:endParaRPr lang="ru-RU"/>
        </a:p>
      </dgm:t>
    </dgm:pt>
    <dgm:pt modelId="{B5414517-C474-422A-942C-2947EE98C694}" type="sibTrans" cxnId="{4C50E0DE-7A73-462A-91BD-7A5795CA2002}">
      <dgm:prSet/>
      <dgm:spPr/>
      <dgm:t>
        <a:bodyPr/>
        <a:lstStyle/>
        <a:p>
          <a:endParaRPr lang="ru-RU"/>
        </a:p>
      </dgm:t>
    </dgm:pt>
    <dgm:pt modelId="{A9A6BCD2-643B-49D7-89D3-2947E9C5D9FC}">
      <dgm:prSet phldr="0"/>
      <dgm:spPr/>
      <dgm:t>
        <a:bodyPr/>
        <a:lstStyle/>
        <a:p>
          <a:pPr rtl="0"/>
          <a:r>
            <a:rPr lang="ru-RU" b="0"/>
            <a:t>важно учитывать, как цели взаимодействуют друг с другом. Некоторые цели могут быть взаимозависимыми, когда достижение одной цели зависит от успеха другой. Например, улучшение качества продукта может быть связано с повышением удовлетворённости клиентов.</a:t>
          </a:r>
        </a:p>
      </dgm:t>
    </dgm:pt>
    <dgm:pt modelId="{310DB0B3-7806-419A-86E3-C8FDCB72E2BA}" type="parTrans" cxnId="{11D0B05A-81FC-48D0-B729-5245491E6158}">
      <dgm:prSet/>
      <dgm:spPr/>
    </dgm:pt>
    <dgm:pt modelId="{8E6E192E-6771-47F6-989B-0CD41888E19A}" type="sibTrans" cxnId="{11D0B05A-81FC-48D0-B729-5245491E6158}">
      <dgm:prSet/>
      <dgm:spPr/>
    </dgm:pt>
    <dgm:pt modelId="{045BD5A9-4390-4594-BF8D-ABBECEBB9709}" type="pres">
      <dgm:prSet presAssocID="{455E2782-9BA8-4785-96C6-E88E35A11D55}" presName="Name0" presStyleCnt="0">
        <dgm:presLayoutVars>
          <dgm:dir/>
          <dgm:animLvl val="lvl"/>
          <dgm:resizeHandles val="exact"/>
        </dgm:presLayoutVars>
      </dgm:prSet>
      <dgm:spPr/>
    </dgm:pt>
    <dgm:pt modelId="{7015315E-A5E7-49F8-9BE5-314BAAA524A5}" type="pres">
      <dgm:prSet presAssocID="{46E1AE01-0D5E-474E-994F-DE93601BA415}" presName="composite" presStyleCnt="0"/>
      <dgm:spPr/>
    </dgm:pt>
    <dgm:pt modelId="{8BEAB66A-7C85-4C1D-875F-9CBCDF710118}" type="pres">
      <dgm:prSet presAssocID="{46E1AE01-0D5E-474E-994F-DE93601BA415}" presName="parTx" presStyleLbl="alignNode1" presStyleIdx="0" presStyleCnt="2">
        <dgm:presLayoutVars>
          <dgm:chMax val="0"/>
          <dgm:chPref val="0"/>
        </dgm:presLayoutVars>
      </dgm:prSet>
      <dgm:spPr/>
    </dgm:pt>
    <dgm:pt modelId="{A4982AC6-6667-4898-8264-926270883AEF}" type="pres">
      <dgm:prSet presAssocID="{46E1AE01-0D5E-474E-994F-DE93601BA415}" presName="desTx" presStyleLbl="alignAccFollowNode1" presStyleIdx="0" presStyleCnt="2">
        <dgm:presLayoutVars/>
      </dgm:prSet>
      <dgm:spPr/>
    </dgm:pt>
    <dgm:pt modelId="{CA76A1D4-BC78-44B9-9D94-43D36FBE5B97}" type="pres">
      <dgm:prSet presAssocID="{78990B28-365A-4F58-845E-7E484176B6ED}" presName="space" presStyleCnt="0"/>
      <dgm:spPr/>
    </dgm:pt>
    <dgm:pt modelId="{B61816A1-A9FC-419D-B76C-87E10E17141B}" type="pres">
      <dgm:prSet presAssocID="{F7916207-63AC-43E7-B567-C60A255E756F}" presName="composite" presStyleCnt="0"/>
      <dgm:spPr/>
    </dgm:pt>
    <dgm:pt modelId="{93A0E62F-4D03-4815-9B0B-398540A6D6C7}" type="pres">
      <dgm:prSet presAssocID="{F7916207-63AC-43E7-B567-C60A255E756F}" presName="parTx" presStyleLbl="alignNode1" presStyleIdx="1" presStyleCnt="2">
        <dgm:presLayoutVars>
          <dgm:chMax val="0"/>
          <dgm:chPref val="0"/>
        </dgm:presLayoutVars>
      </dgm:prSet>
      <dgm:spPr/>
    </dgm:pt>
    <dgm:pt modelId="{56E30ECA-99DF-4525-B364-723F6039FF19}" type="pres">
      <dgm:prSet presAssocID="{F7916207-63AC-43E7-B567-C60A255E756F}" presName="desTx" presStyleLbl="alignAccFollowNode1" presStyleIdx="1" presStyleCnt="2">
        <dgm:presLayoutVars/>
      </dgm:prSet>
      <dgm:spPr/>
    </dgm:pt>
  </dgm:ptLst>
  <dgm:cxnLst>
    <dgm:cxn modelId="{D305A428-8D14-4C4A-8B9D-897E555F0F61}" type="presOf" srcId="{455E2782-9BA8-4785-96C6-E88E35A11D55}" destId="{045BD5A9-4390-4594-BF8D-ABBECEBB9709}" srcOrd="0" destOrd="0" presId="urn:microsoft.com/office/officeart/2016/7/layout/ChevronBlockProcess"/>
    <dgm:cxn modelId="{7F3A0F38-59FB-4749-BCCB-0E4A5048C6B2}" srcId="{455E2782-9BA8-4785-96C6-E88E35A11D55}" destId="{46E1AE01-0D5E-474E-994F-DE93601BA415}" srcOrd="0" destOrd="0" parTransId="{455D8FCA-D4EC-421D-8756-6C5050662AF0}" sibTransId="{78990B28-365A-4F58-845E-7E484176B6ED}"/>
    <dgm:cxn modelId="{11D0B05A-81FC-48D0-B729-5245491E6158}" srcId="{F7916207-63AC-43E7-B567-C60A255E756F}" destId="{A9A6BCD2-643B-49D7-89D3-2947E9C5D9FC}" srcOrd="0" destOrd="0" parTransId="{310DB0B3-7806-419A-86E3-C8FDCB72E2BA}" sibTransId="{8E6E192E-6771-47F6-989B-0CD41888E19A}"/>
    <dgm:cxn modelId="{5598059C-1D86-4BEC-AB30-C6A1CE5B35B9}" type="presOf" srcId="{AB24E7C1-EA5B-4C84-9B94-2EF79891131A}" destId="{A4982AC6-6667-4898-8264-926270883AEF}" srcOrd="0" destOrd="0" presId="urn:microsoft.com/office/officeart/2016/7/layout/ChevronBlockProcess"/>
    <dgm:cxn modelId="{F1AB0AA6-E1F9-47C8-9E69-2A560C1E9E8E}" srcId="{46E1AE01-0D5E-474E-994F-DE93601BA415}" destId="{AB24E7C1-EA5B-4C84-9B94-2EF79891131A}" srcOrd="0" destOrd="0" parTransId="{654261DF-B633-4C6C-A918-0E8B0444542D}" sibTransId="{410E4006-5824-4A7B-A34A-5B9CA2B12F75}"/>
    <dgm:cxn modelId="{364E86B9-7673-47B4-BBEE-9B6134FF0F98}" type="presOf" srcId="{F7916207-63AC-43E7-B567-C60A255E756F}" destId="{93A0E62F-4D03-4815-9B0B-398540A6D6C7}" srcOrd="0" destOrd="0" presId="urn:microsoft.com/office/officeart/2016/7/layout/ChevronBlockProcess"/>
    <dgm:cxn modelId="{185A3EBB-D93D-4919-A54E-8DFDCC546007}" type="presOf" srcId="{A9A6BCD2-643B-49D7-89D3-2947E9C5D9FC}" destId="{56E30ECA-99DF-4525-B364-723F6039FF19}" srcOrd="0" destOrd="0" presId="urn:microsoft.com/office/officeart/2016/7/layout/ChevronBlockProcess"/>
    <dgm:cxn modelId="{D61E5BC5-EFAC-4509-B97C-C31863D9D88E}" type="presOf" srcId="{46E1AE01-0D5E-474E-994F-DE93601BA415}" destId="{8BEAB66A-7C85-4C1D-875F-9CBCDF710118}" srcOrd="0" destOrd="0" presId="urn:microsoft.com/office/officeart/2016/7/layout/ChevronBlockProcess"/>
    <dgm:cxn modelId="{4C50E0DE-7A73-462A-91BD-7A5795CA2002}" srcId="{455E2782-9BA8-4785-96C6-E88E35A11D55}" destId="{F7916207-63AC-43E7-B567-C60A255E756F}" srcOrd="1" destOrd="0" parTransId="{5DA8CC46-D5CB-42A6-9DEE-F1EE60ABC35D}" sibTransId="{B5414517-C474-422A-942C-2947EE98C694}"/>
    <dgm:cxn modelId="{4390B04A-B789-4476-8720-C34CB875108D}" type="presParOf" srcId="{045BD5A9-4390-4594-BF8D-ABBECEBB9709}" destId="{7015315E-A5E7-49F8-9BE5-314BAAA524A5}" srcOrd="0" destOrd="0" presId="urn:microsoft.com/office/officeart/2016/7/layout/ChevronBlockProcess"/>
    <dgm:cxn modelId="{9E0C6D8C-726D-4580-9707-0ED0620884CD}" type="presParOf" srcId="{7015315E-A5E7-49F8-9BE5-314BAAA524A5}" destId="{8BEAB66A-7C85-4C1D-875F-9CBCDF710118}" srcOrd="0" destOrd="0" presId="urn:microsoft.com/office/officeart/2016/7/layout/ChevronBlockProcess"/>
    <dgm:cxn modelId="{6D62660B-5810-4162-B86E-4FB47EC45A67}" type="presParOf" srcId="{7015315E-A5E7-49F8-9BE5-314BAAA524A5}" destId="{A4982AC6-6667-4898-8264-926270883AEF}" srcOrd="1" destOrd="0" presId="urn:microsoft.com/office/officeart/2016/7/layout/ChevronBlockProcess"/>
    <dgm:cxn modelId="{82BDD1EF-9319-4B88-9155-1B3C244F36A6}" type="presParOf" srcId="{045BD5A9-4390-4594-BF8D-ABBECEBB9709}" destId="{CA76A1D4-BC78-44B9-9D94-43D36FBE5B97}" srcOrd="1" destOrd="0" presId="urn:microsoft.com/office/officeart/2016/7/layout/ChevronBlockProcess"/>
    <dgm:cxn modelId="{F62AFFAD-4FCE-4330-AA88-1405E382D304}" type="presParOf" srcId="{045BD5A9-4390-4594-BF8D-ABBECEBB9709}" destId="{B61816A1-A9FC-419D-B76C-87E10E17141B}" srcOrd="2" destOrd="0" presId="urn:microsoft.com/office/officeart/2016/7/layout/ChevronBlockProcess"/>
    <dgm:cxn modelId="{0D62C898-1005-4E2F-BE0C-371D4DDFA069}" type="presParOf" srcId="{B61816A1-A9FC-419D-B76C-87E10E17141B}" destId="{93A0E62F-4D03-4815-9B0B-398540A6D6C7}" srcOrd="0" destOrd="0" presId="urn:microsoft.com/office/officeart/2016/7/layout/ChevronBlockProcess"/>
    <dgm:cxn modelId="{C7514642-73BD-4689-A596-AC792B552CC1}" type="presParOf" srcId="{B61816A1-A9FC-419D-B76C-87E10E17141B}" destId="{56E30ECA-99DF-4525-B364-723F6039FF19}" srcOrd="1" destOrd="0" presId="urn:microsoft.com/office/officeart/2016/7/layout/ChevronBlock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2E15FB7-1664-48C3-94E9-0800528EE7DE}" type="doc">
      <dgm:prSet loTypeId="urn:microsoft.com/office/officeart/2005/8/layout/hList3" loCatId="list" qsTypeId="urn:microsoft.com/office/officeart/2005/8/quickstyle/simple4" qsCatId="simple" csTypeId="urn:microsoft.com/office/officeart/2005/8/colors/accent6_2" csCatId="accent6" phldr="1"/>
      <dgm:spPr/>
      <dgm:t>
        <a:bodyPr/>
        <a:lstStyle/>
        <a:p>
          <a:endParaRPr lang="ru-RU"/>
        </a:p>
      </dgm:t>
    </dgm:pt>
    <dgm:pt modelId="{A6B9DC48-8C7D-48B7-BA55-1DE00717CDDB}">
      <dgm:prSet phldrT="[Текст]" phldr="0"/>
      <dgm:spPr/>
      <dgm:t>
        <a:bodyPr/>
        <a:lstStyle/>
        <a:p>
          <a:pPr rtl="0"/>
          <a:r>
            <a:rPr lang="ru-RU"/>
            <a:t>Преимущества единой целевой системы</a:t>
          </a:r>
        </a:p>
      </dgm:t>
    </dgm:pt>
    <dgm:pt modelId="{AC341F44-C970-4CA5-A8A6-B8E3959E0657}" type="parTrans" cxnId="{542E8F8C-562E-475B-8675-38D9DF24A056}">
      <dgm:prSet/>
      <dgm:spPr/>
      <dgm:t>
        <a:bodyPr/>
        <a:lstStyle/>
        <a:p>
          <a:endParaRPr lang="ru-RU"/>
        </a:p>
      </dgm:t>
    </dgm:pt>
    <dgm:pt modelId="{58BA4149-BE39-4522-A43D-4D668B1DEAB5}" type="sibTrans" cxnId="{542E8F8C-562E-475B-8675-38D9DF24A056}">
      <dgm:prSet/>
      <dgm:spPr/>
      <dgm:t>
        <a:bodyPr/>
        <a:lstStyle/>
        <a:p>
          <a:endParaRPr lang="ru-RU"/>
        </a:p>
      </dgm:t>
    </dgm:pt>
    <dgm:pt modelId="{F534021C-4558-477E-88B3-EC689167B784}">
      <dgm:prSet phldrT="[Текст]" phldr="0"/>
      <dgm:spPr/>
      <dgm:t>
        <a:bodyPr/>
        <a:lstStyle/>
        <a:p>
          <a:pPr rtl="0"/>
          <a:r>
            <a:rPr lang="ru-RU" b="1"/>
            <a:t>Улучшение координации</a:t>
          </a:r>
          <a:r>
            <a:rPr lang="ru-RU"/>
            <a:t>: Объединение целей в единую систему позволяет обеспечить согласованность действий всех участников проекта.</a:t>
          </a:r>
        </a:p>
      </dgm:t>
    </dgm:pt>
    <dgm:pt modelId="{3BCA7634-AA56-44EF-A0E5-94F53FE52729}" type="parTrans" cxnId="{CC6ABBF8-EDB0-48B5-ACF5-0382B5E5B1EC}">
      <dgm:prSet/>
      <dgm:spPr/>
      <dgm:t>
        <a:bodyPr/>
        <a:lstStyle/>
        <a:p>
          <a:endParaRPr lang="ru-RU"/>
        </a:p>
      </dgm:t>
    </dgm:pt>
    <dgm:pt modelId="{762338D3-C724-47C0-A2F9-DDB9A1A8F9BB}" type="sibTrans" cxnId="{CC6ABBF8-EDB0-48B5-ACF5-0382B5E5B1EC}">
      <dgm:prSet/>
      <dgm:spPr/>
      <dgm:t>
        <a:bodyPr/>
        <a:lstStyle/>
        <a:p>
          <a:endParaRPr lang="ru-RU"/>
        </a:p>
      </dgm:t>
    </dgm:pt>
    <dgm:pt modelId="{1AA52ED9-54D3-48E1-ABFC-9681D093E572}">
      <dgm:prSet phldrT="[Текст]" phldr="0"/>
      <dgm:spPr/>
      <dgm:t>
        <a:bodyPr/>
        <a:lstStyle/>
        <a:p>
          <a:pPr rtl="0"/>
          <a:r>
            <a:rPr lang="ru-RU" b="1"/>
            <a:t>Оптимизация ресурсов</a:t>
          </a:r>
          <a:r>
            <a:rPr lang="ru-RU"/>
            <a:t>: Система помогает более эффективно распределять ресурсы, минимизируя дублирование усилий.</a:t>
          </a:r>
        </a:p>
      </dgm:t>
    </dgm:pt>
    <dgm:pt modelId="{77A6212B-3A4D-4140-8A5C-8EA400F97697}" type="parTrans" cxnId="{2C541E45-6EE3-4256-A3E2-5521D2176ECC}">
      <dgm:prSet/>
      <dgm:spPr/>
      <dgm:t>
        <a:bodyPr/>
        <a:lstStyle/>
        <a:p>
          <a:endParaRPr lang="ru-RU"/>
        </a:p>
      </dgm:t>
    </dgm:pt>
    <dgm:pt modelId="{57B0DC84-FAD0-4AB8-9145-6FBFA59C5817}" type="sibTrans" cxnId="{2C541E45-6EE3-4256-A3E2-5521D2176ECC}">
      <dgm:prSet/>
      <dgm:spPr/>
      <dgm:t>
        <a:bodyPr/>
        <a:lstStyle/>
        <a:p>
          <a:endParaRPr lang="ru-RU"/>
        </a:p>
      </dgm:t>
    </dgm:pt>
    <dgm:pt modelId="{D10C6B1A-A41C-4F07-BDD0-DF5FFA1543D9}">
      <dgm:prSet phldrT="[Текст]" phldr="0"/>
      <dgm:spPr/>
      <dgm:t>
        <a:bodyPr/>
        <a:lstStyle/>
        <a:p>
          <a:pPr rtl="0"/>
          <a:r>
            <a:rPr lang="ru-RU" b="1"/>
            <a:t>Повышение гибкости</a:t>
          </a:r>
          <a:r>
            <a:rPr lang="ru-RU"/>
            <a:t>: Единая система позволяет быстрее реагировать на изменения внешней среды, корректируя цели и задачи по мере необходимости.</a:t>
          </a:r>
        </a:p>
      </dgm:t>
    </dgm:pt>
    <dgm:pt modelId="{1428641A-9B22-479C-929B-5968BC2128F9}" type="parTrans" cxnId="{C63F6951-BB4F-4AB5-943D-B46C88A7C80A}">
      <dgm:prSet/>
      <dgm:spPr/>
      <dgm:t>
        <a:bodyPr/>
        <a:lstStyle/>
        <a:p>
          <a:endParaRPr lang="ru-RU"/>
        </a:p>
      </dgm:t>
    </dgm:pt>
    <dgm:pt modelId="{FB4C980F-AE79-453C-968C-1DFEB105620C}" type="sibTrans" cxnId="{C63F6951-BB4F-4AB5-943D-B46C88A7C80A}">
      <dgm:prSet/>
      <dgm:spPr/>
      <dgm:t>
        <a:bodyPr/>
        <a:lstStyle/>
        <a:p>
          <a:endParaRPr lang="ru-RU"/>
        </a:p>
      </dgm:t>
    </dgm:pt>
    <dgm:pt modelId="{5FADB0EA-D279-46C0-BD08-10DB5A534A5A}" type="pres">
      <dgm:prSet presAssocID="{92E15FB7-1664-48C3-94E9-0800528EE7DE}" presName="composite" presStyleCnt="0">
        <dgm:presLayoutVars>
          <dgm:chMax val="1"/>
          <dgm:dir/>
          <dgm:resizeHandles val="exact"/>
        </dgm:presLayoutVars>
      </dgm:prSet>
      <dgm:spPr/>
    </dgm:pt>
    <dgm:pt modelId="{90FF5261-1DF5-4C08-9133-07E37CE79717}" type="pres">
      <dgm:prSet presAssocID="{A6B9DC48-8C7D-48B7-BA55-1DE00717CDDB}" presName="roof" presStyleLbl="dkBgShp" presStyleIdx="0" presStyleCnt="2"/>
      <dgm:spPr/>
    </dgm:pt>
    <dgm:pt modelId="{EC290374-7AB8-493A-983E-C40E6DCCAF67}" type="pres">
      <dgm:prSet presAssocID="{A6B9DC48-8C7D-48B7-BA55-1DE00717CDDB}" presName="pillars" presStyleCnt="0"/>
      <dgm:spPr/>
    </dgm:pt>
    <dgm:pt modelId="{6953DCEE-DBDD-4B28-931C-6FAB5AA17721}" type="pres">
      <dgm:prSet presAssocID="{A6B9DC48-8C7D-48B7-BA55-1DE00717CDDB}" presName="pillar1" presStyleLbl="node1" presStyleIdx="0" presStyleCnt="3">
        <dgm:presLayoutVars>
          <dgm:bulletEnabled val="1"/>
        </dgm:presLayoutVars>
      </dgm:prSet>
      <dgm:spPr/>
    </dgm:pt>
    <dgm:pt modelId="{8DBCFA51-81B6-4777-8CE0-BE64152B4BF0}" type="pres">
      <dgm:prSet presAssocID="{1AA52ED9-54D3-48E1-ABFC-9681D093E572}" presName="pillarX" presStyleLbl="node1" presStyleIdx="1" presStyleCnt="3">
        <dgm:presLayoutVars>
          <dgm:bulletEnabled val="1"/>
        </dgm:presLayoutVars>
      </dgm:prSet>
      <dgm:spPr/>
    </dgm:pt>
    <dgm:pt modelId="{B86A13A7-B33F-4608-81B4-B045054FA134}" type="pres">
      <dgm:prSet presAssocID="{D10C6B1A-A41C-4F07-BDD0-DF5FFA1543D9}" presName="pillarX" presStyleLbl="node1" presStyleIdx="2" presStyleCnt="3">
        <dgm:presLayoutVars>
          <dgm:bulletEnabled val="1"/>
        </dgm:presLayoutVars>
      </dgm:prSet>
      <dgm:spPr/>
    </dgm:pt>
    <dgm:pt modelId="{C3DE28CC-2A2D-4858-9088-C9EBED5A11B6}" type="pres">
      <dgm:prSet presAssocID="{A6B9DC48-8C7D-48B7-BA55-1DE00717CDDB}" presName="base" presStyleLbl="dkBgShp" presStyleIdx="1" presStyleCnt="2"/>
      <dgm:spPr/>
    </dgm:pt>
  </dgm:ptLst>
  <dgm:cxnLst>
    <dgm:cxn modelId="{2C541E45-6EE3-4256-A3E2-5521D2176ECC}" srcId="{A6B9DC48-8C7D-48B7-BA55-1DE00717CDDB}" destId="{1AA52ED9-54D3-48E1-ABFC-9681D093E572}" srcOrd="1" destOrd="0" parTransId="{77A6212B-3A4D-4140-8A5C-8EA400F97697}" sibTransId="{57B0DC84-FAD0-4AB8-9145-6FBFA59C5817}"/>
    <dgm:cxn modelId="{C63F6951-BB4F-4AB5-943D-B46C88A7C80A}" srcId="{A6B9DC48-8C7D-48B7-BA55-1DE00717CDDB}" destId="{D10C6B1A-A41C-4F07-BDD0-DF5FFA1543D9}" srcOrd="2" destOrd="0" parTransId="{1428641A-9B22-479C-929B-5968BC2128F9}" sibTransId="{FB4C980F-AE79-453C-968C-1DFEB105620C}"/>
    <dgm:cxn modelId="{F279FA82-232F-4002-9061-46983F39CD95}" type="presOf" srcId="{92E15FB7-1664-48C3-94E9-0800528EE7DE}" destId="{5FADB0EA-D279-46C0-BD08-10DB5A534A5A}" srcOrd="0" destOrd="0" presId="urn:microsoft.com/office/officeart/2005/8/layout/hList3"/>
    <dgm:cxn modelId="{542E8F8C-562E-475B-8675-38D9DF24A056}" srcId="{92E15FB7-1664-48C3-94E9-0800528EE7DE}" destId="{A6B9DC48-8C7D-48B7-BA55-1DE00717CDDB}" srcOrd="0" destOrd="0" parTransId="{AC341F44-C970-4CA5-A8A6-B8E3959E0657}" sibTransId="{58BA4149-BE39-4522-A43D-4D668B1DEAB5}"/>
    <dgm:cxn modelId="{A0AFA3A1-F88E-4824-9D6A-B0EC58AE0F7F}" type="presOf" srcId="{1AA52ED9-54D3-48E1-ABFC-9681D093E572}" destId="{8DBCFA51-81B6-4777-8CE0-BE64152B4BF0}" srcOrd="0" destOrd="0" presId="urn:microsoft.com/office/officeart/2005/8/layout/hList3"/>
    <dgm:cxn modelId="{33E02BDC-90B6-427F-BD8E-B1F5BCBF7DBC}" type="presOf" srcId="{F534021C-4558-477E-88B3-EC689167B784}" destId="{6953DCEE-DBDD-4B28-931C-6FAB5AA17721}" srcOrd="0" destOrd="0" presId="urn:microsoft.com/office/officeart/2005/8/layout/hList3"/>
    <dgm:cxn modelId="{2FE52AEB-19C3-4381-AE23-D9B1D48F3838}" type="presOf" srcId="{A6B9DC48-8C7D-48B7-BA55-1DE00717CDDB}" destId="{90FF5261-1DF5-4C08-9133-07E37CE79717}" srcOrd="0" destOrd="0" presId="urn:microsoft.com/office/officeart/2005/8/layout/hList3"/>
    <dgm:cxn modelId="{CC6ABBF8-EDB0-48B5-ACF5-0382B5E5B1EC}" srcId="{A6B9DC48-8C7D-48B7-BA55-1DE00717CDDB}" destId="{F534021C-4558-477E-88B3-EC689167B784}" srcOrd="0" destOrd="0" parTransId="{3BCA7634-AA56-44EF-A0E5-94F53FE52729}" sibTransId="{762338D3-C724-47C0-A2F9-DDB9A1A8F9BB}"/>
    <dgm:cxn modelId="{74C397FD-3A77-4D31-B444-F689563FF68D}" type="presOf" srcId="{D10C6B1A-A41C-4F07-BDD0-DF5FFA1543D9}" destId="{B86A13A7-B33F-4608-81B4-B045054FA134}" srcOrd="0" destOrd="0" presId="urn:microsoft.com/office/officeart/2005/8/layout/hList3"/>
    <dgm:cxn modelId="{02DA3C63-1AE7-4547-9BF2-9EB1048DF8DD}" type="presParOf" srcId="{5FADB0EA-D279-46C0-BD08-10DB5A534A5A}" destId="{90FF5261-1DF5-4C08-9133-07E37CE79717}" srcOrd="0" destOrd="0" presId="urn:microsoft.com/office/officeart/2005/8/layout/hList3"/>
    <dgm:cxn modelId="{1E047D40-0BB1-4795-B607-E08FB9DCA128}" type="presParOf" srcId="{5FADB0EA-D279-46C0-BD08-10DB5A534A5A}" destId="{EC290374-7AB8-493A-983E-C40E6DCCAF67}" srcOrd="1" destOrd="0" presId="urn:microsoft.com/office/officeart/2005/8/layout/hList3"/>
    <dgm:cxn modelId="{9B621042-A27D-4BAD-B09B-F293D4AEFDE2}" type="presParOf" srcId="{EC290374-7AB8-493A-983E-C40E6DCCAF67}" destId="{6953DCEE-DBDD-4B28-931C-6FAB5AA17721}" srcOrd="0" destOrd="0" presId="urn:microsoft.com/office/officeart/2005/8/layout/hList3"/>
    <dgm:cxn modelId="{FA3FD106-FCA4-4801-BAD5-46370DA96677}" type="presParOf" srcId="{EC290374-7AB8-493A-983E-C40E6DCCAF67}" destId="{8DBCFA51-81B6-4777-8CE0-BE64152B4BF0}" srcOrd="1" destOrd="0" presId="urn:microsoft.com/office/officeart/2005/8/layout/hList3"/>
    <dgm:cxn modelId="{5C79D6FB-D466-4F6D-826E-D9BAB6261FFE}" type="presParOf" srcId="{EC290374-7AB8-493A-983E-C40E6DCCAF67}" destId="{B86A13A7-B33F-4608-81B4-B045054FA134}" srcOrd="2" destOrd="0" presId="urn:microsoft.com/office/officeart/2005/8/layout/hList3"/>
    <dgm:cxn modelId="{8380FC94-0654-4701-A12E-D7F28B2F9951}" type="presParOf" srcId="{5FADB0EA-D279-46C0-BD08-10DB5A534A5A}" destId="{C3DE28CC-2A2D-4858-9088-C9EBED5A11B6}"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94794E2-6DC2-4166-A2B8-DD9925ED5933}" type="doc">
      <dgm:prSet loTypeId="urn:microsoft.com/office/officeart/2016/7/layout/RepeatingBendingProcessNew" loCatId="process" qsTypeId="urn:microsoft.com/office/officeart/2005/8/quickstyle/simple1" qsCatId="simple" csTypeId="urn:microsoft.com/office/officeart/2005/8/colors/accent1_2" csCatId="accent1" phldr="1"/>
      <dgm:spPr/>
      <dgm:t>
        <a:bodyPr/>
        <a:lstStyle/>
        <a:p>
          <a:endParaRPr lang="ru-RU"/>
        </a:p>
      </dgm:t>
    </dgm:pt>
    <dgm:pt modelId="{FC7971CF-526A-47E6-A290-6E1DC4BF16C9}">
      <dgm:prSet phldr="0"/>
      <dgm:spPr/>
      <dgm:t>
        <a:bodyPr/>
        <a:lstStyle/>
        <a:p>
          <a:pPr rtl="0"/>
          <a:r>
            <a:rPr lang="ru-RU" b="0"/>
            <a:t>Формулирование </a:t>
          </a:r>
          <a:r>
            <a:rPr lang="ru-RU" b="0">
              <a:latin typeface="Calibri Light" panose="020F0302020204030204"/>
            </a:rPr>
            <a:t>целей:</a:t>
          </a:r>
          <a:r>
            <a:rPr lang="ru-RU">
              <a:latin typeface="Calibri Light" panose="020F0302020204030204"/>
            </a:rPr>
            <a:t> Определение</a:t>
          </a:r>
          <a:r>
            <a:rPr lang="ru-RU"/>
            <a:t> основных целей исследования, которые должны быть ясными, конкретными и измеримыми</a:t>
          </a:r>
          <a:endParaRPr lang="ru-RU">
            <a:latin typeface="Calibri Light" panose="020F0302020204030204"/>
          </a:endParaRPr>
        </a:p>
      </dgm:t>
    </dgm:pt>
    <dgm:pt modelId="{B0A2CAAA-66F0-42F1-BD67-918F6686758E}" type="parTrans" cxnId="{804B90CE-AECC-4611-A100-AE5EC3FB7BCF}">
      <dgm:prSet/>
      <dgm:spPr/>
    </dgm:pt>
    <dgm:pt modelId="{FB8C866F-DD0F-4047-939C-7CAD28B17008}" type="sibTrans" cxnId="{804B90CE-AECC-4611-A100-AE5EC3FB7BCF}">
      <dgm:prSet/>
      <dgm:spPr/>
      <dgm:t>
        <a:bodyPr/>
        <a:lstStyle/>
        <a:p>
          <a:endParaRPr lang="en-US"/>
        </a:p>
        <a:p>
          <a:endParaRPr lang="ru-RU"/>
        </a:p>
      </dgm:t>
    </dgm:pt>
    <dgm:pt modelId="{F0CD53C5-C091-4FB1-87D1-0E529E7DD3AF}">
      <dgm:prSet phldr="0"/>
      <dgm:spPr/>
      <dgm:t>
        <a:bodyPr/>
        <a:lstStyle/>
        <a:p>
          <a:pPr rtl="0"/>
          <a:r>
            <a:rPr lang="ru-RU" b="1"/>
            <a:t>Определение </a:t>
          </a:r>
          <a:r>
            <a:rPr lang="ru-RU" b="1">
              <a:latin typeface="Calibri Light" panose="020F0302020204030204"/>
            </a:rPr>
            <a:t>задач: </a:t>
          </a:r>
          <a:r>
            <a:rPr lang="ru-RU" b="0">
              <a:latin typeface="Calibri Light" panose="020F0302020204030204"/>
            </a:rPr>
            <a:t>Разработка</a:t>
          </a:r>
          <a:r>
            <a:rPr lang="ru-RU"/>
            <a:t> конкретных задач, необходимых для достижения </a:t>
          </a:r>
          <a:r>
            <a:rPr lang="ru-RU">
              <a:latin typeface="Calibri Light" panose="020F0302020204030204"/>
            </a:rPr>
            <a:t>целей. Задачи</a:t>
          </a:r>
          <a:r>
            <a:rPr lang="ru-RU"/>
            <a:t> должны быть разбиты на подзадачи для более эффективного выполнения.</a:t>
          </a:r>
          <a:endParaRPr lang="ru-RU">
            <a:latin typeface="Calibri Light" panose="020F0302020204030204"/>
          </a:endParaRPr>
        </a:p>
      </dgm:t>
    </dgm:pt>
    <dgm:pt modelId="{D714E8C8-ACB4-45AE-8CC0-5C68F1D21852}" type="parTrans" cxnId="{35BC1D17-F1C6-4BB5-907B-E62EDD06B5CC}">
      <dgm:prSet/>
      <dgm:spPr/>
    </dgm:pt>
    <dgm:pt modelId="{5109C36C-55E4-4DF0-930D-4B3DBEB50DE1}" type="sibTrans" cxnId="{35BC1D17-F1C6-4BB5-907B-E62EDD06B5CC}">
      <dgm:prSet/>
      <dgm:spPr/>
      <dgm:t>
        <a:bodyPr/>
        <a:lstStyle/>
        <a:p>
          <a:endParaRPr lang="en-US"/>
        </a:p>
        <a:p>
          <a:endParaRPr lang="ru-RU"/>
        </a:p>
      </dgm:t>
    </dgm:pt>
    <dgm:pt modelId="{6D03A6ED-0E36-4E73-9620-E5923745BAFE}">
      <dgm:prSet phldr="0"/>
      <dgm:spPr/>
      <dgm:t>
        <a:bodyPr/>
        <a:lstStyle/>
        <a:p>
          <a:pPr rtl="0"/>
          <a:r>
            <a:rPr lang="ru-RU" b="1"/>
            <a:t>Выбор методов исследования</a:t>
          </a:r>
          <a:r>
            <a:rPr lang="ru-RU" b="1">
              <a:latin typeface="Calibri Light"/>
              <a:ea typeface="Calibri Light"/>
              <a:cs typeface="Calibri Light"/>
            </a:rPr>
            <a:t>. </a:t>
          </a:r>
          <a:r>
            <a:rPr lang="ru-RU"/>
            <a:t>Определение методов, подходящих для достижения поставленных целей. Это могут быть количественные, качественные или смешанные методы.</a:t>
          </a:r>
          <a:endParaRPr lang="ru-RU">
            <a:latin typeface="Calibri"/>
            <a:ea typeface="Calibri"/>
            <a:cs typeface="Calibri"/>
          </a:endParaRPr>
        </a:p>
      </dgm:t>
    </dgm:pt>
    <dgm:pt modelId="{D1116EB1-0486-4DEB-B5E6-9AEEB09F2F92}" type="parTrans" cxnId="{D4566571-B282-4285-B77D-79B7D98469A6}">
      <dgm:prSet/>
      <dgm:spPr/>
    </dgm:pt>
    <dgm:pt modelId="{B196A40C-6314-4CE5-B3E1-3934039B28CD}" type="sibTrans" cxnId="{D4566571-B282-4285-B77D-79B7D98469A6}">
      <dgm:prSet/>
      <dgm:spPr/>
      <dgm:t>
        <a:bodyPr/>
        <a:lstStyle/>
        <a:p>
          <a:endParaRPr lang="en-US"/>
        </a:p>
        <a:p>
          <a:endParaRPr lang="ru-RU"/>
        </a:p>
      </dgm:t>
    </dgm:pt>
    <dgm:pt modelId="{4E24BA89-1CDC-41E0-8E6F-3B5E7496F4A0}">
      <dgm:prSet phldr="0"/>
      <dgm:spPr/>
      <dgm:t>
        <a:bodyPr/>
        <a:lstStyle/>
        <a:p>
          <a:pPr rtl="0"/>
          <a:r>
            <a:rPr lang="ru-RU" b="1"/>
            <a:t>Сбор данных. </a:t>
          </a:r>
          <a:r>
            <a:rPr lang="ru-RU"/>
            <a:t>Организация процесса сбора данных в соответствии с выбранными методами. Установление необходимых инструментов (анкеты, программное обеспечение и т.д.).</a:t>
          </a:r>
        </a:p>
      </dgm:t>
    </dgm:pt>
    <dgm:pt modelId="{BAE61A02-1B4E-4DAB-A3D6-AA4FD04EA7F0}" type="parTrans" cxnId="{BF8CD258-CBF3-44C1-B54E-21F2DB0235CC}">
      <dgm:prSet/>
      <dgm:spPr/>
    </dgm:pt>
    <dgm:pt modelId="{629AB669-9A11-4BC7-860A-FBB46D668B98}" type="sibTrans" cxnId="{BF8CD258-CBF3-44C1-B54E-21F2DB0235CC}">
      <dgm:prSet/>
      <dgm:spPr/>
      <dgm:t>
        <a:bodyPr/>
        <a:lstStyle/>
        <a:p>
          <a:endParaRPr lang="en-US"/>
        </a:p>
        <a:p>
          <a:endParaRPr lang="ru-RU"/>
        </a:p>
      </dgm:t>
    </dgm:pt>
    <dgm:pt modelId="{C81648E4-F4EC-4ADA-8BDF-28BA82B98994}">
      <dgm:prSet phldr="0"/>
      <dgm:spPr/>
      <dgm:t>
        <a:bodyPr/>
        <a:lstStyle/>
        <a:p>
          <a:pPr rtl="0"/>
          <a:r>
            <a:rPr lang="ru-RU" b="1"/>
            <a:t>Анализ данных. </a:t>
          </a:r>
          <a:r>
            <a:rPr lang="ru-RU"/>
            <a:t>Обработка </a:t>
          </a:r>
          <a:r>
            <a:rPr lang="ru-RU">
              <a:latin typeface="Calibri Light" panose="020F0302020204030204"/>
            </a:rPr>
            <a:t>собранных</a:t>
          </a:r>
          <a:r>
            <a:rPr lang="ru-RU"/>
            <a:t> данных с использованием статистических и аналитических методов. Выявление тенденций, зависимостей и паттернов, которые помогут в интерпретации результатов.</a:t>
          </a:r>
        </a:p>
      </dgm:t>
    </dgm:pt>
    <dgm:pt modelId="{5D2E8BAC-21F8-412D-B380-90D217D48143}" type="parTrans" cxnId="{510EE878-F7AD-4F79-BD4F-66C7641029C1}">
      <dgm:prSet/>
      <dgm:spPr/>
    </dgm:pt>
    <dgm:pt modelId="{7F9A6FA9-A9DB-4712-9047-3A9C1B0613D5}" type="sibTrans" cxnId="{510EE878-F7AD-4F79-BD4F-66C7641029C1}">
      <dgm:prSet/>
      <dgm:spPr/>
      <dgm:t>
        <a:bodyPr/>
        <a:lstStyle/>
        <a:p>
          <a:endParaRPr lang="en-US"/>
        </a:p>
        <a:p>
          <a:endParaRPr lang="ru-RU"/>
        </a:p>
      </dgm:t>
    </dgm:pt>
    <dgm:pt modelId="{AA59FB47-AD9A-42E5-A34E-798A16F84F46}">
      <dgm:prSet phldr="0"/>
      <dgm:spPr/>
      <dgm:t>
        <a:bodyPr/>
        <a:lstStyle/>
        <a:p>
          <a:pPr rtl="0"/>
          <a:r>
            <a:rPr lang="ru-RU" b="1"/>
            <a:t>Интерпретация </a:t>
          </a:r>
          <a:r>
            <a:rPr lang="ru-RU" b="1">
              <a:latin typeface="Calibri Light"/>
              <a:ea typeface="Calibri Light"/>
              <a:cs typeface="Calibri Light"/>
            </a:rPr>
            <a:t>результатов. </a:t>
          </a:r>
          <a:r>
            <a:rPr lang="ru-RU" b="0">
              <a:latin typeface="Calibri Light"/>
              <a:ea typeface="Calibri Light"/>
              <a:cs typeface="Calibri Light"/>
            </a:rPr>
            <a:t>Оценка</a:t>
          </a:r>
          <a:r>
            <a:rPr lang="ru-RU"/>
            <a:t> результатов в контексте поставленных целей и задач.</a:t>
          </a:r>
          <a:r>
            <a:rPr lang="ru-RU">
              <a:latin typeface="Calibri Light" panose="020F0302020204030204"/>
            </a:rPr>
            <a:t> </a:t>
          </a:r>
          <a:r>
            <a:rPr lang="ru-RU"/>
            <a:t>Выявление успехов и возможных проблем, а также формулирование выводов.</a:t>
          </a:r>
          <a:endParaRPr lang="ru-RU">
            <a:latin typeface="Calibri"/>
            <a:ea typeface="Calibri"/>
            <a:cs typeface="Calibri"/>
          </a:endParaRPr>
        </a:p>
      </dgm:t>
    </dgm:pt>
    <dgm:pt modelId="{A9B28EDA-110A-4A47-9BD9-316245F7052F}" type="parTrans" cxnId="{F4DE3672-64C1-4D54-857D-6283E02F2784}">
      <dgm:prSet/>
      <dgm:spPr/>
    </dgm:pt>
    <dgm:pt modelId="{37BF6110-8DF6-46AE-B9E5-6DD850293170}" type="sibTrans" cxnId="{F4DE3672-64C1-4D54-857D-6283E02F2784}">
      <dgm:prSet/>
      <dgm:spPr/>
      <dgm:t>
        <a:bodyPr/>
        <a:lstStyle/>
        <a:p>
          <a:endParaRPr lang="en-US"/>
        </a:p>
        <a:p>
          <a:endParaRPr lang="ru-RU"/>
        </a:p>
      </dgm:t>
    </dgm:pt>
    <dgm:pt modelId="{4E0AAA1C-8D4E-4385-BF10-75CAA5845E46}">
      <dgm:prSet phldr="0"/>
      <dgm:spPr/>
      <dgm:t>
        <a:bodyPr/>
        <a:lstStyle/>
        <a:p>
          <a:pPr rtl="0"/>
          <a:r>
            <a:rPr lang="ru-RU" b="1"/>
            <a:t>Подготовка рекомендаций</a:t>
          </a:r>
          <a:r>
            <a:rPr lang="ru-RU" b="1">
              <a:latin typeface="Calibri Light"/>
              <a:ea typeface="Calibri Light"/>
              <a:cs typeface="Calibri Light"/>
            </a:rPr>
            <a:t>. </a:t>
          </a:r>
          <a:r>
            <a:rPr lang="ru-RU"/>
            <a:t>На основе анализа и интерпретации данных разработка рекомендаций для дальнейших действий.</a:t>
          </a:r>
          <a:r>
            <a:rPr lang="ru-RU">
              <a:latin typeface="Calibri Light" panose="020F0302020204030204"/>
            </a:rPr>
            <a:t> </a:t>
          </a:r>
          <a:r>
            <a:rPr lang="ru-RU"/>
            <a:t>Рекомендации должны быть реалистичными и ориентированными на практическое применение.</a:t>
          </a:r>
          <a:endParaRPr lang="ru-RU">
            <a:latin typeface="Calibri"/>
            <a:ea typeface="Calibri"/>
            <a:cs typeface="Calibri"/>
          </a:endParaRPr>
        </a:p>
      </dgm:t>
    </dgm:pt>
    <dgm:pt modelId="{4C49D7EA-CE8B-4A19-A840-B7C555E67EE6}" type="parTrans" cxnId="{4E2A6239-1AF0-485D-8654-31EB8D2F0AE3}">
      <dgm:prSet/>
      <dgm:spPr/>
    </dgm:pt>
    <dgm:pt modelId="{82B986FD-1BD1-4FD6-98B9-640382208686}" type="sibTrans" cxnId="{4E2A6239-1AF0-485D-8654-31EB8D2F0AE3}">
      <dgm:prSet/>
      <dgm:spPr/>
      <dgm:t>
        <a:bodyPr/>
        <a:lstStyle/>
        <a:p>
          <a:endParaRPr lang="en-US"/>
        </a:p>
        <a:p>
          <a:endParaRPr lang="ru-RU"/>
        </a:p>
      </dgm:t>
    </dgm:pt>
    <dgm:pt modelId="{06E2EF05-AF31-44AC-9408-73FFFE82E70B}">
      <dgm:prSet phldr="0"/>
      <dgm:spPr/>
      <dgm:t>
        <a:bodyPr/>
        <a:lstStyle/>
        <a:p>
          <a:pPr rtl="0"/>
          <a:r>
            <a:rPr lang="ru-RU" b="1"/>
            <a:t>Оценка и </a:t>
          </a:r>
          <a:r>
            <a:rPr lang="ru-RU" b="1">
              <a:latin typeface="Calibri Light"/>
              <a:ea typeface="Calibri Light"/>
              <a:cs typeface="Calibri Light"/>
            </a:rPr>
            <a:t>корректировка. </a:t>
          </a:r>
          <a:r>
            <a:rPr lang="ru-RU">
              <a:latin typeface="Calibri Light"/>
              <a:ea typeface="Calibri Light"/>
              <a:cs typeface="Calibri Light"/>
            </a:rPr>
            <a:t>Оценка</a:t>
          </a:r>
          <a:r>
            <a:rPr lang="ru-RU"/>
            <a:t> эффективности проведенного исследования и его влияния на достигнутые цели.</a:t>
          </a:r>
          <a:r>
            <a:rPr lang="ru-RU">
              <a:latin typeface="Calibri Light" panose="020F0302020204030204"/>
            </a:rPr>
            <a:t> </a:t>
          </a:r>
          <a:r>
            <a:rPr lang="ru-RU"/>
            <a:t>Корректировка целей и задач на основе полученных данных и рекомендаций.</a:t>
          </a:r>
          <a:endParaRPr lang="ru-RU">
            <a:latin typeface="Calibri"/>
            <a:ea typeface="Calibri"/>
            <a:cs typeface="Calibri"/>
          </a:endParaRPr>
        </a:p>
      </dgm:t>
    </dgm:pt>
    <dgm:pt modelId="{BD4B46C9-8CBC-4C46-8990-FDD67272AA80}" type="parTrans" cxnId="{F46EF0EB-D3D9-4892-8D9F-2EFC3029AD15}">
      <dgm:prSet/>
      <dgm:spPr/>
    </dgm:pt>
    <dgm:pt modelId="{3001A9D0-CD3D-4742-B35E-31AB57D62803}" type="sibTrans" cxnId="{F46EF0EB-D3D9-4892-8D9F-2EFC3029AD15}">
      <dgm:prSet/>
      <dgm:spPr/>
    </dgm:pt>
    <dgm:pt modelId="{2227A33E-2D54-4C62-A7BB-AEAF3C52BD94}" type="pres">
      <dgm:prSet presAssocID="{794794E2-6DC2-4166-A2B8-DD9925ED5933}" presName="Name0" presStyleCnt="0">
        <dgm:presLayoutVars>
          <dgm:dir/>
          <dgm:resizeHandles val="exact"/>
        </dgm:presLayoutVars>
      </dgm:prSet>
      <dgm:spPr/>
    </dgm:pt>
    <dgm:pt modelId="{3D24A746-4141-42C3-916F-84140ACEEF8F}" type="pres">
      <dgm:prSet presAssocID="{FC7971CF-526A-47E6-A290-6E1DC4BF16C9}" presName="node" presStyleLbl="node1" presStyleIdx="0" presStyleCnt="8">
        <dgm:presLayoutVars>
          <dgm:bulletEnabled val="1"/>
        </dgm:presLayoutVars>
      </dgm:prSet>
      <dgm:spPr/>
    </dgm:pt>
    <dgm:pt modelId="{278D0410-9EA5-4460-93DF-312D265DB181}" type="pres">
      <dgm:prSet presAssocID="{FB8C866F-DD0F-4047-939C-7CAD28B17008}" presName="sibTrans" presStyleLbl="sibTrans1D1" presStyleIdx="0" presStyleCnt="7"/>
      <dgm:spPr/>
    </dgm:pt>
    <dgm:pt modelId="{2BE7B1B2-D5DF-48F4-8D89-3ECB5D699565}" type="pres">
      <dgm:prSet presAssocID="{FB8C866F-DD0F-4047-939C-7CAD28B17008}" presName="connectorText" presStyleLbl="sibTrans1D1" presStyleIdx="0" presStyleCnt="7"/>
      <dgm:spPr/>
    </dgm:pt>
    <dgm:pt modelId="{889FA67D-8106-4210-A6E1-63E0B3D7F930}" type="pres">
      <dgm:prSet presAssocID="{F0CD53C5-C091-4FB1-87D1-0E529E7DD3AF}" presName="node" presStyleLbl="node1" presStyleIdx="1" presStyleCnt="8">
        <dgm:presLayoutVars>
          <dgm:bulletEnabled val="1"/>
        </dgm:presLayoutVars>
      </dgm:prSet>
      <dgm:spPr/>
    </dgm:pt>
    <dgm:pt modelId="{93F7E108-10FE-4597-98D5-185B7A347283}" type="pres">
      <dgm:prSet presAssocID="{5109C36C-55E4-4DF0-930D-4B3DBEB50DE1}" presName="sibTrans" presStyleLbl="sibTrans1D1" presStyleIdx="1" presStyleCnt="7"/>
      <dgm:spPr/>
    </dgm:pt>
    <dgm:pt modelId="{9F710BC5-F936-486C-891F-F681955D2FDA}" type="pres">
      <dgm:prSet presAssocID="{5109C36C-55E4-4DF0-930D-4B3DBEB50DE1}" presName="connectorText" presStyleLbl="sibTrans1D1" presStyleIdx="1" presStyleCnt="7"/>
      <dgm:spPr/>
    </dgm:pt>
    <dgm:pt modelId="{47ADBAAC-DD2E-4BB0-A544-6FB4E838C578}" type="pres">
      <dgm:prSet presAssocID="{6D03A6ED-0E36-4E73-9620-E5923745BAFE}" presName="node" presStyleLbl="node1" presStyleIdx="2" presStyleCnt="8">
        <dgm:presLayoutVars>
          <dgm:bulletEnabled val="1"/>
        </dgm:presLayoutVars>
      </dgm:prSet>
      <dgm:spPr/>
    </dgm:pt>
    <dgm:pt modelId="{5FCFC97D-95C5-43B0-97B1-E504936CEFB1}" type="pres">
      <dgm:prSet presAssocID="{B196A40C-6314-4CE5-B3E1-3934039B28CD}" presName="sibTrans" presStyleLbl="sibTrans1D1" presStyleIdx="2" presStyleCnt="7"/>
      <dgm:spPr/>
    </dgm:pt>
    <dgm:pt modelId="{3F463FFC-2C9F-4A11-9CEF-CDFA5A79C7D4}" type="pres">
      <dgm:prSet presAssocID="{B196A40C-6314-4CE5-B3E1-3934039B28CD}" presName="connectorText" presStyleLbl="sibTrans1D1" presStyleIdx="2" presStyleCnt="7"/>
      <dgm:spPr/>
    </dgm:pt>
    <dgm:pt modelId="{DA5A2382-507A-4A81-BBA9-6B027C095D67}" type="pres">
      <dgm:prSet presAssocID="{4E24BA89-1CDC-41E0-8E6F-3B5E7496F4A0}" presName="node" presStyleLbl="node1" presStyleIdx="3" presStyleCnt="8">
        <dgm:presLayoutVars>
          <dgm:bulletEnabled val="1"/>
        </dgm:presLayoutVars>
      </dgm:prSet>
      <dgm:spPr/>
    </dgm:pt>
    <dgm:pt modelId="{BD96F87C-289B-468A-958B-3BBED9C54119}" type="pres">
      <dgm:prSet presAssocID="{629AB669-9A11-4BC7-860A-FBB46D668B98}" presName="sibTrans" presStyleLbl="sibTrans1D1" presStyleIdx="3" presStyleCnt="7"/>
      <dgm:spPr/>
    </dgm:pt>
    <dgm:pt modelId="{6481600F-5768-42E6-870D-3E38BFF5EC9D}" type="pres">
      <dgm:prSet presAssocID="{629AB669-9A11-4BC7-860A-FBB46D668B98}" presName="connectorText" presStyleLbl="sibTrans1D1" presStyleIdx="3" presStyleCnt="7"/>
      <dgm:spPr/>
    </dgm:pt>
    <dgm:pt modelId="{A8BAB38C-3790-4A49-90FC-024AF29D61A5}" type="pres">
      <dgm:prSet presAssocID="{C81648E4-F4EC-4ADA-8BDF-28BA82B98994}" presName="node" presStyleLbl="node1" presStyleIdx="4" presStyleCnt="8">
        <dgm:presLayoutVars>
          <dgm:bulletEnabled val="1"/>
        </dgm:presLayoutVars>
      </dgm:prSet>
      <dgm:spPr/>
    </dgm:pt>
    <dgm:pt modelId="{F4DCC1D3-E2B0-4A8F-8B4F-E74E9CD34D0E}" type="pres">
      <dgm:prSet presAssocID="{7F9A6FA9-A9DB-4712-9047-3A9C1B0613D5}" presName="sibTrans" presStyleLbl="sibTrans1D1" presStyleIdx="4" presStyleCnt="7"/>
      <dgm:spPr/>
    </dgm:pt>
    <dgm:pt modelId="{8697CF15-58F4-42D1-A480-239B8ED7D753}" type="pres">
      <dgm:prSet presAssocID="{7F9A6FA9-A9DB-4712-9047-3A9C1B0613D5}" presName="connectorText" presStyleLbl="sibTrans1D1" presStyleIdx="4" presStyleCnt="7"/>
      <dgm:spPr/>
    </dgm:pt>
    <dgm:pt modelId="{CF897017-E31D-484E-A5A4-FA93D4F4F67A}" type="pres">
      <dgm:prSet presAssocID="{AA59FB47-AD9A-42E5-A34E-798A16F84F46}" presName="node" presStyleLbl="node1" presStyleIdx="5" presStyleCnt="8">
        <dgm:presLayoutVars>
          <dgm:bulletEnabled val="1"/>
        </dgm:presLayoutVars>
      </dgm:prSet>
      <dgm:spPr/>
    </dgm:pt>
    <dgm:pt modelId="{165DDE22-04B2-408B-8AF8-3040375A7E73}" type="pres">
      <dgm:prSet presAssocID="{37BF6110-8DF6-46AE-B9E5-6DD850293170}" presName="sibTrans" presStyleLbl="sibTrans1D1" presStyleIdx="5" presStyleCnt="7"/>
      <dgm:spPr/>
    </dgm:pt>
    <dgm:pt modelId="{8D12369F-1442-4DDF-8BBE-50CC03A9B62A}" type="pres">
      <dgm:prSet presAssocID="{37BF6110-8DF6-46AE-B9E5-6DD850293170}" presName="connectorText" presStyleLbl="sibTrans1D1" presStyleIdx="5" presStyleCnt="7"/>
      <dgm:spPr/>
    </dgm:pt>
    <dgm:pt modelId="{5026AD4E-6013-41FF-AAAC-6F059141B682}" type="pres">
      <dgm:prSet presAssocID="{4E0AAA1C-8D4E-4385-BF10-75CAA5845E46}" presName="node" presStyleLbl="node1" presStyleIdx="6" presStyleCnt="8">
        <dgm:presLayoutVars>
          <dgm:bulletEnabled val="1"/>
        </dgm:presLayoutVars>
      </dgm:prSet>
      <dgm:spPr/>
    </dgm:pt>
    <dgm:pt modelId="{1506170F-BCF0-41D3-AB18-861DB9BF5DAA}" type="pres">
      <dgm:prSet presAssocID="{82B986FD-1BD1-4FD6-98B9-640382208686}" presName="sibTrans" presStyleLbl="sibTrans1D1" presStyleIdx="6" presStyleCnt="7"/>
      <dgm:spPr/>
    </dgm:pt>
    <dgm:pt modelId="{5029E1F9-E191-4E7D-9FFF-5A0705A72ADA}" type="pres">
      <dgm:prSet presAssocID="{82B986FD-1BD1-4FD6-98B9-640382208686}" presName="connectorText" presStyleLbl="sibTrans1D1" presStyleIdx="6" presStyleCnt="7"/>
      <dgm:spPr/>
    </dgm:pt>
    <dgm:pt modelId="{974946C8-55C3-4731-992A-53EE91AFA8FB}" type="pres">
      <dgm:prSet presAssocID="{06E2EF05-AF31-44AC-9408-73FFFE82E70B}" presName="node" presStyleLbl="node1" presStyleIdx="7" presStyleCnt="8">
        <dgm:presLayoutVars>
          <dgm:bulletEnabled val="1"/>
        </dgm:presLayoutVars>
      </dgm:prSet>
      <dgm:spPr/>
    </dgm:pt>
  </dgm:ptLst>
  <dgm:cxnLst>
    <dgm:cxn modelId="{41490105-5656-49DE-BC94-6B89D3F44817}" type="presOf" srcId="{6D03A6ED-0E36-4E73-9620-E5923745BAFE}" destId="{47ADBAAC-DD2E-4BB0-A544-6FB4E838C578}" srcOrd="0" destOrd="0" presId="urn:microsoft.com/office/officeart/2016/7/layout/RepeatingBendingProcessNew"/>
    <dgm:cxn modelId="{35BC1D17-F1C6-4BB5-907B-E62EDD06B5CC}" srcId="{794794E2-6DC2-4166-A2B8-DD9925ED5933}" destId="{F0CD53C5-C091-4FB1-87D1-0E529E7DD3AF}" srcOrd="1" destOrd="0" parTransId="{D714E8C8-ACB4-45AE-8CC0-5C68F1D21852}" sibTransId="{5109C36C-55E4-4DF0-930D-4B3DBEB50DE1}"/>
    <dgm:cxn modelId="{5E114C28-1866-4342-9908-7C58D23D0CB4}" type="presOf" srcId="{7F9A6FA9-A9DB-4712-9047-3A9C1B0613D5}" destId="{F4DCC1D3-E2B0-4A8F-8B4F-E74E9CD34D0E}" srcOrd="0" destOrd="0" presId="urn:microsoft.com/office/officeart/2016/7/layout/RepeatingBendingProcessNew"/>
    <dgm:cxn modelId="{1133612C-5675-474C-890E-AF8444CE5320}" type="presOf" srcId="{4E24BA89-1CDC-41E0-8E6F-3B5E7496F4A0}" destId="{DA5A2382-507A-4A81-BBA9-6B027C095D67}" srcOrd="0" destOrd="0" presId="urn:microsoft.com/office/officeart/2016/7/layout/RepeatingBendingProcessNew"/>
    <dgm:cxn modelId="{88AA892C-AC17-4BB9-8A82-780B5B044E19}" type="presOf" srcId="{06E2EF05-AF31-44AC-9408-73FFFE82E70B}" destId="{974946C8-55C3-4731-992A-53EE91AFA8FB}" srcOrd="0" destOrd="0" presId="urn:microsoft.com/office/officeart/2016/7/layout/RepeatingBendingProcessNew"/>
    <dgm:cxn modelId="{4E2A6239-1AF0-485D-8654-31EB8D2F0AE3}" srcId="{794794E2-6DC2-4166-A2B8-DD9925ED5933}" destId="{4E0AAA1C-8D4E-4385-BF10-75CAA5845E46}" srcOrd="6" destOrd="0" parTransId="{4C49D7EA-CE8B-4A19-A840-B7C555E67EE6}" sibTransId="{82B986FD-1BD1-4FD6-98B9-640382208686}"/>
    <dgm:cxn modelId="{93C8A33A-16C0-4C66-9E64-CD34D7645E0C}" type="presOf" srcId="{C81648E4-F4EC-4ADA-8BDF-28BA82B98994}" destId="{A8BAB38C-3790-4A49-90FC-024AF29D61A5}" srcOrd="0" destOrd="0" presId="urn:microsoft.com/office/officeart/2016/7/layout/RepeatingBendingProcessNew"/>
    <dgm:cxn modelId="{4E44605D-B4C2-4DAE-8348-254819E3BC38}" type="presOf" srcId="{FB8C866F-DD0F-4047-939C-7CAD28B17008}" destId="{2BE7B1B2-D5DF-48F4-8D89-3ECB5D699565}" srcOrd="1" destOrd="0" presId="urn:microsoft.com/office/officeart/2016/7/layout/RepeatingBendingProcessNew"/>
    <dgm:cxn modelId="{3CBF236B-CBA4-45E2-88C4-BE2D903B9AEF}" type="presOf" srcId="{5109C36C-55E4-4DF0-930D-4B3DBEB50DE1}" destId="{9F710BC5-F936-486C-891F-F681955D2FDA}" srcOrd="1" destOrd="0" presId="urn:microsoft.com/office/officeart/2016/7/layout/RepeatingBendingProcessNew"/>
    <dgm:cxn modelId="{E4198A50-5FF4-4FD4-8FAF-72328E4AB5D2}" type="presOf" srcId="{4E0AAA1C-8D4E-4385-BF10-75CAA5845E46}" destId="{5026AD4E-6013-41FF-AAAC-6F059141B682}" srcOrd="0" destOrd="0" presId="urn:microsoft.com/office/officeart/2016/7/layout/RepeatingBendingProcessNew"/>
    <dgm:cxn modelId="{D4566571-B282-4285-B77D-79B7D98469A6}" srcId="{794794E2-6DC2-4166-A2B8-DD9925ED5933}" destId="{6D03A6ED-0E36-4E73-9620-E5923745BAFE}" srcOrd="2" destOrd="0" parTransId="{D1116EB1-0486-4DEB-B5E6-9AEEB09F2F92}" sibTransId="{B196A40C-6314-4CE5-B3E1-3934039B28CD}"/>
    <dgm:cxn modelId="{F4DE3672-64C1-4D54-857D-6283E02F2784}" srcId="{794794E2-6DC2-4166-A2B8-DD9925ED5933}" destId="{AA59FB47-AD9A-42E5-A34E-798A16F84F46}" srcOrd="5" destOrd="0" parTransId="{A9B28EDA-110A-4A47-9BD9-316245F7052F}" sibTransId="{37BF6110-8DF6-46AE-B9E5-6DD850293170}"/>
    <dgm:cxn modelId="{BF8CD258-CBF3-44C1-B54E-21F2DB0235CC}" srcId="{794794E2-6DC2-4166-A2B8-DD9925ED5933}" destId="{4E24BA89-1CDC-41E0-8E6F-3B5E7496F4A0}" srcOrd="3" destOrd="0" parTransId="{BAE61A02-1B4E-4DAB-A3D6-AA4FD04EA7F0}" sibTransId="{629AB669-9A11-4BC7-860A-FBB46D668B98}"/>
    <dgm:cxn modelId="{510EE878-F7AD-4F79-BD4F-66C7641029C1}" srcId="{794794E2-6DC2-4166-A2B8-DD9925ED5933}" destId="{C81648E4-F4EC-4ADA-8BDF-28BA82B98994}" srcOrd="4" destOrd="0" parTransId="{5D2E8BAC-21F8-412D-B380-90D217D48143}" sibTransId="{7F9A6FA9-A9DB-4712-9047-3A9C1B0613D5}"/>
    <dgm:cxn modelId="{39750881-6FE0-408F-9D01-7F74A40029F4}" type="presOf" srcId="{FB8C866F-DD0F-4047-939C-7CAD28B17008}" destId="{278D0410-9EA5-4460-93DF-312D265DB181}" srcOrd="0" destOrd="0" presId="urn:microsoft.com/office/officeart/2016/7/layout/RepeatingBendingProcessNew"/>
    <dgm:cxn modelId="{28490687-6C67-42C5-AD3B-96C4DAAFD9FE}" type="presOf" srcId="{82B986FD-1BD1-4FD6-98B9-640382208686}" destId="{5029E1F9-E191-4E7D-9FFF-5A0705A72ADA}" srcOrd="1" destOrd="0" presId="urn:microsoft.com/office/officeart/2016/7/layout/RepeatingBendingProcessNew"/>
    <dgm:cxn modelId="{64790188-BC94-4521-BB1C-95C51017EE8A}" type="presOf" srcId="{629AB669-9A11-4BC7-860A-FBB46D668B98}" destId="{6481600F-5768-42E6-870D-3E38BFF5EC9D}" srcOrd="1" destOrd="0" presId="urn:microsoft.com/office/officeart/2016/7/layout/RepeatingBendingProcessNew"/>
    <dgm:cxn modelId="{82981095-25A6-481F-83B1-13DF4D0A29DA}" type="presOf" srcId="{7F9A6FA9-A9DB-4712-9047-3A9C1B0613D5}" destId="{8697CF15-58F4-42D1-A480-239B8ED7D753}" srcOrd="1" destOrd="0" presId="urn:microsoft.com/office/officeart/2016/7/layout/RepeatingBendingProcessNew"/>
    <dgm:cxn modelId="{5CD8AE99-5232-4D3C-85D2-11C83051991B}" type="presOf" srcId="{FC7971CF-526A-47E6-A290-6E1DC4BF16C9}" destId="{3D24A746-4141-42C3-916F-84140ACEEF8F}" srcOrd="0" destOrd="0" presId="urn:microsoft.com/office/officeart/2016/7/layout/RepeatingBendingProcessNew"/>
    <dgm:cxn modelId="{108D0F9B-3028-41A2-9766-DDC104146024}" type="presOf" srcId="{AA59FB47-AD9A-42E5-A34E-798A16F84F46}" destId="{CF897017-E31D-484E-A5A4-FA93D4F4F67A}" srcOrd="0" destOrd="0" presId="urn:microsoft.com/office/officeart/2016/7/layout/RepeatingBendingProcessNew"/>
    <dgm:cxn modelId="{7BC2749B-7EB6-4EBB-BB7F-F46BD35B7614}" type="presOf" srcId="{B196A40C-6314-4CE5-B3E1-3934039B28CD}" destId="{3F463FFC-2C9F-4A11-9CEF-CDFA5A79C7D4}" srcOrd="1" destOrd="0" presId="urn:microsoft.com/office/officeart/2016/7/layout/RepeatingBendingProcessNew"/>
    <dgm:cxn modelId="{B7117FAD-682F-410F-92E9-13CA6F606507}" type="presOf" srcId="{794794E2-6DC2-4166-A2B8-DD9925ED5933}" destId="{2227A33E-2D54-4C62-A7BB-AEAF3C52BD94}" srcOrd="0" destOrd="0" presId="urn:microsoft.com/office/officeart/2016/7/layout/RepeatingBendingProcessNew"/>
    <dgm:cxn modelId="{384FE4B6-8001-4B0C-80F9-AC8637B3162A}" type="presOf" srcId="{82B986FD-1BD1-4FD6-98B9-640382208686}" destId="{1506170F-BCF0-41D3-AB18-861DB9BF5DAA}" srcOrd="0" destOrd="0" presId="urn:microsoft.com/office/officeart/2016/7/layout/RepeatingBendingProcessNew"/>
    <dgm:cxn modelId="{6E95C6C7-90C5-4B5E-89E3-8394978EE8C8}" type="presOf" srcId="{37BF6110-8DF6-46AE-B9E5-6DD850293170}" destId="{165DDE22-04B2-408B-8AF8-3040375A7E73}" srcOrd="0" destOrd="0" presId="urn:microsoft.com/office/officeart/2016/7/layout/RepeatingBendingProcessNew"/>
    <dgm:cxn modelId="{28C5D7CD-9B95-4BE5-8E2D-203F22F98D3C}" type="presOf" srcId="{B196A40C-6314-4CE5-B3E1-3934039B28CD}" destId="{5FCFC97D-95C5-43B0-97B1-E504936CEFB1}" srcOrd="0" destOrd="0" presId="urn:microsoft.com/office/officeart/2016/7/layout/RepeatingBendingProcessNew"/>
    <dgm:cxn modelId="{804B90CE-AECC-4611-A100-AE5EC3FB7BCF}" srcId="{794794E2-6DC2-4166-A2B8-DD9925ED5933}" destId="{FC7971CF-526A-47E6-A290-6E1DC4BF16C9}" srcOrd="0" destOrd="0" parTransId="{B0A2CAAA-66F0-42F1-BD67-918F6686758E}" sibTransId="{FB8C866F-DD0F-4047-939C-7CAD28B17008}"/>
    <dgm:cxn modelId="{A94A67D9-51C9-49E0-9882-B1D80E4CC5A4}" type="presOf" srcId="{37BF6110-8DF6-46AE-B9E5-6DD850293170}" destId="{8D12369F-1442-4DDF-8BBE-50CC03A9B62A}" srcOrd="1" destOrd="0" presId="urn:microsoft.com/office/officeart/2016/7/layout/RepeatingBendingProcessNew"/>
    <dgm:cxn modelId="{E147D0DA-BE46-41FB-B098-930020475158}" type="presOf" srcId="{629AB669-9A11-4BC7-860A-FBB46D668B98}" destId="{BD96F87C-289B-468A-958B-3BBED9C54119}" srcOrd="0" destOrd="0" presId="urn:microsoft.com/office/officeart/2016/7/layout/RepeatingBendingProcessNew"/>
    <dgm:cxn modelId="{A8FA05E1-43A3-44B4-A96E-2953A818DB92}" type="presOf" srcId="{F0CD53C5-C091-4FB1-87D1-0E529E7DD3AF}" destId="{889FA67D-8106-4210-A6E1-63E0B3D7F930}" srcOrd="0" destOrd="0" presId="urn:microsoft.com/office/officeart/2016/7/layout/RepeatingBendingProcessNew"/>
    <dgm:cxn modelId="{F46EF0EB-D3D9-4892-8D9F-2EFC3029AD15}" srcId="{794794E2-6DC2-4166-A2B8-DD9925ED5933}" destId="{06E2EF05-AF31-44AC-9408-73FFFE82E70B}" srcOrd="7" destOrd="0" parTransId="{BD4B46C9-8CBC-4C46-8990-FDD67272AA80}" sibTransId="{3001A9D0-CD3D-4742-B35E-31AB57D62803}"/>
    <dgm:cxn modelId="{F8D0E4F6-6200-4D5E-AAED-842A8901120C}" type="presOf" srcId="{5109C36C-55E4-4DF0-930D-4B3DBEB50DE1}" destId="{93F7E108-10FE-4597-98D5-185B7A347283}" srcOrd="0" destOrd="0" presId="urn:microsoft.com/office/officeart/2016/7/layout/RepeatingBendingProcessNew"/>
    <dgm:cxn modelId="{3BF1549A-02F5-4B9E-BCE3-D66A0C516F9F}" type="presParOf" srcId="{2227A33E-2D54-4C62-A7BB-AEAF3C52BD94}" destId="{3D24A746-4141-42C3-916F-84140ACEEF8F}" srcOrd="0" destOrd="0" presId="urn:microsoft.com/office/officeart/2016/7/layout/RepeatingBendingProcessNew"/>
    <dgm:cxn modelId="{23A17FB6-F21F-43C3-8BCB-880964CCAEFD}" type="presParOf" srcId="{2227A33E-2D54-4C62-A7BB-AEAF3C52BD94}" destId="{278D0410-9EA5-4460-93DF-312D265DB181}" srcOrd="1" destOrd="0" presId="urn:microsoft.com/office/officeart/2016/7/layout/RepeatingBendingProcessNew"/>
    <dgm:cxn modelId="{AF9CFF38-E849-4AFA-ADE5-3FA2889E4162}" type="presParOf" srcId="{278D0410-9EA5-4460-93DF-312D265DB181}" destId="{2BE7B1B2-D5DF-48F4-8D89-3ECB5D699565}" srcOrd="0" destOrd="0" presId="urn:microsoft.com/office/officeart/2016/7/layout/RepeatingBendingProcessNew"/>
    <dgm:cxn modelId="{FD402FC6-1477-4FA4-AC1E-BD32D472EC34}" type="presParOf" srcId="{2227A33E-2D54-4C62-A7BB-AEAF3C52BD94}" destId="{889FA67D-8106-4210-A6E1-63E0B3D7F930}" srcOrd="2" destOrd="0" presId="urn:microsoft.com/office/officeart/2016/7/layout/RepeatingBendingProcessNew"/>
    <dgm:cxn modelId="{60524957-1184-4DE4-9E4D-BE9FC2837429}" type="presParOf" srcId="{2227A33E-2D54-4C62-A7BB-AEAF3C52BD94}" destId="{93F7E108-10FE-4597-98D5-185B7A347283}" srcOrd="3" destOrd="0" presId="urn:microsoft.com/office/officeart/2016/7/layout/RepeatingBendingProcessNew"/>
    <dgm:cxn modelId="{A0580216-0010-4576-A1BD-3DF70D08536B}" type="presParOf" srcId="{93F7E108-10FE-4597-98D5-185B7A347283}" destId="{9F710BC5-F936-486C-891F-F681955D2FDA}" srcOrd="0" destOrd="0" presId="urn:microsoft.com/office/officeart/2016/7/layout/RepeatingBendingProcessNew"/>
    <dgm:cxn modelId="{96CC9554-91B5-4BA8-8D6E-16E86FBB868B}" type="presParOf" srcId="{2227A33E-2D54-4C62-A7BB-AEAF3C52BD94}" destId="{47ADBAAC-DD2E-4BB0-A544-6FB4E838C578}" srcOrd="4" destOrd="0" presId="urn:microsoft.com/office/officeart/2016/7/layout/RepeatingBendingProcessNew"/>
    <dgm:cxn modelId="{9EC6AF33-5ED8-4685-96B7-661D80A1BAC4}" type="presParOf" srcId="{2227A33E-2D54-4C62-A7BB-AEAF3C52BD94}" destId="{5FCFC97D-95C5-43B0-97B1-E504936CEFB1}" srcOrd="5" destOrd="0" presId="urn:microsoft.com/office/officeart/2016/7/layout/RepeatingBendingProcessNew"/>
    <dgm:cxn modelId="{5541312E-8671-4F3F-BE95-C11284B6B41A}" type="presParOf" srcId="{5FCFC97D-95C5-43B0-97B1-E504936CEFB1}" destId="{3F463FFC-2C9F-4A11-9CEF-CDFA5A79C7D4}" srcOrd="0" destOrd="0" presId="urn:microsoft.com/office/officeart/2016/7/layout/RepeatingBendingProcessNew"/>
    <dgm:cxn modelId="{7C4968E4-04E7-4D5C-89E9-257CA40FE5B3}" type="presParOf" srcId="{2227A33E-2D54-4C62-A7BB-AEAF3C52BD94}" destId="{DA5A2382-507A-4A81-BBA9-6B027C095D67}" srcOrd="6" destOrd="0" presId="urn:microsoft.com/office/officeart/2016/7/layout/RepeatingBendingProcessNew"/>
    <dgm:cxn modelId="{F35B4EFD-4593-4805-8083-B072EE812B9D}" type="presParOf" srcId="{2227A33E-2D54-4C62-A7BB-AEAF3C52BD94}" destId="{BD96F87C-289B-468A-958B-3BBED9C54119}" srcOrd="7" destOrd="0" presId="urn:microsoft.com/office/officeart/2016/7/layout/RepeatingBendingProcessNew"/>
    <dgm:cxn modelId="{06FBD533-FBAD-47A3-BD31-28D099088746}" type="presParOf" srcId="{BD96F87C-289B-468A-958B-3BBED9C54119}" destId="{6481600F-5768-42E6-870D-3E38BFF5EC9D}" srcOrd="0" destOrd="0" presId="urn:microsoft.com/office/officeart/2016/7/layout/RepeatingBendingProcessNew"/>
    <dgm:cxn modelId="{7CCF17E1-2CD7-481E-89A9-AA9C388D4009}" type="presParOf" srcId="{2227A33E-2D54-4C62-A7BB-AEAF3C52BD94}" destId="{A8BAB38C-3790-4A49-90FC-024AF29D61A5}" srcOrd="8" destOrd="0" presId="urn:microsoft.com/office/officeart/2016/7/layout/RepeatingBendingProcessNew"/>
    <dgm:cxn modelId="{280CC579-BF61-40E8-ABFD-F1F7E0EB2B37}" type="presParOf" srcId="{2227A33E-2D54-4C62-A7BB-AEAF3C52BD94}" destId="{F4DCC1D3-E2B0-4A8F-8B4F-E74E9CD34D0E}" srcOrd="9" destOrd="0" presId="urn:microsoft.com/office/officeart/2016/7/layout/RepeatingBendingProcessNew"/>
    <dgm:cxn modelId="{369381F8-94EB-4A90-95E4-9E266DB59F2D}" type="presParOf" srcId="{F4DCC1D3-E2B0-4A8F-8B4F-E74E9CD34D0E}" destId="{8697CF15-58F4-42D1-A480-239B8ED7D753}" srcOrd="0" destOrd="0" presId="urn:microsoft.com/office/officeart/2016/7/layout/RepeatingBendingProcessNew"/>
    <dgm:cxn modelId="{FFDCA1EF-FE91-402B-A3F8-286268D9724F}" type="presParOf" srcId="{2227A33E-2D54-4C62-A7BB-AEAF3C52BD94}" destId="{CF897017-E31D-484E-A5A4-FA93D4F4F67A}" srcOrd="10" destOrd="0" presId="urn:microsoft.com/office/officeart/2016/7/layout/RepeatingBendingProcessNew"/>
    <dgm:cxn modelId="{7F9002EC-B6E0-40AA-90CC-073774E82B39}" type="presParOf" srcId="{2227A33E-2D54-4C62-A7BB-AEAF3C52BD94}" destId="{165DDE22-04B2-408B-8AF8-3040375A7E73}" srcOrd="11" destOrd="0" presId="urn:microsoft.com/office/officeart/2016/7/layout/RepeatingBendingProcessNew"/>
    <dgm:cxn modelId="{7FC414A7-E420-4B0E-97FD-0B9B84C8F3C5}" type="presParOf" srcId="{165DDE22-04B2-408B-8AF8-3040375A7E73}" destId="{8D12369F-1442-4DDF-8BBE-50CC03A9B62A}" srcOrd="0" destOrd="0" presId="urn:microsoft.com/office/officeart/2016/7/layout/RepeatingBendingProcessNew"/>
    <dgm:cxn modelId="{FB26B2AF-2B22-4C92-8C8D-A13BAAB29F4E}" type="presParOf" srcId="{2227A33E-2D54-4C62-A7BB-AEAF3C52BD94}" destId="{5026AD4E-6013-41FF-AAAC-6F059141B682}" srcOrd="12" destOrd="0" presId="urn:microsoft.com/office/officeart/2016/7/layout/RepeatingBendingProcessNew"/>
    <dgm:cxn modelId="{46E75A72-CEE6-4205-9A2A-0F765A75ED8D}" type="presParOf" srcId="{2227A33E-2D54-4C62-A7BB-AEAF3C52BD94}" destId="{1506170F-BCF0-41D3-AB18-861DB9BF5DAA}" srcOrd="13" destOrd="0" presId="urn:microsoft.com/office/officeart/2016/7/layout/RepeatingBendingProcessNew"/>
    <dgm:cxn modelId="{5B0D0BAF-E901-4B6E-B544-C4EFF3800180}" type="presParOf" srcId="{1506170F-BCF0-41D3-AB18-861DB9BF5DAA}" destId="{5029E1F9-E191-4E7D-9FFF-5A0705A72ADA}" srcOrd="0" destOrd="0" presId="urn:microsoft.com/office/officeart/2016/7/layout/RepeatingBendingProcessNew"/>
    <dgm:cxn modelId="{5E6CACA9-8023-440E-B218-C327EA3AB6D8}" type="presParOf" srcId="{2227A33E-2D54-4C62-A7BB-AEAF3C52BD94}" destId="{974946C8-55C3-4731-992A-53EE91AFA8FB}" srcOrd="14"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6B2125F-85D9-4F88-B522-B4F9705F8BD5}" type="doc">
      <dgm:prSet loTypeId="urn:microsoft.com/office/officeart/2005/8/layout/process1" loCatId="process" qsTypeId="urn:microsoft.com/office/officeart/2005/8/quickstyle/simple1" qsCatId="simple" csTypeId="urn:microsoft.com/office/officeart/2005/8/colors/colorful2" csCatId="colorful"/>
      <dgm:spPr/>
      <dgm:t>
        <a:bodyPr/>
        <a:lstStyle/>
        <a:p>
          <a:endParaRPr lang="en-US"/>
        </a:p>
      </dgm:t>
    </dgm:pt>
    <dgm:pt modelId="{15526406-D24E-4B31-8988-3D1E71E30F51}">
      <dgm:prSet/>
      <dgm:spPr/>
      <dgm:t>
        <a:bodyPr/>
        <a:lstStyle/>
        <a:p>
          <a:r>
            <a:rPr lang="en-US" b="1" dirty="0" err="1"/>
            <a:t>Статистические</a:t>
          </a:r>
          <a:r>
            <a:rPr lang="en-US" b="1" dirty="0"/>
            <a:t> </a:t>
          </a:r>
          <a:r>
            <a:rPr lang="en-US" b="1" dirty="0" err="1"/>
            <a:t>методы</a:t>
          </a:r>
          <a:endParaRPr lang="en-US" dirty="0"/>
        </a:p>
      </dgm:t>
    </dgm:pt>
    <dgm:pt modelId="{029CF953-0E24-4824-871C-34085353A527}" type="parTrans" cxnId="{D00BC9A8-9E14-4FFA-AD2C-D77BFC1DE050}">
      <dgm:prSet/>
      <dgm:spPr/>
      <dgm:t>
        <a:bodyPr/>
        <a:lstStyle/>
        <a:p>
          <a:endParaRPr lang="en-US"/>
        </a:p>
      </dgm:t>
    </dgm:pt>
    <dgm:pt modelId="{1EAD3862-86CF-4B8E-AF00-49B95A459B52}" type="sibTrans" cxnId="{D00BC9A8-9E14-4FFA-AD2C-D77BFC1DE050}">
      <dgm:prSet/>
      <dgm:spPr/>
      <dgm:t>
        <a:bodyPr/>
        <a:lstStyle/>
        <a:p>
          <a:endParaRPr lang="en-US"/>
        </a:p>
      </dgm:t>
    </dgm:pt>
    <dgm:pt modelId="{E31E65C9-A115-4A71-B98B-9FBAFA037656}">
      <dgm:prSet/>
      <dgm:spPr/>
      <dgm:t>
        <a:bodyPr/>
        <a:lstStyle/>
        <a:p>
          <a:r>
            <a:rPr lang="en-US" dirty="0"/>
            <a:t>Применение </a:t>
          </a:r>
          <a:r>
            <a:rPr lang="en-US" dirty="0" err="1"/>
            <a:t>методов</a:t>
          </a:r>
          <a:r>
            <a:rPr lang="en-US" dirty="0"/>
            <a:t> </a:t>
          </a:r>
          <a:r>
            <a:rPr lang="en-US" dirty="0" err="1"/>
            <a:t>статистического</a:t>
          </a:r>
          <a:r>
            <a:rPr lang="en-US" dirty="0"/>
            <a:t> </a:t>
          </a:r>
          <a:r>
            <a:rPr lang="en-US" dirty="0" err="1"/>
            <a:t>анализа</a:t>
          </a:r>
          <a:r>
            <a:rPr lang="en-US" dirty="0"/>
            <a:t> </a:t>
          </a:r>
          <a:r>
            <a:rPr lang="en-US" dirty="0" err="1"/>
            <a:t>для</a:t>
          </a:r>
          <a:r>
            <a:rPr lang="en-US" dirty="0"/>
            <a:t> </a:t>
          </a:r>
          <a:r>
            <a:rPr lang="en-US" dirty="0" err="1"/>
            <a:t>выявления</a:t>
          </a:r>
          <a:r>
            <a:rPr lang="en-US" dirty="0"/>
            <a:t> </a:t>
          </a:r>
          <a:r>
            <a:rPr lang="en-US" dirty="0" err="1"/>
            <a:t>закономерностей</a:t>
          </a:r>
          <a:r>
            <a:rPr lang="en-US" dirty="0"/>
            <a:t> в </a:t>
          </a:r>
          <a:r>
            <a:rPr lang="en-US" dirty="0" err="1"/>
            <a:t>данных</a:t>
          </a:r>
          <a:r>
            <a:rPr lang="en-US" dirty="0"/>
            <a:t>.</a:t>
          </a:r>
        </a:p>
      </dgm:t>
    </dgm:pt>
    <dgm:pt modelId="{D5A34898-EACA-4A00-B118-8A1185A05B69}" type="parTrans" cxnId="{2B91B72E-29A5-41CD-B256-95F52F5CB05F}">
      <dgm:prSet/>
      <dgm:spPr/>
      <dgm:t>
        <a:bodyPr/>
        <a:lstStyle/>
        <a:p>
          <a:endParaRPr lang="en-US"/>
        </a:p>
      </dgm:t>
    </dgm:pt>
    <dgm:pt modelId="{4E6CD04D-7FEC-4627-B4B4-68278F7E3C04}" type="sibTrans" cxnId="{2B91B72E-29A5-41CD-B256-95F52F5CB05F}">
      <dgm:prSet/>
      <dgm:spPr/>
      <dgm:t>
        <a:bodyPr/>
        <a:lstStyle/>
        <a:p>
          <a:endParaRPr lang="en-US"/>
        </a:p>
      </dgm:t>
    </dgm:pt>
    <dgm:pt modelId="{F50B0CC9-EAEE-46E4-BC1F-32C55B965738}">
      <dgm:prSet/>
      <dgm:spPr/>
      <dgm:t>
        <a:bodyPr/>
        <a:lstStyle/>
        <a:p>
          <a:r>
            <a:rPr lang="en-US" dirty="0" err="1"/>
            <a:t>Использование</a:t>
          </a:r>
          <a:r>
            <a:rPr lang="en-US" dirty="0"/>
            <a:t> </a:t>
          </a:r>
          <a:r>
            <a:rPr lang="en-US" dirty="0" err="1"/>
            <a:t>программного</a:t>
          </a:r>
          <a:r>
            <a:rPr lang="en-US" dirty="0"/>
            <a:t> </a:t>
          </a:r>
          <a:r>
            <a:rPr lang="en-US" dirty="0" err="1"/>
            <a:t>обеспечения</a:t>
          </a:r>
          <a:r>
            <a:rPr lang="en-US" dirty="0"/>
            <a:t> (</a:t>
          </a:r>
          <a:r>
            <a:rPr lang="en-US" dirty="0" err="1"/>
            <a:t>например</a:t>
          </a:r>
          <a:r>
            <a:rPr lang="en-US" dirty="0"/>
            <a:t>, SPSS, R, Excel) </a:t>
          </a:r>
          <a:r>
            <a:rPr lang="en-US" dirty="0" err="1"/>
            <a:t>для</a:t>
          </a:r>
          <a:r>
            <a:rPr lang="en-US" dirty="0"/>
            <a:t> </a:t>
          </a:r>
          <a:r>
            <a:rPr lang="en-US" dirty="0" err="1"/>
            <a:t>обработки</a:t>
          </a:r>
          <a:r>
            <a:rPr lang="en-US" dirty="0"/>
            <a:t> </a:t>
          </a:r>
          <a:r>
            <a:rPr lang="en-US" dirty="0" err="1"/>
            <a:t>данных</a:t>
          </a:r>
          <a:r>
            <a:rPr lang="en-US" dirty="0"/>
            <a:t>.</a:t>
          </a:r>
        </a:p>
      </dgm:t>
    </dgm:pt>
    <dgm:pt modelId="{C115800C-7F59-45BA-BCC2-6A54BFF8C59B}" type="parTrans" cxnId="{A214316F-8BF4-4F50-BFAD-61F66FC11510}">
      <dgm:prSet/>
      <dgm:spPr/>
      <dgm:t>
        <a:bodyPr/>
        <a:lstStyle/>
        <a:p>
          <a:endParaRPr lang="en-US"/>
        </a:p>
      </dgm:t>
    </dgm:pt>
    <dgm:pt modelId="{F28AC1B8-3847-439C-AA71-44A06E28F2E4}" type="sibTrans" cxnId="{A214316F-8BF4-4F50-BFAD-61F66FC11510}">
      <dgm:prSet/>
      <dgm:spPr/>
      <dgm:t>
        <a:bodyPr/>
        <a:lstStyle/>
        <a:p>
          <a:endParaRPr lang="en-US"/>
        </a:p>
      </dgm:t>
    </dgm:pt>
    <dgm:pt modelId="{0AA75D3A-4819-4898-9647-FEB57BADDB8B}">
      <dgm:prSet/>
      <dgm:spPr/>
      <dgm:t>
        <a:bodyPr/>
        <a:lstStyle/>
        <a:p>
          <a:r>
            <a:rPr lang="en-US" b="1" dirty="0"/>
            <a:t>2.   </a:t>
          </a:r>
          <a:r>
            <a:rPr lang="en-US" b="1" dirty="0" err="1"/>
            <a:t>Качественные</a:t>
          </a:r>
          <a:r>
            <a:rPr lang="en-US" b="1" dirty="0"/>
            <a:t> </a:t>
          </a:r>
          <a:r>
            <a:rPr lang="en-US" b="1" dirty="0" err="1"/>
            <a:t>методы</a:t>
          </a:r>
          <a:endParaRPr lang="en-US" dirty="0" err="1"/>
        </a:p>
      </dgm:t>
    </dgm:pt>
    <dgm:pt modelId="{42071676-F647-4C03-8E4E-A71FBF1BC2AF}" type="parTrans" cxnId="{2E11D60A-F2FC-4B2F-BB69-D8C908AC5D0E}">
      <dgm:prSet/>
      <dgm:spPr/>
      <dgm:t>
        <a:bodyPr/>
        <a:lstStyle/>
        <a:p>
          <a:endParaRPr lang="en-US"/>
        </a:p>
      </dgm:t>
    </dgm:pt>
    <dgm:pt modelId="{717D97C1-A624-4957-848A-A6CA69A9D045}" type="sibTrans" cxnId="{2E11D60A-F2FC-4B2F-BB69-D8C908AC5D0E}">
      <dgm:prSet/>
      <dgm:spPr/>
      <dgm:t>
        <a:bodyPr/>
        <a:lstStyle/>
        <a:p>
          <a:endParaRPr lang="en-US"/>
        </a:p>
      </dgm:t>
    </dgm:pt>
    <dgm:pt modelId="{40186ED3-6528-4ABE-AA7E-5D8032011005}">
      <dgm:prSet/>
      <dgm:spPr/>
      <dgm:t>
        <a:bodyPr/>
        <a:lstStyle/>
        <a:p>
          <a:r>
            <a:rPr lang="en-US" dirty="0" err="1"/>
            <a:t>Проведение</a:t>
          </a:r>
          <a:r>
            <a:rPr lang="en-US" dirty="0"/>
            <a:t> </a:t>
          </a:r>
          <a:r>
            <a:rPr lang="en-US" dirty="0" err="1"/>
            <a:t>глубинных</a:t>
          </a:r>
          <a:r>
            <a:rPr lang="en-US" dirty="0"/>
            <a:t> </a:t>
          </a:r>
          <a:r>
            <a:rPr lang="en-US" dirty="0" err="1"/>
            <a:t>интервью</a:t>
          </a:r>
          <a:r>
            <a:rPr lang="en-US" dirty="0"/>
            <a:t>, </a:t>
          </a:r>
          <a:r>
            <a:rPr lang="en-US" dirty="0" err="1"/>
            <a:t>фокус-групп</a:t>
          </a:r>
          <a:r>
            <a:rPr lang="en-US" dirty="0"/>
            <a:t> </a:t>
          </a:r>
          <a:r>
            <a:rPr lang="en-US" dirty="0" err="1"/>
            <a:t>или</a:t>
          </a:r>
          <a:r>
            <a:rPr lang="en-US" dirty="0"/>
            <a:t> </a:t>
          </a:r>
          <a:r>
            <a:rPr lang="en-US" dirty="0" err="1"/>
            <a:t>контент-анализа</a:t>
          </a:r>
          <a:r>
            <a:rPr lang="en-US" dirty="0"/>
            <a:t> </a:t>
          </a:r>
          <a:r>
            <a:rPr lang="en-US" dirty="0" err="1"/>
            <a:t>для</a:t>
          </a:r>
          <a:r>
            <a:rPr lang="en-US" dirty="0"/>
            <a:t> </a:t>
          </a:r>
          <a:r>
            <a:rPr lang="en-US" dirty="0" err="1"/>
            <a:t>получения</a:t>
          </a:r>
          <a:r>
            <a:rPr lang="en-US" dirty="0"/>
            <a:t> </a:t>
          </a:r>
          <a:r>
            <a:rPr lang="en-US" dirty="0" err="1"/>
            <a:t>более</a:t>
          </a:r>
          <a:r>
            <a:rPr lang="en-US" dirty="0"/>
            <a:t> </a:t>
          </a:r>
          <a:r>
            <a:rPr lang="en-US" dirty="0" err="1"/>
            <a:t>глубокого</a:t>
          </a:r>
          <a:r>
            <a:rPr lang="en-US" dirty="0"/>
            <a:t>    </a:t>
          </a:r>
          <a:r>
            <a:rPr lang="en-US" dirty="0" err="1"/>
            <a:t>понимания</a:t>
          </a:r>
          <a:r>
            <a:rPr lang="en-US" dirty="0"/>
            <a:t> </a:t>
          </a:r>
          <a:r>
            <a:rPr lang="en-US" dirty="0" err="1"/>
            <a:t>ситуации</a:t>
          </a:r>
          <a:r>
            <a:rPr lang="en-US" dirty="0"/>
            <a:t>.</a:t>
          </a:r>
        </a:p>
      </dgm:t>
    </dgm:pt>
    <dgm:pt modelId="{3E18BC3F-747C-425C-A0AD-46D0146C6025}" type="parTrans" cxnId="{8C9E9C60-983A-4DFA-95EC-3E10302F2758}">
      <dgm:prSet/>
      <dgm:spPr/>
      <dgm:t>
        <a:bodyPr/>
        <a:lstStyle/>
        <a:p>
          <a:endParaRPr lang="en-US"/>
        </a:p>
      </dgm:t>
    </dgm:pt>
    <dgm:pt modelId="{C186903E-C8BD-4170-A79E-F2355C850014}" type="sibTrans" cxnId="{8C9E9C60-983A-4DFA-95EC-3E10302F2758}">
      <dgm:prSet/>
      <dgm:spPr/>
      <dgm:t>
        <a:bodyPr/>
        <a:lstStyle/>
        <a:p>
          <a:endParaRPr lang="en-US"/>
        </a:p>
      </dgm:t>
    </dgm:pt>
    <dgm:pt modelId="{297AF344-86F2-41C2-9C54-BED5F7F36DB1}">
      <dgm:prSet/>
      <dgm:spPr/>
      <dgm:t>
        <a:bodyPr/>
        <a:lstStyle/>
        <a:p>
          <a:r>
            <a:rPr lang="en-US" b="1" dirty="0"/>
            <a:t>3.  SWOT-</a:t>
          </a:r>
          <a:r>
            <a:rPr lang="en-US" b="1" dirty="0" err="1"/>
            <a:t>анализ</a:t>
          </a:r>
          <a:endParaRPr lang="en-US" dirty="0" err="1"/>
        </a:p>
      </dgm:t>
    </dgm:pt>
    <dgm:pt modelId="{C42910E3-E2F2-4043-83EC-C829604AD355}" type="parTrans" cxnId="{7FCCFEA9-8EC3-4399-BA87-AE53BDEBE8D0}">
      <dgm:prSet/>
      <dgm:spPr/>
      <dgm:t>
        <a:bodyPr/>
        <a:lstStyle/>
        <a:p>
          <a:endParaRPr lang="en-US"/>
        </a:p>
      </dgm:t>
    </dgm:pt>
    <dgm:pt modelId="{C3895AE5-5963-454F-8192-1ABFC9C49056}" type="sibTrans" cxnId="{7FCCFEA9-8EC3-4399-BA87-AE53BDEBE8D0}">
      <dgm:prSet/>
      <dgm:spPr/>
      <dgm:t>
        <a:bodyPr/>
        <a:lstStyle/>
        <a:p>
          <a:endParaRPr lang="en-US"/>
        </a:p>
      </dgm:t>
    </dgm:pt>
    <dgm:pt modelId="{D7942898-90EF-4248-9AFB-6418A15CF4B7}">
      <dgm:prSet/>
      <dgm:spPr/>
      <dgm:t>
        <a:bodyPr/>
        <a:lstStyle/>
        <a:p>
          <a:r>
            <a:rPr lang="en-US" dirty="0" err="1"/>
            <a:t>Использование</a:t>
          </a:r>
          <a:r>
            <a:rPr lang="en-US" dirty="0"/>
            <a:t> SWOT-</a:t>
          </a:r>
          <a:r>
            <a:rPr lang="en-US" dirty="0" err="1"/>
            <a:t>анализа</a:t>
          </a:r>
          <a:r>
            <a:rPr lang="en-US" dirty="0"/>
            <a:t> (</a:t>
          </a:r>
          <a:r>
            <a:rPr lang="en-US" dirty="0" err="1"/>
            <a:t>сильные</a:t>
          </a:r>
          <a:r>
            <a:rPr lang="en-US" dirty="0"/>
            <a:t> и </a:t>
          </a:r>
          <a:r>
            <a:rPr lang="en-US" dirty="0" err="1"/>
            <a:t>слабые</a:t>
          </a:r>
          <a:r>
            <a:rPr lang="en-US" dirty="0"/>
            <a:t> </a:t>
          </a:r>
          <a:r>
            <a:rPr lang="en-US" dirty="0" err="1"/>
            <a:t>стороны</a:t>
          </a:r>
          <a:r>
            <a:rPr lang="en-US" dirty="0"/>
            <a:t>, </a:t>
          </a:r>
          <a:r>
            <a:rPr lang="en-US" dirty="0" err="1"/>
            <a:t>возможности</a:t>
          </a:r>
          <a:r>
            <a:rPr lang="en-US" dirty="0"/>
            <a:t> и </a:t>
          </a:r>
          <a:r>
            <a:rPr lang="en-US" dirty="0" err="1"/>
            <a:t>угрозы</a:t>
          </a:r>
          <a:r>
            <a:rPr lang="en-US" dirty="0"/>
            <a:t>) </a:t>
          </a:r>
          <a:r>
            <a:rPr lang="en-US" dirty="0" err="1"/>
            <a:t>для</a:t>
          </a:r>
          <a:r>
            <a:rPr lang="en-US" dirty="0"/>
            <a:t> </a:t>
          </a:r>
          <a:r>
            <a:rPr lang="en-US" dirty="0" err="1"/>
            <a:t>оценки</a:t>
          </a:r>
          <a:r>
            <a:rPr lang="en-US" dirty="0"/>
            <a:t> </a:t>
          </a:r>
          <a:r>
            <a:rPr lang="en-US" dirty="0" err="1"/>
            <a:t>текущей</a:t>
          </a:r>
          <a:r>
            <a:rPr lang="en-US" dirty="0"/>
            <a:t> </a:t>
          </a:r>
          <a:r>
            <a:rPr lang="en-US" dirty="0" err="1"/>
            <a:t>ситуации</a:t>
          </a:r>
          <a:r>
            <a:rPr lang="en-US" dirty="0"/>
            <a:t> и </a:t>
          </a:r>
          <a:r>
            <a:rPr lang="en-US" dirty="0" err="1"/>
            <a:t>формирования</a:t>
          </a:r>
          <a:r>
            <a:rPr lang="en-US" dirty="0"/>
            <a:t> </a:t>
          </a:r>
          <a:r>
            <a:rPr lang="en-US" dirty="0" err="1"/>
            <a:t>стратегий</a:t>
          </a:r>
          <a:r>
            <a:rPr lang="en-US" dirty="0"/>
            <a:t>.</a:t>
          </a:r>
        </a:p>
      </dgm:t>
    </dgm:pt>
    <dgm:pt modelId="{277ADCAF-DE08-4AF5-AE73-DFC5AC6EE997}" type="parTrans" cxnId="{E9C33F2F-59D8-46C4-B34B-866AB95641B6}">
      <dgm:prSet/>
      <dgm:spPr/>
      <dgm:t>
        <a:bodyPr/>
        <a:lstStyle/>
        <a:p>
          <a:endParaRPr lang="en-US"/>
        </a:p>
      </dgm:t>
    </dgm:pt>
    <dgm:pt modelId="{57B1AD28-0787-4A52-A05F-68E7BE95F5C4}" type="sibTrans" cxnId="{E9C33F2F-59D8-46C4-B34B-866AB95641B6}">
      <dgm:prSet/>
      <dgm:spPr/>
      <dgm:t>
        <a:bodyPr/>
        <a:lstStyle/>
        <a:p>
          <a:endParaRPr lang="en-US"/>
        </a:p>
      </dgm:t>
    </dgm:pt>
    <dgm:pt modelId="{28F57C11-60F1-4DF9-86CB-558B4A022303}">
      <dgm:prSet/>
      <dgm:spPr/>
      <dgm:t>
        <a:bodyPr/>
        <a:lstStyle/>
        <a:p>
          <a:r>
            <a:rPr lang="en-US" b="1" dirty="0"/>
            <a:t>4.  </a:t>
          </a:r>
          <a:r>
            <a:rPr lang="en-US" b="1" dirty="0" err="1"/>
            <a:t>Диаграммы</a:t>
          </a:r>
          <a:r>
            <a:rPr lang="en-US" b="1" dirty="0"/>
            <a:t> и </a:t>
          </a:r>
          <a:r>
            <a:rPr lang="en-US" b="1" dirty="0" err="1"/>
            <a:t>модели</a:t>
          </a:r>
          <a:endParaRPr lang="en-US" dirty="0" err="1"/>
        </a:p>
      </dgm:t>
    </dgm:pt>
    <dgm:pt modelId="{ED2B4AEC-66DB-450B-AA3C-E921C69FFB07}" type="parTrans" cxnId="{5DB0FC3F-E6A7-44E2-A5D3-7B21D02DECE7}">
      <dgm:prSet/>
      <dgm:spPr/>
      <dgm:t>
        <a:bodyPr/>
        <a:lstStyle/>
        <a:p>
          <a:endParaRPr lang="en-US"/>
        </a:p>
      </dgm:t>
    </dgm:pt>
    <dgm:pt modelId="{F43D6285-ED5F-470D-AC0C-FECF10D75401}" type="sibTrans" cxnId="{5DB0FC3F-E6A7-44E2-A5D3-7B21D02DECE7}">
      <dgm:prSet/>
      <dgm:spPr/>
      <dgm:t>
        <a:bodyPr/>
        <a:lstStyle/>
        <a:p>
          <a:endParaRPr lang="en-US"/>
        </a:p>
      </dgm:t>
    </dgm:pt>
    <dgm:pt modelId="{08BDCB53-3005-4A95-A756-3CC3D9654973}">
      <dgm:prSet/>
      <dgm:spPr/>
      <dgm:t>
        <a:bodyPr/>
        <a:lstStyle/>
        <a:p>
          <a:r>
            <a:rPr lang="en-US" dirty="0" err="1"/>
            <a:t>Визуализация</a:t>
          </a:r>
          <a:r>
            <a:rPr lang="en-US" dirty="0"/>
            <a:t> </a:t>
          </a:r>
          <a:r>
            <a:rPr lang="en-US" dirty="0" err="1"/>
            <a:t>данных</a:t>
          </a:r>
          <a:r>
            <a:rPr lang="en-US" dirty="0"/>
            <a:t> и </a:t>
          </a:r>
          <a:r>
            <a:rPr lang="en-US" dirty="0" err="1"/>
            <a:t>логических</a:t>
          </a:r>
          <a:r>
            <a:rPr lang="en-US" dirty="0"/>
            <a:t> </a:t>
          </a:r>
          <a:r>
            <a:rPr lang="en-US" dirty="0" err="1"/>
            <a:t>связей</a:t>
          </a:r>
          <a:r>
            <a:rPr lang="en-US" dirty="0"/>
            <a:t> с </a:t>
          </a:r>
          <a:r>
            <a:rPr lang="en-US" dirty="0" err="1"/>
            <a:t>помощью</a:t>
          </a:r>
          <a:r>
            <a:rPr lang="en-US" dirty="0"/>
            <a:t> </a:t>
          </a:r>
          <a:r>
            <a:rPr lang="en-US" dirty="0" err="1"/>
            <a:t>диаграмм</a:t>
          </a:r>
          <a:r>
            <a:rPr lang="en-US" dirty="0"/>
            <a:t> (</a:t>
          </a:r>
          <a:r>
            <a:rPr lang="en-US" dirty="0" err="1"/>
            <a:t>например</a:t>
          </a:r>
          <a:r>
            <a:rPr lang="en-US" dirty="0"/>
            <a:t>, </a:t>
          </a:r>
          <a:r>
            <a:rPr lang="en-US" dirty="0" err="1"/>
            <a:t>диаграмм</a:t>
          </a:r>
          <a:r>
            <a:rPr lang="en-US" dirty="0"/>
            <a:t> </a:t>
          </a:r>
          <a:r>
            <a:rPr lang="en-US" dirty="0" err="1"/>
            <a:t>Ганта</a:t>
          </a:r>
          <a:r>
            <a:rPr lang="en-US" dirty="0"/>
            <a:t>, </a:t>
          </a:r>
          <a:r>
            <a:rPr lang="en-US" dirty="0" err="1"/>
            <a:t>иерархических</a:t>
          </a:r>
          <a:r>
            <a:rPr lang="en-US" dirty="0"/>
            <a:t>          </a:t>
          </a:r>
          <a:r>
            <a:rPr lang="en-US" dirty="0" err="1"/>
            <a:t>структур</a:t>
          </a:r>
          <a:r>
            <a:rPr lang="en-US" dirty="0"/>
            <a:t>).</a:t>
          </a:r>
        </a:p>
      </dgm:t>
    </dgm:pt>
    <dgm:pt modelId="{1F9A4050-FE64-44E9-A120-26F08F3F9E3C}" type="parTrans" cxnId="{9A07A179-0F4C-4923-B114-36FF2366FAA5}">
      <dgm:prSet/>
      <dgm:spPr/>
      <dgm:t>
        <a:bodyPr/>
        <a:lstStyle/>
        <a:p>
          <a:endParaRPr lang="en-US"/>
        </a:p>
      </dgm:t>
    </dgm:pt>
    <dgm:pt modelId="{8A729073-5610-40D1-81BB-048DD7A71322}" type="sibTrans" cxnId="{9A07A179-0F4C-4923-B114-36FF2366FAA5}">
      <dgm:prSet/>
      <dgm:spPr/>
      <dgm:t>
        <a:bodyPr/>
        <a:lstStyle/>
        <a:p>
          <a:endParaRPr lang="en-US"/>
        </a:p>
      </dgm:t>
    </dgm:pt>
    <dgm:pt modelId="{91E43D66-BF26-4BF4-AAFF-9FC871BFFAA4}" type="pres">
      <dgm:prSet presAssocID="{16B2125F-85D9-4F88-B522-B4F9705F8BD5}" presName="Name0" presStyleCnt="0">
        <dgm:presLayoutVars>
          <dgm:dir/>
          <dgm:resizeHandles val="exact"/>
        </dgm:presLayoutVars>
      </dgm:prSet>
      <dgm:spPr/>
    </dgm:pt>
    <dgm:pt modelId="{48551E44-6352-4C0D-8165-A4FAC37A8A9C}" type="pres">
      <dgm:prSet presAssocID="{15526406-D24E-4B31-8988-3D1E71E30F51}" presName="node" presStyleLbl="node1" presStyleIdx="0" presStyleCnt="4">
        <dgm:presLayoutVars>
          <dgm:bulletEnabled val="1"/>
        </dgm:presLayoutVars>
      </dgm:prSet>
      <dgm:spPr/>
    </dgm:pt>
    <dgm:pt modelId="{27641B90-11C9-42CD-BC10-68893E3DF51C}" type="pres">
      <dgm:prSet presAssocID="{1EAD3862-86CF-4B8E-AF00-49B95A459B52}" presName="sibTrans" presStyleLbl="sibTrans2D1" presStyleIdx="0" presStyleCnt="3"/>
      <dgm:spPr/>
    </dgm:pt>
    <dgm:pt modelId="{EFD9ED62-6C17-4BFF-BBBE-58F35BA33158}" type="pres">
      <dgm:prSet presAssocID="{1EAD3862-86CF-4B8E-AF00-49B95A459B52}" presName="connectorText" presStyleLbl="sibTrans2D1" presStyleIdx="0" presStyleCnt="3"/>
      <dgm:spPr/>
    </dgm:pt>
    <dgm:pt modelId="{5C4C4E92-5B3F-40D2-94C0-FEB201C4F5C0}" type="pres">
      <dgm:prSet presAssocID="{0AA75D3A-4819-4898-9647-FEB57BADDB8B}" presName="node" presStyleLbl="node1" presStyleIdx="1" presStyleCnt="4">
        <dgm:presLayoutVars>
          <dgm:bulletEnabled val="1"/>
        </dgm:presLayoutVars>
      </dgm:prSet>
      <dgm:spPr/>
    </dgm:pt>
    <dgm:pt modelId="{726BCF18-68EE-4309-B42A-F003FEB3E714}" type="pres">
      <dgm:prSet presAssocID="{717D97C1-A624-4957-848A-A6CA69A9D045}" presName="sibTrans" presStyleLbl="sibTrans2D1" presStyleIdx="1" presStyleCnt="3"/>
      <dgm:spPr/>
    </dgm:pt>
    <dgm:pt modelId="{E5AA4404-61B1-4F3A-8FE0-DADCA50A6613}" type="pres">
      <dgm:prSet presAssocID="{717D97C1-A624-4957-848A-A6CA69A9D045}" presName="connectorText" presStyleLbl="sibTrans2D1" presStyleIdx="1" presStyleCnt="3"/>
      <dgm:spPr/>
    </dgm:pt>
    <dgm:pt modelId="{98F40338-A58A-431C-A1C8-8361D256E13A}" type="pres">
      <dgm:prSet presAssocID="{297AF344-86F2-41C2-9C54-BED5F7F36DB1}" presName="node" presStyleLbl="node1" presStyleIdx="2" presStyleCnt="4">
        <dgm:presLayoutVars>
          <dgm:bulletEnabled val="1"/>
        </dgm:presLayoutVars>
      </dgm:prSet>
      <dgm:spPr/>
    </dgm:pt>
    <dgm:pt modelId="{B1695B31-EF37-4F0B-8162-E7515F8D54B8}" type="pres">
      <dgm:prSet presAssocID="{C3895AE5-5963-454F-8192-1ABFC9C49056}" presName="sibTrans" presStyleLbl="sibTrans2D1" presStyleIdx="2" presStyleCnt="3"/>
      <dgm:spPr/>
    </dgm:pt>
    <dgm:pt modelId="{053ABAE7-E694-4C39-914B-B201C2285F55}" type="pres">
      <dgm:prSet presAssocID="{C3895AE5-5963-454F-8192-1ABFC9C49056}" presName="connectorText" presStyleLbl="sibTrans2D1" presStyleIdx="2" presStyleCnt="3"/>
      <dgm:spPr/>
    </dgm:pt>
    <dgm:pt modelId="{87F2FDF8-3AB7-4EF5-B9D6-06353F99FBD7}" type="pres">
      <dgm:prSet presAssocID="{28F57C11-60F1-4DF9-86CB-558B4A022303}" presName="node" presStyleLbl="node1" presStyleIdx="3" presStyleCnt="4">
        <dgm:presLayoutVars>
          <dgm:bulletEnabled val="1"/>
        </dgm:presLayoutVars>
      </dgm:prSet>
      <dgm:spPr/>
    </dgm:pt>
  </dgm:ptLst>
  <dgm:cxnLst>
    <dgm:cxn modelId="{D6397601-7DAA-450F-90AB-19C17922EAAA}" type="presOf" srcId="{40186ED3-6528-4ABE-AA7E-5D8032011005}" destId="{5C4C4E92-5B3F-40D2-94C0-FEB201C4F5C0}" srcOrd="0" destOrd="1" presId="urn:microsoft.com/office/officeart/2005/8/layout/process1"/>
    <dgm:cxn modelId="{2E11D60A-F2FC-4B2F-BB69-D8C908AC5D0E}" srcId="{16B2125F-85D9-4F88-B522-B4F9705F8BD5}" destId="{0AA75D3A-4819-4898-9647-FEB57BADDB8B}" srcOrd="1" destOrd="0" parTransId="{42071676-F647-4C03-8E4E-A71FBF1BC2AF}" sibTransId="{717D97C1-A624-4957-848A-A6CA69A9D045}"/>
    <dgm:cxn modelId="{2B91B72E-29A5-41CD-B256-95F52F5CB05F}" srcId="{15526406-D24E-4B31-8988-3D1E71E30F51}" destId="{E31E65C9-A115-4A71-B98B-9FBAFA037656}" srcOrd="0" destOrd="0" parTransId="{D5A34898-EACA-4A00-B118-8A1185A05B69}" sibTransId="{4E6CD04D-7FEC-4627-B4B4-68278F7E3C04}"/>
    <dgm:cxn modelId="{E9C33F2F-59D8-46C4-B34B-866AB95641B6}" srcId="{297AF344-86F2-41C2-9C54-BED5F7F36DB1}" destId="{D7942898-90EF-4248-9AFB-6418A15CF4B7}" srcOrd="0" destOrd="0" parTransId="{277ADCAF-DE08-4AF5-AE73-DFC5AC6EE997}" sibTransId="{57B1AD28-0787-4A52-A05F-68E7BE95F5C4}"/>
    <dgm:cxn modelId="{60B1A43A-B7BB-434B-AE46-4473B91511FD}" type="presOf" srcId="{15526406-D24E-4B31-8988-3D1E71E30F51}" destId="{48551E44-6352-4C0D-8165-A4FAC37A8A9C}" srcOrd="0" destOrd="0" presId="urn:microsoft.com/office/officeart/2005/8/layout/process1"/>
    <dgm:cxn modelId="{5DB0FC3F-E6A7-44E2-A5D3-7B21D02DECE7}" srcId="{16B2125F-85D9-4F88-B522-B4F9705F8BD5}" destId="{28F57C11-60F1-4DF9-86CB-558B4A022303}" srcOrd="3" destOrd="0" parTransId="{ED2B4AEC-66DB-450B-AA3C-E921C69FFB07}" sibTransId="{F43D6285-ED5F-470D-AC0C-FECF10D75401}"/>
    <dgm:cxn modelId="{8C9E9C60-983A-4DFA-95EC-3E10302F2758}" srcId="{0AA75D3A-4819-4898-9647-FEB57BADDB8B}" destId="{40186ED3-6528-4ABE-AA7E-5D8032011005}" srcOrd="0" destOrd="0" parTransId="{3E18BC3F-747C-425C-A0AD-46D0146C6025}" sibTransId="{C186903E-C8BD-4170-A79E-F2355C850014}"/>
    <dgm:cxn modelId="{D059D266-F221-4849-A884-8B5882CBA598}" type="presOf" srcId="{717D97C1-A624-4957-848A-A6CA69A9D045}" destId="{E5AA4404-61B1-4F3A-8FE0-DADCA50A6613}" srcOrd="1" destOrd="0" presId="urn:microsoft.com/office/officeart/2005/8/layout/process1"/>
    <dgm:cxn modelId="{A214316F-8BF4-4F50-BFAD-61F66FC11510}" srcId="{15526406-D24E-4B31-8988-3D1E71E30F51}" destId="{F50B0CC9-EAEE-46E4-BC1F-32C55B965738}" srcOrd="1" destOrd="0" parTransId="{C115800C-7F59-45BA-BCC2-6A54BFF8C59B}" sibTransId="{F28AC1B8-3847-439C-AA71-44A06E28F2E4}"/>
    <dgm:cxn modelId="{EAFE494F-3D4B-40FF-AB2A-DCAA08100680}" type="presOf" srcId="{F50B0CC9-EAEE-46E4-BC1F-32C55B965738}" destId="{48551E44-6352-4C0D-8165-A4FAC37A8A9C}" srcOrd="0" destOrd="2" presId="urn:microsoft.com/office/officeart/2005/8/layout/process1"/>
    <dgm:cxn modelId="{F2856953-0C44-46E0-8888-2F84BFEEF3FE}" type="presOf" srcId="{28F57C11-60F1-4DF9-86CB-558B4A022303}" destId="{87F2FDF8-3AB7-4EF5-B9D6-06353F99FBD7}" srcOrd="0" destOrd="0" presId="urn:microsoft.com/office/officeart/2005/8/layout/process1"/>
    <dgm:cxn modelId="{EEF4FB75-EC58-453D-A469-88D8D06842EB}" type="presOf" srcId="{16B2125F-85D9-4F88-B522-B4F9705F8BD5}" destId="{91E43D66-BF26-4BF4-AAFF-9FC871BFFAA4}" srcOrd="0" destOrd="0" presId="urn:microsoft.com/office/officeart/2005/8/layout/process1"/>
    <dgm:cxn modelId="{3C6B7B56-3B4A-4843-A883-858B7D5248D7}" type="presOf" srcId="{0AA75D3A-4819-4898-9647-FEB57BADDB8B}" destId="{5C4C4E92-5B3F-40D2-94C0-FEB201C4F5C0}" srcOrd="0" destOrd="0" presId="urn:microsoft.com/office/officeart/2005/8/layout/process1"/>
    <dgm:cxn modelId="{9A07A179-0F4C-4923-B114-36FF2366FAA5}" srcId="{28F57C11-60F1-4DF9-86CB-558B4A022303}" destId="{08BDCB53-3005-4A95-A756-3CC3D9654973}" srcOrd="0" destOrd="0" parTransId="{1F9A4050-FE64-44E9-A120-26F08F3F9E3C}" sibTransId="{8A729073-5610-40D1-81BB-048DD7A71322}"/>
    <dgm:cxn modelId="{8B2BA97A-9D82-475B-BB80-474C6C397135}" type="presOf" srcId="{E31E65C9-A115-4A71-B98B-9FBAFA037656}" destId="{48551E44-6352-4C0D-8165-A4FAC37A8A9C}" srcOrd="0" destOrd="1" presId="urn:microsoft.com/office/officeart/2005/8/layout/process1"/>
    <dgm:cxn modelId="{AA696086-44CF-48E7-A2A5-9385C1F7EA8B}" type="presOf" srcId="{C3895AE5-5963-454F-8192-1ABFC9C49056}" destId="{053ABAE7-E694-4C39-914B-B201C2285F55}" srcOrd="1" destOrd="0" presId="urn:microsoft.com/office/officeart/2005/8/layout/process1"/>
    <dgm:cxn modelId="{D00BC9A8-9E14-4FFA-AD2C-D77BFC1DE050}" srcId="{16B2125F-85D9-4F88-B522-B4F9705F8BD5}" destId="{15526406-D24E-4B31-8988-3D1E71E30F51}" srcOrd="0" destOrd="0" parTransId="{029CF953-0E24-4824-871C-34085353A527}" sibTransId="{1EAD3862-86CF-4B8E-AF00-49B95A459B52}"/>
    <dgm:cxn modelId="{7FCCFEA9-8EC3-4399-BA87-AE53BDEBE8D0}" srcId="{16B2125F-85D9-4F88-B522-B4F9705F8BD5}" destId="{297AF344-86F2-41C2-9C54-BED5F7F36DB1}" srcOrd="2" destOrd="0" parTransId="{C42910E3-E2F2-4043-83EC-C829604AD355}" sibTransId="{C3895AE5-5963-454F-8192-1ABFC9C49056}"/>
    <dgm:cxn modelId="{000596C5-8153-4009-8C7C-A614EE49A09B}" type="presOf" srcId="{717D97C1-A624-4957-848A-A6CA69A9D045}" destId="{726BCF18-68EE-4309-B42A-F003FEB3E714}" srcOrd="0" destOrd="0" presId="urn:microsoft.com/office/officeart/2005/8/layout/process1"/>
    <dgm:cxn modelId="{9AA4D5DF-A688-417C-A3E5-2A2D9C19BB61}" type="presOf" srcId="{08BDCB53-3005-4A95-A756-3CC3D9654973}" destId="{87F2FDF8-3AB7-4EF5-B9D6-06353F99FBD7}" srcOrd="0" destOrd="1" presId="urn:microsoft.com/office/officeart/2005/8/layout/process1"/>
    <dgm:cxn modelId="{F00571E1-15D1-479C-BC20-3114428BEF96}" type="presOf" srcId="{C3895AE5-5963-454F-8192-1ABFC9C49056}" destId="{B1695B31-EF37-4F0B-8162-E7515F8D54B8}" srcOrd="0" destOrd="0" presId="urn:microsoft.com/office/officeart/2005/8/layout/process1"/>
    <dgm:cxn modelId="{F4179DE7-AC94-404A-BE73-DC7CDE488F27}" type="presOf" srcId="{297AF344-86F2-41C2-9C54-BED5F7F36DB1}" destId="{98F40338-A58A-431C-A1C8-8361D256E13A}" srcOrd="0" destOrd="0" presId="urn:microsoft.com/office/officeart/2005/8/layout/process1"/>
    <dgm:cxn modelId="{6F6B6CF0-7AE4-4219-A9F6-0B455A3DE3BA}" type="presOf" srcId="{1EAD3862-86CF-4B8E-AF00-49B95A459B52}" destId="{EFD9ED62-6C17-4BFF-BBBE-58F35BA33158}" srcOrd="1" destOrd="0" presId="urn:microsoft.com/office/officeart/2005/8/layout/process1"/>
    <dgm:cxn modelId="{2C9B70F5-95C4-4958-89EB-2FAEBB2BDF4D}" type="presOf" srcId="{D7942898-90EF-4248-9AFB-6418A15CF4B7}" destId="{98F40338-A58A-431C-A1C8-8361D256E13A}" srcOrd="0" destOrd="1" presId="urn:microsoft.com/office/officeart/2005/8/layout/process1"/>
    <dgm:cxn modelId="{185C3CFB-CF0D-47F3-9B65-B03BD02200D1}" type="presOf" srcId="{1EAD3862-86CF-4B8E-AF00-49B95A459B52}" destId="{27641B90-11C9-42CD-BC10-68893E3DF51C}" srcOrd="0" destOrd="0" presId="urn:microsoft.com/office/officeart/2005/8/layout/process1"/>
    <dgm:cxn modelId="{6542DA83-12FD-457F-9C8C-EF56C5E3D633}" type="presParOf" srcId="{91E43D66-BF26-4BF4-AAFF-9FC871BFFAA4}" destId="{48551E44-6352-4C0D-8165-A4FAC37A8A9C}" srcOrd="0" destOrd="0" presId="urn:microsoft.com/office/officeart/2005/8/layout/process1"/>
    <dgm:cxn modelId="{ECDBFDA5-BE45-4584-B519-B0F0514D8104}" type="presParOf" srcId="{91E43D66-BF26-4BF4-AAFF-9FC871BFFAA4}" destId="{27641B90-11C9-42CD-BC10-68893E3DF51C}" srcOrd="1" destOrd="0" presId="urn:microsoft.com/office/officeart/2005/8/layout/process1"/>
    <dgm:cxn modelId="{4E6E0B2A-C14D-4713-ABC4-AAAC94115196}" type="presParOf" srcId="{27641B90-11C9-42CD-BC10-68893E3DF51C}" destId="{EFD9ED62-6C17-4BFF-BBBE-58F35BA33158}" srcOrd="0" destOrd="0" presId="urn:microsoft.com/office/officeart/2005/8/layout/process1"/>
    <dgm:cxn modelId="{7C1EF0DA-0D90-4270-93DA-9EB55A27A34E}" type="presParOf" srcId="{91E43D66-BF26-4BF4-AAFF-9FC871BFFAA4}" destId="{5C4C4E92-5B3F-40D2-94C0-FEB201C4F5C0}" srcOrd="2" destOrd="0" presId="urn:microsoft.com/office/officeart/2005/8/layout/process1"/>
    <dgm:cxn modelId="{47802D30-2AA4-4940-9F87-35EF51F8A14E}" type="presParOf" srcId="{91E43D66-BF26-4BF4-AAFF-9FC871BFFAA4}" destId="{726BCF18-68EE-4309-B42A-F003FEB3E714}" srcOrd="3" destOrd="0" presId="urn:microsoft.com/office/officeart/2005/8/layout/process1"/>
    <dgm:cxn modelId="{D77777A5-5597-4C75-8D44-E58CC4719017}" type="presParOf" srcId="{726BCF18-68EE-4309-B42A-F003FEB3E714}" destId="{E5AA4404-61B1-4F3A-8FE0-DADCA50A6613}" srcOrd="0" destOrd="0" presId="urn:microsoft.com/office/officeart/2005/8/layout/process1"/>
    <dgm:cxn modelId="{B9748C37-D1EE-401F-AFB1-83FF9BE65C5F}" type="presParOf" srcId="{91E43D66-BF26-4BF4-AAFF-9FC871BFFAA4}" destId="{98F40338-A58A-431C-A1C8-8361D256E13A}" srcOrd="4" destOrd="0" presId="urn:microsoft.com/office/officeart/2005/8/layout/process1"/>
    <dgm:cxn modelId="{24058153-8F94-41C9-BF76-46CFBB37D8E8}" type="presParOf" srcId="{91E43D66-BF26-4BF4-AAFF-9FC871BFFAA4}" destId="{B1695B31-EF37-4F0B-8162-E7515F8D54B8}" srcOrd="5" destOrd="0" presId="urn:microsoft.com/office/officeart/2005/8/layout/process1"/>
    <dgm:cxn modelId="{71947062-DFDC-4B47-B748-74BE9640CB1C}" type="presParOf" srcId="{B1695B31-EF37-4F0B-8162-E7515F8D54B8}" destId="{053ABAE7-E694-4C39-914B-B201C2285F55}" srcOrd="0" destOrd="0" presId="urn:microsoft.com/office/officeart/2005/8/layout/process1"/>
    <dgm:cxn modelId="{E5AECF0C-9CBA-4420-AF36-BE1CD62C37EE}" type="presParOf" srcId="{91E43D66-BF26-4BF4-AAFF-9FC871BFFAA4}" destId="{87F2FDF8-3AB7-4EF5-B9D6-06353F99FBD7}" srcOrd="6"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0E30B46E-67FB-4FA7-8DC0-D863369DA4A2}"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ru-RU"/>
        </a:p>
      </dgm:t>
    </dgm:pt>
    <dgm:pt modelId="{96BBC9D5-96C1-4399-B467-6F9207D8B78A}">
      <dgm:prSet phldrT="[Текст]" phldr="0"/>
      <dgm:spPr/>
      <dgm:t>
        <a:bodyPr/>
        <a:lstStyle/>
        <a:p>
          <a:pPr rtl="0"/>
          <a:r>
            <a:rPr lang="ru-RU" dirty="0"/>
            <a:t>Этап 1: Определение стратегических целей</a:t>
          </a:r>
        </a:p>
      </dgm:t>
    </dgm:pt>
    <dgm:pt modelId="{29557B56-A92D-4010-B8CC-5DECC296B8D5}" type="parTrans" cxnId="{748E49BA-D47A-4542-9E85-F2537D2BCCCF}">
      <dgm:prSet/>
      <dgm:spPr/>
      <dgm:t>
        <a:bodyPr/>
        <a:lstStyle/>
        <a:p>
          <a:endParaRPr lang="ru-RU"/>
        </a:p>
      </dgm:t>
    </dgm:pt>
    <dgm:pt modelId="{095E9AE7-EC26-4C93-8784-4CCE842AABE2}" type="sibTrans" cxnId="{748E49BA-D47A-4542-9E85-F2537D2BCCCF}">
      <dgm:prSet/>
      <dgm:spPr/>
      <dgm:t>
        <a:bodyPr/>
        <a:lstStyle/>
        <a:p>
          <a:endParaRPr lang="ru-RU"/>
        </a:p>
      </dgm:t>
    </dgm:pt>
    <dgm:pt modelId="{9E6B7875-F24D-4643-BCDB-C6D4C774244D}">
      <dgm:prSet phldrT="[Текст]" phldr="0"/>
      <dgm:spPr/>
      <dgm:t>
        <a:bodyPr/>
        <a:lstStyle/>
        <a:p>
          <a:pPr rtl="0"/>
          <a:r>
            <a:rPr lang="ru-RU" dirty="0"/>
            <a:t>Увеличить рыночную долю в сегменте умных устройств на 15% в течение следующих двух лет</a:t>
          </a:r>
        </a:p>
      </dgm:t>
    </dgm:pt>
    <dgm:pt modelId="{9F5156EC-FA1B-440F-A893-6295FE3EE8B6}" type="parTrans" cxnId="{10922F55-1FCB-43C5-A04C-FB06A2263CE2}">
      <dgm:prSet/>
      <dgm:spPr/>
      <dgm:t>
        <a:bodyPr/>
        <a:lstStyle/>
        <a:p>
          <a:endParaRPr lang="ru-RU"/>
        </a:p>
      </dgm:t>
    </dgm:pt>
    <dgm:pt modelId="{38357AFF-A5D3-461B-8CE2-A73B423022B0}" type="sibTrans" cxnId="{10922F55-1FCB-43C5-A04C-FB06A2263CE2}">
      <dgm:prSet/>
      <dgm:spPr/>
      <dgm:t>
        <a:bodyPr/>
        <a:lstStyle/>
        <a:p>
          <a:endParaRPr lang="ru-RU"/>
        </a:p>
      </dgm:t>
    </dgm:pt>
    <dgm:pt modelId="{037277C4-9A8A-4087-A349-AA06143843BA}">
      <dgm:prSet phldrT="[Текст]" phldr="0"/>
      <dgm:spPr/>
      <dgm:t>
        <a:bodyPr/>
        <a:lstStyle/>
        <a:p>
          <a:pPr rtl="0"/>
          <a:r>
            <a:rPr lang="ru-RU" dirty="0"/>
            <a:t>Этап 2: Установление тактических целей</a:t>
          </a:r>
        </a:p>
      </dgm:t>
    </dgm:pt>
    <dgm:pt modelId="{EFF7306F-859F-4CC4-BD80-916E073AC655}" type="parTrans" cxnId="{BEFC8392-DC9C-4E7A-B5F8-E3952CF67B29}">
      <dgm:prSet/>
      <dgm:spPr/>
      <dgm:t>
        <a:bodyPr/>
        <a:lstStyle/>
        <a:p>
          <a:endParaRPr lang="ru-RU"/>
        </a:p>
      </dgm:t>
    </dgm:pt>
    <dgm:pt modelId="{9E243437-5426-414E-81C2-649EA05B90B9}" type="sibTrans" cxnId="{BEFC8392-DC9C-4E7A-B5F8-E3952CF67B29}">
      <dgm:prSet/>
      <dgm:spPr/>
      <dgm:t>
        <a:bodyPr/>
        <a:lstStyle/>
        <a:p>
          <a:endParaRPr lang="ru-RU"/>
        </a:p>
      </dgm:t>
    </dgm:pt>
    <dgm:pt modelId="{1FE7E700-88CC-4EA0-BDED-12676AE9FA31}">
      <dgm:prSet phldrT="[Текст]" phldr="0"/>
      <dgm:spPr/>
      <dgm:t>
        <a:bodyPr/>
        <a:lstStyle/>
        <a:p>
          <a:pPr rtl="0"/>
          <a:r>
            <a:rPr lang="ru-RU" dirty="0"/>
            <a:t>Разработка продукта: Завершить разработку прототипа до конца первого квартала. </a:t>
          </a:r>
        </a:p>
      </dgm:t>
    </dgm:pt>
    <dgm:pt modelId="{58A2D6FF-1EC2-4831-AE84-141FCF5278EB}" type="parTrans" cxnId="{067487A4-05E8-4EC2-AABB-5FFC6D4326F3}">
      <dgm:prSet/>
      <dgm:spPr/>
      <dgm:t>
        <a:bodyPr/>
        <a:lstStyle/>
        <a:p>
          <a:endParaRPr lang="ru-RU"/>
        </a:p>
      </dgm:t>
    </dgm:pt>
    <dgm:pt modelId="{6E45F998-CDEA-4A53-9DF1-AE64D1A7FBAB}" type="sibTrans" cxnId="{067487A4-05E8-4EC2-AABB-5FFC6D4326F3}">
      <dgm:prSet/>
      <dgm:spPr/>
      <dgm:t>
        <a:bodyPr/>
        <a:lstStyle/>
        <a:p>
          <a:endParaRPr lang="ru-RU"/>
        </a:p>
      </dgm:t>
    </dgm:pt>
    <dgm:pt modelId="{0F3A84EF-A378-4E5E-B5C7-BA9CCE72CA3D}">
      <dgm:prSet phldrT="[Текст]" phldr="0"/>
      <dgm:spPr/>
      <dgm:t>
        <a:bodyPr/>
        <a:lstStyle/>
        <a:p>
          <a:pPr rtl="0"/>
          <a:r>
            <a:rPr lang="ru-RU" dirty="0"/>
            <a:t>Маркетинговое исследование: Провести исследование рынка для выявления потребительских предпочтений до конца второго квартала. </a:t>
          </a:r>
        </a:p>
      </dgm:t>
    </dgm:pt>
    <dgm:pt modelId="{49BE2F16-8172-4F4E-9798-69E87C61A85E}" type="parTrans" cxnId="{4DC41D1D-CE93-4B92-81FE-E5A488BD212F}">
      <dgm:prSet/>
      <dgm:spPr/>
      <dgm:t>
        <a:bodyPr/>
        <a:lstStyle/>
        <a:p>
          <a:endParaRPr lang="ru-RU"/>
        </a:p>
      </dgm:t>
    </dgm:pt>
    <dgm:pt modelId="{23F85D7F-4A56-4EA3-9018-6BB9D0F1623C}" type="sibTrans" cxnId="{4DC41D1D-CE93-4B92-81FE-E5A488BD212F}">
      <dgm:prSet/>
      <dgm:spPr/>
      <dgm:t>
        <a:bodyPr/>
        <a:lstStyle/>
        <a:p>
          <a:endParaRPr lang="ru-RU"/>
        </a:p>
      </dgm:t>
    </dgm:pt>
    <dgm:pt modelId="{E58D114A-0D27-4089-83CB-2196B43C16AC}">
      <dgm:prSet phldr="0"/>
      <dgm:spPr/>
      <dgm:t>
        <a:bodyPr/>
        <a:lstStyle/>
        <a:p>
          <a:pPr rtl="0"/>
          <a:r>
            <a:rPr lang="ru-RU" dirty="0"/>
            <a:t>Этап 3: Определение операционных задач</a:t>
          </a:r>
          <a:endParaRPr lang="ru-RU" dirty="0">
            <a:latin typeface="Calibri Light" panose="020F0302020204030204"/>
          </a:endParaRPr>
        </a:p>
      </dgm:t>
    </dgm:pt>
    <dgm:pt modelId="{4F4C6293-A58B-4AC3-95E6-FB2A3A550B63}" type="parTrans" cxnId="{2881A898-66ED-4FD3-9E5A-A2D1C86360B9}">
      <dgm:prSet/>
      <dgm:spPr/>
    </dgm:pt>
    <dgm:pt modelId="{8F048F31-6E6E-4433-9F20-947F46B78930}" type="sibTrans" cxnId="{2881A898-66ED-4FD3-9E5A-A2D1C86360B9}">
      <dgm:prSet/>
      <dgm:spPr/>
    </dgm:pt>
    <dgm:pt modelId="{F7264F48-1516-4421-97D5-3263AC31F802}">
      <dgm:prSet phldr="0"/>
      <dgm:spPr/>
      <dgm:t>
        <a:bodyPr/>
        <a:lstStyle/>
        <a:p>
          <a:pPr rtl="0"/>
          <a:r>
            <a:rPr lang="ru-RU" dirty="0"/>
            <a:t>Запуск рекламной кампании: Подготовить и запустить рекламную кампанию за три месяца до выхода на рынок.</a:t>
          </a:r>
          <a:endParaRPr lang="ru-RU" dirty="0">
            <a:latin typeface="Calibri Light" panose="020F0302020204030204"/>
          </a:endParaRPr>
        </a:p>
      </dgm:t>
    </dgm:pt>
    <dgm:pt modelId="{5AABE98F-3AAB-412B-B936-D6A95920CC0B}" type="parTrans" cxnId="{9B4338D4-F531-43A5-AD76-CAEED524123F}">
      <dgm:prSet/>
      <dgm:spPr/>
    </dgm:pt>
    <dgm:pt modelId="{7975A864-CA5D-4FFA-B23A-6A018B2D2877}" type="sibTrans" cxnId="{9B4338D4-F531-43A5-AD76-CAEED524123F}">
      <dgm:prSet/>
      <dgm:spPr/>
    </dgm:pt>
    <dgm:pt modelId="{EE50AC09-1888-40FB-B9D4-F5C3028ED9C0}">
      <dgm:prSet phldr="0"/>
      <dgm:spPr/>
      <dgm:t>
        <a:bodyPr/>
        <a:lstStyle/>
        <a:p>
          <a:pPr rtl="0"/>
          <a:r>
            <a:rPr lang="ru-RU" dirty="0"/>
            <a:t>Исследование рынка: Провести опросы и фокус-группы среди потенциальных клиентов.</a:t>
          </a:r>
          <a:endParaRPr lang="ru-RU" dirty="0">
            <a:latin typeface="Calibri Light" panose="020F0302020204030204"/>
          </a:endParaRPr>
        </a:p>
      </dgm:t>
    </dgm:pt>
    <dgm:pt modelId="{5835E35B-4831-4E7E-BFC9-3364410773D4}" type="parTrans" cxnId="{E2DB331B-315D-4534-8FB2-48C20AA6E3AC}">
      <dgm:prSet/>
      <dgm:spPr/>
    </dgm:pt>
    <dgm:pt modelId="{121BB3BA-135D-41E5-9C4D-1F28B03B9672}" type="sibTrans" cxnId="{E2DB331B-315D-4534-8FB2-48C20AA6E3AC}">
      <dgm:prSet/>
      <dgm:spPr/>
    </dgm:pt>
    <dgm:pt modelId="{1E80B068-2EAB-4B03-8198-C4176F7144F2}">
      <dgm:prSet phldr="0"/>
      <dgm:spPr/>
      <dgm:t>
        <a:bodyPr/>
        <a:lstStyle/>
        <a:p>
          <a:pPr rtl="0"/>
          <a:r>
            <a:rPr lang="ru-RU" dirty="0"/>
            <a:t>Разработка прототипа: Собрать команду разработчиков и установить сроки выполнения задач по проекту. </a:t>
          </a:r>
          <a:endParaRPr lang="ru-RU" dirty="0">
            <a:latin typeface="Calibri Light" panose="020F0302020204030204"/>
          </a:endParaRPr>
        </a:p>
      </dgm:t>
    </dgm:pt>
    <dgm:pt modelId="{3CC6D159-A7F5-484D-BFFE-7BFB228A0510}" type="parTrans" cxnId="{BADD3BBD-0C53-402B-BDCB-5445DE385A50}">
      <dgm:prSet/>
      <dgm:spPr/>
    </dgm:pt>
    <dgm:pt modelId="{EADFC2DF-7776-4894-A587-E9190518E343}" type="sibTrans" cxnId="{BADD3BBD-0C53-402B-BDCB-5445DE385A50}">
      <dgm:prSet/>
      <dgm:spPr/>
    </dgm:pt>
    <dgm:pt modelId="{CED2047F-2532-4D9D-AE04-EA585007551B}">
      <dgm:prSet phldr="0"/>
      <dgm:spPr/>
      <dgm:t>
        <a:bodyPr/>
        <a:lstStyle/>
        <a:p>
          <a:pPr rtl="0"/>
          <a:r>
            <a:rPr lang="ru-RU" dirty="0"/>
            <a:t>Рекламные материалы: Создать визуальные и текстовые материалы для продвижения</a:t>
          </a:r>
        </a:p>
      </dgm:t>
    </dgm:pt>
    <dgm:pt modelId="{35418B8C-04EE-48ED-A612-3ED685642E28}" type="parTrans" cxnId="{339D50F8-CA42-4512-8A6B-95924CBEA540}">
      <dgm:prSet/>
      <dgm:spPr/>
    </dgm:pt>
    <dgm:pt modelId="{C1CF5147-CA10-4790-B57A-A51F992F348C}" type="sibTrans" cxnId="{339D50F8-CA42-4512-8A6B-95924CBEA540}">
      <dgm:prSet/>
      <dgm:spPr/>
    </dgm:pt>
    <dgm:pt modelId="{39A83B6F-5677-46C9-B80D-F7B4ADB1CB95}">
      <dgm:prSet phldr="0"/>
      <dgm:spPr/>
      <dgm:t>
        <a:bodyPr/>
        <a:lstStyle/>
        <a:p>
          <a:pPr rtl="0"/>
          <a:r>
            <a:rPr lang="ru-RU" dirty="0"/>
            <a:t>Этап 4: Логические связи</a:t>
          </a:r>
        </a:p>
      </dgm:t>
    </dgm:pt>
    <dgm:pt modelId="{3BC54625-9E46-4611-BFC6-4DD05743E3FF}" type="parTrans" cxnId="{55376686-0DC1-4DD6-AB8C-15469EE795FA}">
      <dgm:prSet/>
      <dgm:spPr/>
    </dgm:pt>
    <dgm:pt modelId="{3F3598BD-66C6-44A2-A514-F497DA927878}" type="sibTrans" cxnId="{55376686-0DC1-4DD6-AB8C-15469EE795FA}">
      <dgm:prSet/>
      <dgm:spPr/>
    </dgm:pt>
    <dgm:pt modelId="{13DC9C77-3283-453D-B69C-4B404882A28D}">
      <dgm:prSet phldr="0"/>
      <dgm:spPr/>
      <dgm:t>
        <a:bodyPr/>
        <a:lstStyle/>
        <a:p>
          <a:pPr rtl="0"/>
          <a:r>
            <a:rPr lang="ru-RU" dirty="0"/>
            <a:t>Например, успешное завершение маркетингового исследования (тактическая цель) влияет на эффективность рекламной кампании (другая тактическая цель).</a:t>
          </a:r>
        </a:p>
      </dgm:t>
    </dgm:pt>
    <dgm:pt modelId="{99818062-13A9-4149-BA16-46F827327281}" type="parTrans" cxnId="{BA64F9AA-A690-408A-8596-62D1308E4F6C}">
      <dgm:prSet/>
      <dgm:spPr/>
    </dgm:pt>
    <dgm:pt modelId="{C0F365BF-4AEE-4FA4-9AD2-3693D5443EF2}" type="sibTrans" cxnId="{BA64F9AA-A690-408A-8596-62D1308E4F6C}">
      <dgm:prSet/>
      <dgm:spPr/>
    </dgm:pt>
    <dgm:pt modelId="{17F1658E-A7AC-47AF-979D-67666DF28B03}">
      <dgm:prSet phldr="0"/>
      <dgm:spPr/>
      <dgm:t>
        <a:bodyPr/>
        <a:lstStyle/>
        <a:p>
          <a:pPr rtl="0"/>
          <a:r>
            <a:rPr lang="ru-RU" dirty="0"/>
            <a:t>Каждая тактическая цель имеет конкретные операционные задачи, которые ведут к выполнению стратегической цели.</a:t>
          </a:r>
          <a:endParaRPr lang="ru-RU" dirty="0">
            <a:latin typeface="Calibri Light" panose="020F0302020204030204"/>
          </a:endParaRPr>
        </a:p>
      </dgm:t>
    </dgm:pt>
    <dgm:pt modelId="{19F7182F-B1F8-4980-9115-5B164C011144}" type="parTrans" cxnId="{0CB4BF87-75CB-4258-BC62-F8B900DA28DA}">
      <dgm:prSet/>
      <dgm:spPr/>
    </dgm:pt>
    <dgm:pt modelId="{4FE17881-F3E9-4193-94EB-F987F4893A1E}" type="sibTrans" cxnId="{0CB4BF87-75CB-4258-BC62-F8B900DA28DA}">
      <dgm:prSet/>
      <dgm:spPr/>
    </dgm:pt>
    <dgm:pt modelId="{8761182F-F337-4ACD-9FCC-894487D52ACE}">
      <dgm:prSet phldr="0"/>
      <dgm:spPr/>
      <dgm:t>
        <a:bodyPr/>
        <a:lstStyle/>
        <a:p>
          <a:pPr rtl="0"/>
          <a:r>
            <a:rPr lang="ru-RU" dirty="0"/>
            <a:t>Этап 5: Регулярный мониторинг и корректировка</a:t>
          </a:r>
        </a:p>
      </dgm:t>
    </dgm:pt>
    <dgm:pt modelId="{761931A2-C231-40D6-B640-D11FCA06AA71}" type="parTrans" cxnId="{0265E310-383F-4429-A175-16D3F6BECD01}">
      <dgm:prSet/>
      <dgm:spPr/>
    </dgm:pt>
    <dgm:pt modelId="{07475255-7ECC-47F2-A29D-3637D2C793FE}" type="sibTrans" cxnId="{0265E310-383F-4429-A175-16D3F6BECD01}">
      <dgm:prSet/>
      <dgm:spPr/>
    </dgm:pt>
    <dgm:pt modelId="{C4AEE6D8-1FCB-4B6B-9096-4F3D3AADE7ED}">
      <dgm:prSet phldr="0"/>
      <dgm:spPr/>
      <dgm:t>
        <a:bodyPr/>
        <a:lstStyle/>
        <a:p>
          <a:pPr rtl="0"/>
          <a:r>
            <a:rPr lang="ru-RU" dirty="0"/>
            <a:t>Ежемесячные отчёты о выполнении задач и достижении KPI, таких как завершение разработки прототипа и результаты маркетингового исследования.</a:t>
          </a:r>
        </a:p>
      </dgm:t>
    </dgm:pt>
    <dgm:pt modelId="{7B400757-3F18-4F7E-844C-BF9EC4A5FBEA}" type="parTrans" cxnId="{A441A3CB-A0A0-4D02-8E99-89CB9E1CD726}">
      <dgm:prSet/>
      <dgm:spPr/>
    </dgm:pt>
    <dgm:pt modelId="{22A4A2F8-0231-491F-BAB2-486BC7D65C87}" type="sibTrans" cxnId="{A441A3CB-A0A0-4D02-8E99-89CB9E1CD726}">
      <dgm:prSet/>
      <dgm:spPr/>
    </dgm:pt>
    <dgm:pt modelId="{8BF6D8F3-A8D7-4732-99B5-4C13B1D8D3AF}">
      <dgm:prSet phldr="0"/>
      <dgm:spPr/>
      <dgm:t>
        <a:bodyPr/>
        <a:lstStyle/>
        <a:p>
          <a:pPr rtl="0"/>
          <a:r>
            <a:rPr lang="ru-RU" dirty="0"/>
            <a:t>В случае выявления отклонений от плана, например, задержка в разработке, необходимо пересмотреть сроки или перераспределить ресурсы.</a:t>
          </a:r>
        </a:p>
      </dgm:t>
    </dgm:pt>
    <dgm:pt modelId="{117AE1CB-D8A8-48AD-9601-606D3B931BCF}" type="parTrans" cxnId="{F9CE0B92-F783-479B-A7EC-B0035BC4F2B1}">
      <dgm:prSet/>
      <dgm:spPr/>
    </dgm:pt>
    <dgm:pt modelId="{78077776-8F3E-4BBF-9A7A-95A81366ED90}" type="sibTrans" cxnId="{F9CE0B92-F783-479B-A7EC-B0035BC4F2B1}">
      <dgm:prSet/>
      <dgm:spPr/>
    </dgm:pt>
    <dgm:pt modelId="{8E71AE42-9064-4B28-9A9D-B3AE880D8148}" type="pres">
      <dgm:prSet presAssocID="{0E30B46E-67FB-4FA7-8DC0-D863369DA4A2}" presName="linearFlow" presStyleCnt="0">
        <dgm:presLayoutVars>
          <dgm:dir/>
          <dgm:animLvl val="lvl"/>
          <dgm:resizeHandles val="exact"/>
        </dgm:presLayoutVars>
      </dgm:prSet>
      <dgm:spPr/>
    </dgm:pt>
    <dgm:pt modelId="{F99E0397-457D-47BA-905F-F41FF9784389}" type="pres">
      <dgm:prSet presAssocID="{96BBC9D5-96C1-4399-B467-6F9207D8B78A}" presName="composite" presStyleCnt="0"/>
      <dgm:spPr/>
    </dgm:pt>
    <dgm:pt modelId="{FE2DED16-ED6B-4FB4-8F45-88274AF75255}" type="pres">
      <dgm:prSet presAssocID="{96BBC9D5-96C1-4399-B467-6F9207D8B78A}" presName="parentText" presStyleLbl="alignNode1" presStyleIdx="0" presStyleCnt="5">
        <dgm:presLayoutVars>
          <dgm:chMax val="1"/>
          <dgm:bulletEnabled val="1"/>
        </dgm:presLayoutVars>
      </dgm:prSet>
      <dgm:spPr/>
    </dgm:pt>
    <dgm:pt modelId="{FA59FC28-7AB3-46AE-B643-C78BE31945F3}" type="pres">
      <dgm:prSet presAssocID="{96BBC9D5-96C1-4399-B467-6F9207D8B78A}" presName="descendantText" presStyleLbl="alignAcc1" presStyleIdx="0" presStyleCnt="5">
        <dgm:presLayoutVars>
          <dgm:bulletEnabled val="1"/>
        </dgm:presLayoutVars>
      </dgm:prSet>
      <dgm:spPr/>
    </dgm:pt>
    <dgm:pt modelId="{0C33F76B-4B55-4B6E-ABB6-DF4CCBF8A8DB}" type="pres">
      <dgm:prSet presAssocID="{095E9AE7-EC26-4C93-8784-4CCE842AABE2}" presName="sp" presStyleCnt="0"/>
      <dgm:spPr/>
    </dgm:pt>
    <dgm:pt modelId="{82940288-F488-4242-99ED-9D0E8037BDD4}" type="pres">
      <dgm:prSet presAssocID="{037277C4-9A8A-4087-A349-AA06143843BA}" presName="composite" presStyleCnt="0"/>
      <dgm:spPr/>
    </dgm:pt>
    <dgm:pt modelId="{737AB8F7-8CEF-4424-839E-26717385E90A}" type="pres">
      <dgm:prSet presAssocID="{037277C4-9A8A-4087-A349-AA06143843BA}" presName="parentText" presStyleLbl="alignNode1" presStyleIdx="1" presStyleCnt="5">
        <dgm:presLayoutVars>
          <dgm:chMax val="1"/>
          <dgm:bulletEnabled val="1"/>
        </dgm:presLayoutVars>
      </dgm:prSet>
      <dgm:spPr/>
    </dgm:pt>
    <dgm:pt modelId="{600C7221-3153-4E02-9A75-BA8923FB7E34}" type="pres">
      <dgm:prSet presAssocID="{037277C4-9A8A-4087-A349-AA06143843BA}" presName="descendantText" presStyleLbl="alignAcc1" presStyleIdx="1" presStyleCnt="5">
        <dgm:presLayoutVars>
          <dgm:bulletEnabled val="1"/>
        </dgm:presLayoutVars>
      </dgm:prSet>
      <dgm:spPr/>
    </dgm:pt>
    <dgm:pt modelId="{8469C444-56B6-4A7F-80B4-04D0FEE0EEAC}" type="pres">
      <dgm:prSet presAssocID="{9E243437-5426-414E-81C2-649EA05B90B9}" presName="sp" presStyleCnt="0"/>
      <dgm:spPr/>
    </dgm:pt>
    <dgm:pt modelId="{46CA6E2A-15B4-4818-A4D6-FC2299256961}" type="pres">
      <dgm:prSet presAssocID="{E58D114A-0D27-4089-83CB-2196B43C16AC}" presName="composite" presStyleCnt="0"/>
      <dgm:spPr/>
    </dgm:pt>
    <dgm:pt modelId="{CEC71FE4-86D1-4347-A5A0-E7620E0C596D}" type="pres">
      <dgm:prSet presAssocID="{E58D114A-0D27-4089-83CB-2196B43C16AC}" presName="parentText" presStyleLbl="alignNode1" presStyleIdx="2" presStyleCnt="5">
        <dgm:presLayoutVars>
          <dgm:chMax val="1"/>
          <dgm:bulletEnabled val="1"/>
        </dgm:presLayoutVars>
      </dgm:prSet>
      <dgm:spPr/>
    </dgm:pt>
    <dgm:pt modelId="{ED752326-7FBB-4106-A5CA-3A7A0208A66F}" type="pres">
      <dgm:prSet presAssocID="{E58D114A-0D27-4089-83CB-2196B43C16AC}" presName="descendantText" presStyleLbl="alignAcc1" presStyleIdx="2" presStyleCnt="5">
        <dgm:presLayoutVars>
          <dgm:bulletEnabled val="1"/>
        </dgm:presLayoutVars>
      </dgm:prSet>
      <dgm:spPr/>
    </dgm:pt>
    <dgm:pt modelId="{40470E77-B037-4CCD-A6E4-0B936DB95E70}" type="pres">
      <dgm:prSet presAssocID="{8F048F31-6E6E-4433-9F20-947F46B78930}" presName="sp" presStyleCnt="0"/>
      <dgm:spPr/>
    </dgm:pt>
    <dgm:pt modelId="{8A176666-5AE9-4ADA-BB98-166B02F6CC43}" type="pres">
      <dgm:prSet presAssocID="{39A83B6F-5677-46C9-B80D-F7B4ADB1CB95}" presName="composite" presStyleCnt="0"/>
      <dgm:spPr/>
    </dgm:pt>
    <dgm:pt modelId="{C42C4930-CE3F-4326-967C-DF941BF71FEE}" type="pres">
      <dgm:prSet presAssocID="{39A83B6F-5677-46C9-B80D-F7B4ADB1CB95}" presName="parentText" presStyleLbl="alignNode1" presStyleIdx="3" presStyleCnt="5">
        <dgm:presLayoutVars>
          <dgm:chMax val="1"/>
          <dgm:bulletEnabled val="1"/>
        </dgm:presLayoutVars>
      </dgm:prSet>
      <dgm:spPr/>
    </dgm:pt>
    <dgm:pt modelId="{F633F91F-C802-49EB-B1C9-627C267E9591}" type="pres">
      <dgm:prSet presAssocID="{39A83B6F-5677-46C9-B80D-F7B4ADB1CB95}" presName="descendantText" presStyleLbl="alignAcc1" presStyleIdx="3" presStyleCnt="5">
        <dgm:presLayoutVars>
          <dgm:bulletEnabled val="1"/>
        </dgm:presLayoutVars>
      </dgm:prSet>
      <dgm:spPr/>
    </dgm:pt>
    <dgm:pt modelId="{DA46A704-5E80-45CA-AA53-10A59E79FD18}" type="pres">
      <dgm:prSet presAssocID="{3F3598BD-66C6-44A2-A514-F497DA927878}" presName="sp" presStyleCnt="0"/>
      <dgm:spPr/>
    </dgm:pt>
    <dgm:pt modelId="{3DB5E209-3F57-41EF-B671-00FCE06B9077}" type="pres">
      <dgm:prSet presAssocID="{8761182F-F337-4ACD-9FCC-894487D52ACE}" presName="composite" presStyleCnt="0"/>
      <dgm:spPr/>
    </dgm:pt>
    <dgm:pt modelId="{CBFADE07-2854-460F-A5F6-AF2D672C933B}" type="pres">
      <dgm:prSet presAssocID="{8761182F-F337-4ACD-9FCC-894487D52ACE}" presName="parentText" presStyleLbl="alignNode1" presStyleIdx="4" presStyleCnt="5">
        <dgm:presLayoutVars>
          <dgm:chMax val="1"/>
          <dgm:bulletEnabled val="1"/>
        </dgm:presLayoutVars>
      </dgm:prSet>
      <dgm:spPr/>
    </dgm:pt>
    <dgm:pt modelId="{D8781972-ACB9-4639-B11E-210A5F415153}" type="pres">
      <dgm:prSet presAssocID="{8761182F-F337-4ACD-9FCC-894487D52ACE}" presName="descendantText" presStyleLbl="alignAcc1" presStyleIdx="4" presStyleCnt="5">
        <dgm:presLayoutVars>
          <dgm:bulletEnabled val="1"/>
        </dgm:presLayoutVars>
      </dgm:prSet>
      <dgm:spPr/>
    </dgm:pt>
  </dgm:ptLst>
  <dgm:cxnLst>
    <dgm:cxn modelId="{09915B08-600F-4A1B-AAE5-B72FCF1A58C4}" type="presOf" srcId="{0E30B46E-67FB-4FA7-8DC0-D863369DA4A2}" destId="{8E71AE42-9064-4B28-9A9D-B3AE880D8148}" srcOrd="0" destOrd="0" presId="urn:microsoft.com/office/officeart/2005/8/layout/chevron2"/>
    <dgm:cxn modelId="{0265E310-383F-4429-A175-16D3F6BECD01}" srcId="{0E30B46E-67FB-4FA7-8DC0-D863369DA4A2}" destId="{8761182F-F337-4ACD-9FCC-894487D52ACE}" srcOrd="4" destOrd="0" parTransId="{761931A2-C231-40D6-B640-D11FCA06AA71}" sibTransId="{07475255-7ECC-47F2-A29D-3637D2C793FE}"/>
    <dgm:cxn modelId="{FFE4B817-E3DC-4939-9787-7B9AB6B1AE47}" type="presOf" srcId="{E58D114A-0D27-4089-83CB-2196B43C16AC}" destId="{CEC71FE4-86D1-4347-A5A0-E7620E0C596D}" srcOrd="0" destOrd="0" presId="urn:microsoft.com/office/officeart/2005/8/layout/chevron2"/>
    <dgm:cxn modelId="{E2DB331B-315D-4534-8FB2-48C20AA6E3AC}" srcId="{E58D114A-0D27-4089-83CB-2196B43C16AC}" destId="{EE50AC09-1888-40FB-B9D4-F5C3028ED9C0}" srcOrd="0" destOrd="0" parTransId="{5835E35B-4831-4E7E-BFC9-3364410773D4}" sibTransId="{121BB3BA-135D-41E5-9C4D-1F28B03B9672}"/>
    <dgm:cxn modelId="{4DC41D1D-CE93-4B92-81FE-E5A488BD212F}" srcId="{037277C4-9A8A-4087-A349-AA06143843BA}" destId="{0F3A84EF-A378-4E5E-B5C7-BA9CCE72CA3D}" srcOrd="1" destOrd="0" parTransId="{49BE2F16-8172-4F4E-9798-69E87C61A85E}" sibTransId="{23F85D7F-4A56-4EA3-9018-6BB9D0F1623C}"/>
    <dgm:cxn modelId="{8D6E112C-27EC-4D8C-8707-F71F7CD0BBF1}" type="presOf" srcId="{C4AEE6D8-1FCB-4B6B-9096-4F3D3AADE7ED}" destId="{D8781972-ACB9-4639-B11E-210A5F415153}" srcOrd="0" destOrd="0" presId="urn:microsoft.com/office/officeart/2005/8/layout/chevron2"/>
    <dgm:cxn modelId="{5108D25E-2C8E-4B11-82BF-4E22495DAE21}" type="presOf" srcId="{1FE7E700-88CC-4EA0-BDED-12676AE9FA31}" destId="{600C7221-3153-4E02-9A75-BA8923FB7E34}" srcOrd="0" destOrd="0" presId="urn:microsoft.com/office/officeart/2005/8/layout/chevron2"/>
    <dgm:cxn modelId="{73A81646-C997-40BC-B47B-2B7F108B25C3}" type="presOf" srcId="{9E6B7875-F24D-4643-BCDB-C6D4C774244D}" destId="{FA59FC28-7AB3-46AE-B643-C78BE31945F3}" srcOrd="0" destOrd="0" presId="urn:microsoft.com/office/officeart/2005/8/layout/chevron2"/>
    <dgm:cxn modelId="{514F316B-3326-4BE3-92C0-9E84EA315C9B}" type="presOf" srcId="{1E80B068-2EAB-4B03-8198-C4176F7144F2}" destId="{ED752326-7FBB-4106-A5CA-3A7A0208A66F}" srcOrd="0" destOrd="1" presId="urn:microsoft.com/office/officeart/2005/8/layout/chevron2"/>
    <dgm:cxn modelId="{47D5D96D-9FED-45C9-B481-85955526C884}" type="presOf" srcId="{CED2047F-2532-4D9D-AE04-EA585007551B}" destId="{ED752326-7FBB-4106-A5CA-3A7A0208A66F}" srcOrd="0" destOrd="2" presId="urn:microsoft.com/office/officeart/2005/8/layout/chevron2"/>
    <dgm:cxn modelId="{52A0DF4D-C1FF-4625-AF93-7CF58DB922D5}" type="presOf" srcId="{F7264F48-1516-4421-97D5-3263AC31F802}" destId="{600C7221-3153-4E02-9A75-BA8923FB7E34}" srcOrd="0" destOrd="2" presId="urn:microsoft.com/office/officeart/2005/8/layout/chevron2"/>
    <dgm:cxn modelId="{493BB86F-3827-4CC7-B21C-EAE6C5CED53C}" type="presOf" srcId="{96BBC9D5-96C1-4399-B467-6F9207D8B78A}" destId="{FE2DED16-ED6B-4FB4-8F45-88274AF75255}" srcOrd="0" destOrd="0" presId="urn:microsoft.com/office/officeart/2005/8/layout/chevron2"/>
    <dgm:cxn modelId="{10922F55-1FCB-43C5-A04C-FB06A2263CE2}" srcId="{96BBC9D5-96C1-4399-B467-6F9207D8B78A}" destId="{9E6B7875-F24D-4643-BCDB-C6D4C774244D}" srcOrd="0" destOrd="0" parTransId="{9F5156EC-FA1B-440F-A893-6295FE3EE8B6}" sibTransId="{38357AFF-A5D3-461B-8CE2-A73B423022B0}"/>
    <dgm:cxn modelId="{55376686-0DC1-4DD6-AB8C-15469EE795FA}" srcId="{0E30B46E-67FB-4FA7-8DC0-D863369DA4A2}" destId="{39A83B6F-5677-46C9-B80D-F7B4ADB1CB95}" srcOrd="3" destOrd="0" parTransId="{3BC54625-9E46-4611-BFC6-4DD05743E3FF}" sibTransId="{3F3598BD-66C6-44A2-A514-F497DA927878}"/>
    <dgm:cxn modelId="{0CB4BF87-75CB-4258-BC62-F8B900DA28DA}" srcId="{39A83B6F-5677-46C9-B80D-F7B4ADB1CB95}" destId="{17F1658E-A7AC-47AF-979D-67666DF28B03}" srcOrd="0" destOrd="0" parTransId="{19F7182F-B1F8-4980-9115-5B164C011144}" sibTransId="{4FE17881-F3E9-4193-94EB-F987F4893A1E}"/>
    <dgm:cxn modelId="{F9CE0B92-F783-479B-A7EC-B0035BC4F2B1}" srcId="{8761182F-F337-4ACD-9FCC-894487D52ACE}" destId="{8BF6D8F3-A8D7-4732-99B5-4C13B1D8D3AF}" srcOrd="1" destOrd="0" parTransId="{117AE1CB-D8A8-48AD-9601-606D3B931BCF}" sibTransId="{78077776-8F3E-4BBF-9A7A-95A81366ED90}"/>
    <dgm:cxn modelId="{BEFC8392-DC9C-4E7A-B5F8-E3952CF67B29}" srcId="{0E30B46E-67FB-4FA7-8DC0-D863369DA4A2}" destId="{037277C4-9A8A-4087-A349-AA06143843BA}" srcOrd="1" destOrd="0" parTransId="{EFF7306F-859F-4CC4-BD80-916E073AC655}" sibTransId="{9E243437-5426-414E-81C2-649EA05B90B9}"/>
    <dgm:cxn modelId="{2881A898-66ED-4FD3-9E5A-A2D1C86360B9}" srcId="{0E30B46E-67FB-4FA7-8DC0-D863369DA4A2}" destId="{E58D114A-0D27-4089-83CB-2196B43C16AC}" srcOrd="2" destOrd="0" parTransId="{4F4C6293-A58B-4AC3-95E6-FB2A3A550B63}" sibTransId="{8F048F31-6E6E-4433-9F20-947F46B78930}"/>
    <dgm:cxn modelId="{067487A4-05E8-4EC2-AABB-5FFC6D4326F3}" srcId="{037277C4-9A8A-4087-A349-AA06143843BA}" destId="{1FE7E700-88CC-4EA0-BDED-12676AE9FA31}" srcOrd="0" destOrd="0" parTransId="{58A2D6FF-1EC2-4831-AE84-141FCF5278EB}" sibTransId="{6E45F998-CDEA-4A53-9DF1-AE64D1A7FBAB}"/>
    <dgm:cxn modelId="{BA64F9AA-A690-408A-8596-62D1308E4F6C}" srcId="{39A83B6F-5677-46C9-B80D-F7B4ADB1CB95}" destId="{13DC9C77-3283-453D-B69C-4B404882A28D}" srcOrd="1" destOrd="0" parTransId="{99818062-13A9-4149-BA16-46F827327281}" sibTransId="{C0F365BF-4AEE-4FA4-9AD2-3693D5443EF2}"/>
    <dgm:cxn modelId="{D9BB4FB0-DFA0-4CDA-A5A9-4DB94627F811}" type="presOf" srcId="{13DC9C77-3283-453D-B69C-4B404882A28D}" destId="{F633F91F-C802-49EB-B1C9-627C267E9591}" srcOrd="0" destOrd="1" presId="urn:microsoft.com/office/officeart/2005/8/layout/chevron2"/>
    <dgm:cxn modelId="{A6C01AB3-8AB7-4E6D-B101-07ED67E463DC}" type="presOf" srcId="{037277C4-9A8A-4087-A349-AA06143843BA}" destId="{737AB8F7-8CEF-4424-839E-26717385E90A}" srcOrd="0" destOrd="0" presId="urn:microsoft.com/office/officeart/2005/8/layout/chevron2"/>
    <dgm:cxn modelId="{748E49BA-D47A-4542-9E85-F2537D2BCCCF}" srcId="{0E30B46E-67FB-4FA7-8DC0-D863369DA4A2}" destId="{96BBC9D5-96C1-4399-B467-6F9207D8B78A}" srcOrd="0" destOrd="0" parTransId="{29557B56-A92D-4010-B8CC-5DECC296B8D5}" sibTransId="{095E9AE7-EC26-4C93-8784-4CCE842AABE2}"/>
    <dgm:cxn modelId="{E70CF9BC-14A6-4C77-B1F0-E364D2B00748}" type="presOf" srcId="{17F1658E-A7AC-47AF-979D-67666DF28B03}" destId="{F633F91F-C802-49EB-B1C9-627C267E9591}" srcOrd="0" destOrd="0" presId="urn:microsoft.com/office/officeart/2005/8/layout/chevron2"/>
    <dgm:cxn modelId="{BADD3BBD-0C53-402B-BDCB-5445DE385A50}" srcId="{E58D114A-0D27-4089-83CB-2196B43C16AC}" destId="{1E80B068-2EAB-4B03-8198-C4176F7144F2}" srcOrd="1" destOrd="0" parTransId="{3CC6D159-A7F5-484D-BFFE-7BFB228A0510}" sibTransId="{EADFC2DF-7776-4894-A587-E9190518E343}"/>
    <dgm:cxn modelId="{A441A3CB-A0A0-4D02-8E99-89CB9E1CD726}" srcId="{8761182F-F337-4ACD-9FCC-894487D52ACE}" destId="{C4AEE6D8-1FCB-4B6B-9096-4F3D3AADE7ED}" srcOrd="0" destOrd="0" parTransId="{7B400757-3F18-4F7E-844C-BF9EC4A5FBEA}" sibTransId="{22A4A2F8-0231-491F-BAB2-486BC7D65C87}"/>
    <dgm:cxn modelId="{9C3EAFCB-0E08-4CE2-9FFC-B9F1D76AB953}" type="presOf" srcId="{8761182F-F337-4ACD-9FCC-894487D52ACE}" destId="{CBFADE07-2854-460F-A5F6-AF2D672C933B}" srcOrd="0" destOrd="0" presId="urn:microsoft.com/office/officeart/2005/8/layout/chevron2"/>
    <dgm:cxn modelId="{9B4338D4-F531-43A5-AD76-CAEED524123F}" srcId="{037277C4-9A8A-4087-A349-AA06143843BA}" destId="{F7264F48-1516-4421-97D5-3263AC31F802}" srcOrd="2" destOrd="0" parTransId="{5AABE98F-3AAB-412B-B936-D6A95920CC0B}" sibTransId="{7975A864-CA5D-4FFA-B23A-6A018B2D2877}"/>
    <dgm:cxn modelId="{1E31EFD6-ACCF-405E-930D-805ECEC82908}" type="presOf" srcId="{39A83B6F-5677-46C9-B80D-F7B4ADB1CB95}" destId="{C42C4930-CE3F-4326-967C-DF941BF71FEE}" srcOrd="0" destOrd="0" presId="urn:microsoft.com/office/officeart/2005/8/layout/chevron2"/>
    <dgm:cxn modelId="{E78824EE-82D8-4D24-8E17-706DBC92B46F}" type="presOf" srcId="{8BF6D8F3-A8D7-4732-99B5-4C13B1D8D3AF}" destId="{D8781972-ACB9-4639-B11E-210A5F415153}" srcOrd="0" destOrd="1" presId="urn:microsoft.com/office/officeart/2005/8/layout/chevron2"/>
    <dgm:cxn modelId="{47687EF6-7EDB-49D2-92C0-8D54EDF04F38}" type="presOf" srcId="{EE50AC09-1888-40FB-B9D4-F5C3028ED9C0}" destId="{ED752326-7FBB-4106-A5CA-3A7A0208A66F}" srcOrd="0" destOrd="0" presId="urn:microsoft.com/office/officeart/2005/8/layout/chevron2"/>
    <dgm:cxn modelId="{339D50F8-CA42-4512-8A6B-95924CBEA540}" srcId="{E58D114A-0D27-4089-83CB-2196B43C16AC}" destId="{CED2047F-2532-4D9D-AE04-EA585007551B}" srcOrd="2" destOrd="0" parTransId="{35418B8C-04EE-48ED-A612-3ED685642E28}" sibTransId="{C1CF5147-CA10-4790-B57A-A51F992F348C}"/>
    <dgm:cxn modelId="{551FABFA-F6D9-45ED-B9D1-CD4AF38831A3}" type="presOf" srcId="{0F3A84EF-A378-4E5E-B5C7-BA9CCE72CA3D}" destId="{600C7221-3153-4E02-9A75-BA8923FB7E34}" srcOrd="0" destOrd="1" presId="urn:microsoft.com/office/officeart/2005/8/layout/chevron2"/>
    <dgm:cxn modelId="{36DB1875-000C-4554-8091-92B07BBB7585}" type="presParOf" srcId="{8E71AE42-9064-4B28-9A9D-B3AE880D8148}" destId="{F99E0397-457D-47BA-905F-F41FF9784389}" srcOrd="0" destOrd="0" presId="urn:microsoft.com/office/officeart/2005/8/layout/chevron2"/>
    <dgm:cxn modelId="{7BCB5E49-346C-4A7E-B9D6-11DAF4A9ABC2}" type="presParOf" srcId="{F99E0397-457D-47BA-905F-F41FF9784389}" destId="{FE2DED16-ED6B-4FB4-8F45-88274AF75255}" srcOrd="0" destOrd="0" presId="urn:microsoft.com/office/officeart/2005/8/layout/chevron2"/>
    <dgm:cxn modelId="{93B9D009-9ED6-4C7D-A940-5D80831205E9}" type="presParOf" srcId="{F99E0397-457D-47BA-905F-F41FF9784389}" destId="{FA59FC28-7AB3-46AE-B643-C78BE31945F3}" srcOrd="1" destOrd="0" presId="urn:microsoft.com/office/officeart/2005/8/layout/chevron2"/>
    <dgm:cxn modelId="{C2A0BEB2-F32B-453E-AE68-E3048D3C73D4}" type="presParOf" srcId="{8E71AE42-9064-4B28-9A9D-B3AE880D8148}" destId="{0C33F76B-4B55-4B6E-ABB6-DF4CCBF8A8DB}" srcOrd="1" destOrd="0" presId="urn:microsoft.com/office/officeart/2005/8/layout/chevron2"/>
    <dgm:cxn modelId="{A735FA65-44AE-4EF5-859B-A61A1FFC24F8}" type="presParOf" srcId="{8E71AE42-9064-4B28-9A9D-B3AE880D8148}" destId="{82940288-F488-4242-99ED-9D0E8037BDD4}" srcOrd="2" destOrd="0" presId="urn:microsoft.com/office/officeart/2005/8/layout/chevron2"/>
    <dgm:cxn modelId="{AB2E255D-9370-4E76-B733-11ED11E462DC}" type="presParOf" srcId="{82940288-F488-4242-99ED-9D0E8037BDD4}" destId="{737AB8F7-8CEF-4424-839E-26717385E90A}" srcOrd="0" destOrd="0" presId="urn:microsoft.com/office/officeart/2005/8/layout/chevron2"/>
    <dgm:cxn modelId="{89B826AA-274F-42CE-AB6F-102DB231F121}" type="presParOf" srcId="{82940288-F488-4242-99ED-9D0E8037BDD4}" destId="{600C7221-3153-4E02-9A75-BA8923FB7E34}" srcOrd="1" destOrd="0" presId="urn:microsoft.com/office/officeart/2005/8/layout/chevron2"/>
    <dgm:cxn modelId="{73200DA3-0C42-4764-8C8A-92BA57BC2E73}" type="presParOf" srcId="{8E71AE42-9064-4B28-9A9D-B3AE880D8148}" destId="{8469C444-56B6-4A7F-80B4-04D0FEE0EEAC}" srcOrd="3" destOrd="0" presId="urn:microsoft.com/office/officeart/2005/8/layout/chevron2"/>
    <dgm:cxn modelId="{D9E55B8F-D149-43A4-97C5-D60EC2766F4D}" type="presParOf" srcId="{8E71AE42-9064-4B28-9A9D-B3AE880D8148}" destId="{46CA6E2A-15B4-4818-A4D6-FC2299256961}" srcOrd="4" destOrd="0" presId="urn:microsoft.com/office/officeart/2005/8/layout/chevron2"/>
    <dgm:cxn modelId="{8617D6FF-05EE-4BCB-8A7F-534844124DB3}" type="presParOf" srcId="{46CA6E2A-15B4-4818-A4D6-FC2299256961}" destId="{CEC71FE4-86D1-4347-A5A0-E7620E0C596D}" srcOrd="0" destOrd="0" presId="urn:microsoft.com/office/officeart/2005/8/layout/chevron2"/>
    <dgm:cxn modelId="{E6F7CDC6-D6C5-44C1-9588-DCA8B0FD1884}" type="presParOf" srcId="{46CA6E2A-15B4-4818-A4D6-FC2299256961}" destId="{ED752326-7FBB-4106-A5CA-3A7A0208A66F}" srcOrd="1" destOrd="0" presId="urn:microsoft.com/office/officeart/2005/8/layout/chevron2"/>
    <dgm:cxn modelId="{BA86A9CB-55B7-47C1-B7B6-9101D564FFEA}" type="presParOf" srcId="{8E71AE42-9064-4B28-9A9D-B3AE880D8148}" destId="{40470E77-B037-4CCD-A6E4-0B936DB95E70}" srcOrd="5" destOrd="0" presId="urn:microsoft.com/office/officeart/2005/8/layout/chevron2"/>
    <dgm:cxn modelId="{35BFC7C5-7546-4CDE-B640-942DF404C4BE}" type="presParOf" srcId="{8E71AE42-9064-4B28-9A9D-B3AE880D8148}" destId="{8A176666-5AE9-4ADA-BB98-166B02F6CC43}" srcOrd="6" destOrd="0" presId="urn:microsoft.com/office/officeart/2005/8/layout/chevron2"/>
    <dgm:cxn modelId="{FC4DF168-CB2D-435F-AC21-5AB6ACDD5661}" type="presParOf" srcId="{8A176666-5AE9-4ADA-BB98-166B02F6CC43}" destId="{C42C4930-CE3F-4326-967C-DF941BF71FEE}" srcOrd="0" destOrd="0" presId="urn:microsoft.com/office/officeart/2005/8/layout/chevron2"/>
    <dgm:cxn modelId="{29EA3F1D-DF12-426C-81A0-008593A14C1F}" type="presParOf" srcId="{8A176666-5AE9-4ADA-BB98-166B02F6CC43}" destId="{F633F91F-C802-49EB-B1C9-627C267E9591}" srcOrd="1" destOrd="0" presId="urn:microsoft.com/office/officeart/2005/8/layout/chevron2"/>
    <dgm:cxn modelId="{6866FFDB-3779-4390-9C0B-E36111161C67}" type="presParOf" srcId="{8E71AE42-9064-4B28-9A9D-B3AE880D8148}" destId="{DA46A704-5E80-45CA-AA53-10A59E79FD18}" srcOrd="7" destOrd="0" presId="urn:microsoft.com/office/officeart/2005/8/layout/chevron2"/>
    <dgm:cxn modelId="{509C2DE9-20AD-4C54-8442-FE730C2698CF}" type="presParOf" srcId="{8E71AE42-9064-4B28-9A9D-B3AE880D8148}" destId="{3DB5E209-3F57-41EF-B671-00FCE06B9077}" srcOrd="8" destOrd="0" presId="urn:microsoft.com/office/officeart/2005/8/layout/chevron2"/>
    <dgm:cxn modelId="{1E0C4D62-E6CB-45FE-AABB-67C339B544B9}" type="presParOf" srcId="{3DB5E209-3F57-41EF-B671-00FCE06B9077}" destId="{CBFADE07-2854-460F-A5F6-AF2D672C933B}" srcOrd="0" destOrd="0" presId="urn:microsoft.com/office/officeart/2005/8/layout/chevron2"/>
    <dgm:cxn modelId="{6F54B8D4-258E-4044-974E-B94BBDA73728}" type="presParOf" srcId="{3DB5E209-3F57-41EF-B671-00FCE06B9077}" destId="{D8781972-ACB9-4639-B11E-210A5F415153}"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C93C5D-A3B8-45A8-B6B3-51042F792020}">
      <dsp:nvSpPr>
        <dsp:cNvPr id="0" name=""/>
        <dsp:cNvSpPr/>
      </dsp:nvSpPr>
      <dsp:spPr>
        <a:xfrm>
          <a:off x="4544094" y="1266"/>
          <a:ext cx="1427410" cy="92781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ru-RU" sz="900" b="1" kern="1200"/>
            <a:t>Измеримость</a:t>
          </a:r>
          <a:r>
            <a:rPr lang="ru-RU" sz="900" kern="1200"/>
            <a:t>: цели и задачи должны быть чётко сформулированы и поддаваться количественной оценке.</a:t>
          </a:r>
          <a:endParaRPr lang="en-US" sz="900" kern="1200"/>
        </a:p>
      </dsp:txBody>
      <dsp:txXfrm>
        <a:off x="4589386" y="46558"/>
        <a:ext cx="1336826" cy="837232"/>
      </dsp:txXfrm>
    </dsp:sp>
    <dsp:sp modelId="{1CEE28A4-61B8-47AE-A894-B456087A24ED}">
      <dsp:nvSpPr>
        <dsp:cNvPr id="0" name=""/>
        <dsp:cNvSpPr/>
      </dsp:nvSpPr>
      <dsp:spPr>
        <a:xfrm>
          <a:off x="3400996" y="465174"/>
          <a:ext cx="3713607" cy="3713607"/>
        </a:xfrm>
        <a:custGeom>
          <a:avLst/>
          <a:gdLst/>
          <a:ahLst/>
          <a:cxnLst/>
          <a:rect l="0" t="0" r="0" b="0"/>
          <a:pathLst>
            <a:path>
              <a:moveTo>
                <a:pt x="2762497" y="235865"/>
              </a:moveTo>
              <a:arcTo wR="1856803" hR="1856803" stAng="17951648" swAng="1214376"/>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447BD908-7670-4B4F-82C9-6702AFC367B0}">
      <dsp:nvSpPr>
        <dsp:cNvPr id="0" name=""/>
        <dsp:cNvSpPr/>
      </dsp:nvSpPr>
      <dsp:spPr>
        <a:xfrm>
          <a:off x="6310020" y="1284286"/>
          <a:ext cx="1427410" cy="92781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ru-RU" sz="900" b="1" kern="1200"/>
            <a:t>Конкретность</a:t>
          </a:r>
          <a:r>
            <a:rPr lang="ru-RU" sz="900" kern="1200"/>
            <a:t>: Формулировки целей должны быть ясными, чтобы избежать недоразумений.</a:t>
          </a:r>
          <a:endParaRPr lang="en-US" sz="900" kern="1200"/>
        </a:p>
      </dsp:txBody>
      <dsp:txXfrm>
        <a:off x="6355312" y="1329578"/>
        <a:ext cx="1336826" cy="837232"/>
      </dsp:txXfrm>
    </dsp:sp>
    <dsp:sp modelId="{CCB28FDA-5F17-4135-BAA0-C3BE8C8E2566}">
      <dsp:nvSpPr>
        <dsp:cNvPr id="0" name=""/>
        <dsp:cNvSpPr/>
      </dsp:nvSpPr>
      <dsp:spPr>
        <a:xfrm>
          <a:off x="3400996" y="465174"/>
          <a:ext cx="3713607" cy="3713607"/>
        </a:xfrm>
        <a:custGeom>
          <a:avLst/>
          <a:gdLst/>
          <a:ahLst/>
          <a:cxnLst/>
          <a:rect l="0" t="0" r="0" b="0"/>
          <a:pathLst>
            <a:path>
              <a:moveTo>
                <a:pt x="3709188" y="1984834"/>
              </a:moveTo>
              <a:arcTo wR="1856803" hR="1856803" stAng="21837228" swAng="1361922"/>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71EEE679-75C2-434A-BA88-3B36282232C1}">
      <dsp:nvSpPr>
        <dsp:cNvPr id="0" name=""/>
        <dsp:cNvSpPr/>
      </dsp:nvSpPr>
      <dsp:spPr>
        <a:xfrm>
          <a:off x="5635496" y="3360256"/>
          <a:ext cx="1427410" cy="92781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ru-RU" sz="900" b="1" kern="1200"/>
            <a:t>Реалистичность</a:t>
          </a:r>
          <a:r>
            <a:rPr lang="ru-RU" sz="900" kern="1200"/>
            <a:t>: Цели должны быть достижимыми с учетом имеющихся ресурсов и возможностей.</a:t>
          </a:r>
          <a:endParaRPr lang="en-US" sz="900" kern="1200"/>
        </a:p>
      </dsp:txBody>
      <dsp:txXfrm>
        <a:off x="5680788" y="3405548"/>
        <a:ext cx="1336826" cy="837232"/>
      </dsp:txXfrm>
    </dsp:sp>
    <dsp:sp modelId="{8DB29F35-8EEE-4E53-866B-063CEF500F17}">
      <dsp:nvSpPr>
        <dsp:cNvPr id="0" name=""/>
        <dsp:cNvSpPr/>
      </dsp:nvSpPr>
      <dsp:spPr>
        <a:xfrm>
          <a:off x="3400996" y="465174"/>
          <a:ext cx="3713607" cy="3713607"/>
        </a:xfrm>
        <a:custGeom>
          <a:avLst/>
          <a:gdLst/>
          <a:ahLst/>
          <a:cxnLst/>
          <a:rect l="0" t="0" r="0" b="0"/>
          <a:pathLst>
            <a:path>
              <a:moveTo>
                <a:pt x="2085494" y="3699470"/>
              </a:moveTo>
              <a:arcTo wR="1856803" hR="1856803" stAng="4975518" swAng="848965"/>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0E8D7596-806E-43DE-A16A-85D5F6AF2522}">
      <dsp:nvSpPr>
        <dsp:cNvPr id="0" name=""/>
        <dsp:cNvSpPr/>
      </dsp:nvSpPr>
      <dsp:spPr>
        <a:xfrm>
          <a:off x="3452692" y="3360256"/>
          <a:ext cx="1427410" cy="92781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ru-RU" sz="900" b="1" kern="1200"/>
            <a:t>Временные рамки</a:t>
          </a:r>
          <a:r>
            <a:rPr lang="ru-RU" sz="900" kern="1200"/>
            <a:t>: необходимо устанавливать конкретные сроки для достижения целей и выполнения задач.</a:t>
          </a:r>
          <a:endParaRPr lang="en-US" sz="900" kern="1200"/>
        </a:p>
      </dsp:txBody>
      <dsp:txXfrm>
        <a:off x="3497984" y="3405548"/>
        <a:ext cx="1336826" cy="837232"/>
      </dsp:txXfrm>
    </dsp:sp>
    <dsp:sp modelId="{15391F96-DAC3-4DF1-9FD9-0020371759EC}">
      <dsp:nvSpPr>
        <dsp:cNvPr id="0" name=""/>
        <dsp:cNvSpPr/>
      </dsp:nvSpPr>
      <dsp:spPr>
        <a:xfrm>
          <a:off x="3400996" y="465174"/>
          <a:ext cx="3713607" cy="3713607"/>
        </a:xfrm>
        <a:custGeom>
          <a:avLst/>
          <a:gdLst/>
          <a:ahLst/>
          <a:cxnLst/>
          <a:rect l="0" t="0" r="0" b="0"/>
          <a:pathLst>
            <a:path>
              <a:moveTo>
                <a:pt x="197297" y="2689725"/>
              </a:moveTo>
              <a:arcTo wR="1856803" hR="1856803" stAng="9200850" swAng="1361922"/>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1F494A5B-C143-4B46-B075-C439CFD7E117}">
      <dsp:nvSpPr>
        <dsp:cNvPr id="0" name=""/>
        <dsp:cNvSpPr/>
      </dsp:nvSpPr>
      <dsp:spPr>
        <a:xfrm>
          <a:off x="2778169" y="1284286"/>
          <a:ext cx="1427410" cy="92781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ru-RU" sz="900" b="1" kern="1200"/>
            <a:t>Адаптивность</a:t>
          </a:r>
          <a:r>
            <a:rPr lang="ru-RU" sz="900" kern="1200"/>
            <a:t>: система должна быть готова к изменениям в условиях исследования и новым данным.</a:t>
          </a:r>
          <a:endParaRPr lang="en-US" sz="900" kern="1200"/>
        </a:p>
      </dsp:txBody>
      <dsp:txXfrm>
        <a:off x="2823461" y="1329578"/>
        <a:ext cx="1336826" cy="837232"/>
      </dsp:txXfrm>
    </dsp:sp>
    <dsp:sp modelId="{3D81E427-084E-4F2D-93A4-1D5B74B92B37}">
      <dsp:nvSpPr>
        <dsp:cNvPr id="0" name=""/>
        <dsp:cNvSpPr/>
      </dsp:nvSpPr>
      <dsp:spPr>
        <a:xfrm>
          <a:off x="3400996" y="465174"/>
          <a:ext cx="3713607" cy="3713607"/>
        </a:xfrm>
        <a:custGeom>
          <a:avLst/>
          <a:gdLst/>
          <a:ahLst/>
          <a:cxnLst/>
          <a:rect l="0" t="0" r="0" b="0"/>
          <a:pathLst>
            <a:path>
              <a:moveTo>
                <a:pt x="446274" y="649274"/>
              </a:moveTo>
              <a:arcTo wR="1856803" hR="1856803" stAng="13233976" swAng="1214376"/>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2A86DF-8766-4DA0-A60C-593C4795580D}">
      <dsp:nvSpPr>
        <dsp:cNvPr id="0" name=""/>
        <dsp:cNvSpPr/>
      </dsp:nvSpPr>
      <dsp:spPr>
        <a:xfrm>
          <a:off x="212335" y="469890"/>
          <a:ext cx="1335915" cy="1335915"/>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FE6C5DA-E626-4ABA-A685-53B4A3B6DA2B}">
      <dsp:nvSpPr>
        <dsp:cNvPr id="0" name=""/>
        <dsp:cNvSpPr/>
      </dsp:nvSpPr>
      <dsp:spPr>
        <a:xfrm>
          <a:off x="492877" y="750432"/>
          <a:ext cx="774830" cy="77483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619536F-1C8D-4B1B-ABB6-DC0BB6456DD9}">
      <dsp:nvSpPr>
        <dsp:cNvPr id="0" name=""/>
        <dsp:cNvSpPr/>
      </dsp:nvSpPr>
      <dsp:spPr>
        <a:xfrm>
          <a:off x="1834517" y="469890"/>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933450">
            <a:lnSpc>
              <a:spcPct val="100000"/>
            </a:lnSpc>
            <a:spcBef>
              <a:spcPct val="0"/>
            </a:spcBef>
            <a:spcAft>
              <a:spcPct val="35000"/>
            </a:spcAft>
            <a:buNone/>
          </a:pPr>
          <a:r>
            <a:rPr lang="ru-RU" sz="2100" kern="1200"/>
            <a:t>Как начать процесс целевых исследований в своей организации?</a:t>
          </a:r>
          <a:endParaRPr lang="en-US" sz="2100" kern="1200"/>
        </a:p>
      </dsp:txBody>
      <dsp:txXfrm>
        <a:off x="1834517" y="469890"/>
        <a:ext cx="3148942" cy="1335915"/>
      </dsp:txXfrm>
    </dsp:sp>
    <dsp:sp modelId="{A1CA604F-821F-4168-B86A-475F054573EA}">
      <dsp:nvSpPr>
        <dsp:cNvPr id="0" name=""/>
        <dsp:cNvSpPr/>
      </dsp:nvSpPr>
      <dsp:spPr>
        <a:xfrm>
          <a:off x="5532139" y="469890"/>
          <a:ext cx="1335915" cy="1335915"/>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32DA23C-478F-487A-BEF9-810F4FE5F141}">
      <dsp:nvSpPr>
        <dsp:cNvPr id="0" name=""/>
        <dsp:cNvSpPr/>
      </dsp:nvSpPr>
      <dsp:spPr>
        <a:xfrm>
          <a:off x="5812681" y="750432"/>
          <a:ext cx="774830" cy="77483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6928634-D771-4B58-A14B-4E39BA109971}">
      <dsp:nvSpPr>
        <dsp:cNvPr id="0" name=""/>
        <dsp:cNvSpPr/>
      </dsp:nvSpPr>
      <dsp:spPr>
        <a:xfrm>
          <a:off x="7154322" y="469890"/>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933450">
            <a:lnSpc>
              <a:spcPct val="100000"/>
            </a:lnSpc>
            <a:spcBef>
              <a:spcPct val="0"/>
            </a:spcBef>
            <a:spcAft>
              <a:spcPct val="35000"/>
            </a:spcAft>
            <a:buNone/>
          </a:pPr>
          <a:r>
            <a:rPr lang="ru-RU" sz="2100" kern="1200"/>
            <a:t>Какие инструменты можно использовать для мониторинга выполнения задач?</a:t>
          </a:r>
          <a:endParaRPr lang="en-US" sz="2100" kern="1200"/>
        </a:p>
      </dsp:txBody>
      <dsp:txXfrm>
        <a:off x="7154322" y="469890"/>
        <a:ext cx="3148942" cy="1335915"/>
      </dsp:txXfrm>
    </dsp:sp>
    <dsp:sp modelId="{48EFF220-1B21-44B9-8DE3-49AF9233C03F}">
      <dsp:nvSpPr>
        <dsp:cNvPr id="0" name=""/>
        <dsp:cNvSpPr/>
      </dsp:nvSpPr>
      <dsp:spPr>
        <a:xfrm>
          <a:off x="212335" y="2545532"/>
          <a:ext cx="1335915" cy="1335915"/>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75DC2D1-80C5-4928-A4AF-999A78DF5D4E}">
      <dsp:nvSpPr>
        <dsp:cNvPr id="0" name=""/>
        <dsp:cNvSpPr/>
      </dsp:nvSpPr>
      <dsp:spPr>
        <a:xfrm>
          <a:off x="492877" y="2826074"/>
          <a:ext cx="774830" cy="77483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C55BF6F-41E7-41C5-8967-4CC055387778}">
      <dsp:nvSpPr>
        <dsp:cNvPr id="0" name=""/>
        <dsp:cNvSpPr/>
      </dsp:nvSpPr>
      <dsp:spPr>
        <a:xfrm>
          <a:off x="1834517" y="2545532"/>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933450">
            <a:lnSpc>
              <a:spcPct val="100000"/>
            </a:lnSpc>
            <a:spcBef>
              <a:spcPct val="0"/>
            </a:spcBef>
            <a:spcAft>
              <a:spcPct val="35000"/>
            </a:spcAft>
            <a:buNone/>
          </a:pPr>
          <a:r>
            <a:rPr lang="ru-RU" sz="2100" kern="1200"/>
            <a:t>Что делать, если цели не достигаются?</a:t>
          </a:r>
          <a:endParaRPr lang="en-US" sz="2100" kern="1200"/>
        </a:p>
      </dsp:txBody>
      <dsp:txXfrm>
        <a:off x="1834517" y="2545532"/>
        <a:ext cx="3148942" cy="1335915"/>
      </dsp:txXfrm>
    </dsp:sp>
    <dsp:sp modelId="{A244A80B-E62F-40AD-B772-99CF4261286B}">
      <dsp:nvSpPr>
        <dsp:cNvPr id="0" name=""/>
        <dsp:cNvSpPr/>
      </dsp:nvSpPr>
      <dsp:spPr>
        <a:xfrm>
          <a:off x="5532139" y="2545532"/>
          <a:ext cx="1335915" cy="1335915"/>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CE91C1B-1432-4BE3-9277-D5E3BFD66185}">
      <dsp:nvSpPr>
        <dsp:cNvPr id="0" name=""/>
        <dsp:cNvSpPr/>
      </dsp:nvSpPr>
      <dsp:spPr>
        <a:xfrm>
          <a:off x="5812681" y="2826074"/>
          <a:ext cx="774830" cy="77483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4CB9F1D-7172-4D4C-A4C5-87C97CF8FF55}">
      <dsp:nvSpPr>
        <dsp:cNvPr id="0" name=""/>
        <dsp:cNvSpPr/>
      </dsp:nvSpPr>
      <dsp:spPr>
        <a:xfrm>
          <a:off x="7154322" y="2545532"/>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933450">
            <a:lnSpc>
              <a:spcPct val="100000"/>
            </a:lnSpc>
            <a:spcBef>
              <a:spcPct val="0"/>
            </a:spcBef>
            <a:spcAft>
              <a:spcPct val="35000"/>
            </a:spcAft>
            <a:buNone/>
          </a:pPr>
          <a:r>
            <a:rPr lang="ru-RU" sz="2100" kern="1200"/>
            <a:t>Как обеспечить вовлеченность команды в процесс целевых исследований?</a:t>
          </a:r>
          <a:endParaRPr lang="en-US" sz="2100" kern="1200"/>
        </a:p>
      </dsp:txBody>
      <dsp:txXfrm>
        <a:off x="7154322" y="2545532"/>
        <a:ext cx="3148942" cy="133591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54037F-F149-4690-99B8-3C604F915B57}">
      <dsp:nvSpPr>
        <dsp:cNvPr id="0" name=""/>
        <dsp:cNvSpPr/>
      </dsp:nvSpPr>
      <dsp:spPr>
        <a:xfrm>
          <a:off x="134291" y="612"/>
          <a:ext cx="4332795" cy="275132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C3A498E-48B4-4210-8554-28B182DC5EC9}">
      <dsp:nvSpPr>
        <dsp:cNvPr id="0" name=""/>
        <dsp:cNvSpPr/>
      </dsp:nvSpPr>
      <dsp:spPr>
        <a:xfrm>
          <a:off x="615713" y="457963"/>
          <a:ext cx="4332795" cy="275132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Цели и задачи тесно взаимосвязаны. Цели могут делиться на более мелкие, конкретные задачи, что создаёт иерархическую структуру. Каждая задача служит для достижения более высокой цели, и правильная формулировка целей позволяет эффективно разрабатывать задачи.</a:t>
          </a:r>
        </a:p>
      </dsp:txBody>
      <dsp:txXfrm>
        <a:off x="696297" y="538547"/>
        <a:ext cx="4171627" cy="2590157"/>
      </dsp:txXfrm>
    </dsp:sp>
    <dsp:sp modelId="{A47E693F-043C-48C3-A2AC-CC7A1736DACB}">
      <dsp:nvSpPr>
        <dsp:cNvPr id="0" name=""/>
        <dsp:cNvSpPr/>
      </dsp:nvSpPr>
      <dsp:spPr>
        <a:xfrm>
          <a:off x="5429930" y="612"/>
          <a:ext cx="4332795" cy="275132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0E031BE-B1BD-4F3C-BB05-27FE45134A65}">
      <dsp:nvSpPr>
        <dsp:cNvPr id="0" name=""/>
        <dsp:cNvSpPr/>
      </dsp:nvSpPr>
      <dsp:spPr>
        <a:xfrm>
          <a:off x="5911352" y="457963"/>
          <a:ext cx="4332795" cy="275132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Теоретические основы целевых исследований находят широкое применение при разработке исследовательских проектов. Четкая формулировка целей и задач позволяет не только направить исследование в нужное русло, но и оценить его успешность по завершении. Например, в ходе анализа результатов можно сравнить достигнутые результаты с изначально поставленными целями, что позволяет выявить сильные и слабые стороны исследования.</a:t>
          </a:r>
        </a:p>
      </dsp:txBody>
      <dsp:txXfrm>
        <a:off x="5991936" y="538547"/>
        <a:ext cx="4171627" cy="259015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98EDF1-ACEB-413A-86B5-A1A86515B757}">
      <dsp:nvSpPr>
        <dsp:cNvPr id="0" name=""/>
        <dsp:cNvSpPr/>
      </dsp:nvSpPr>
      <dsp:spPr>
        <a:xfrm>
          <a:off x="24452" y="1942267"/>
          <a:ext cx="1471256" cy="1471256"/>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D7E4D94-E0CB-44C7-9D8E-7E5CA4E700F4}">
      <dsp:nvSpPr>
        <dsp:cNvPr id="0" name=""/>
        <dsp:cNvSpPr/>
      </dsp:nvSpPr>
      <dsp:spPr>
        <a:xfrm>
          <a:off x="333415" y="2251231"/>
          <a:ext cx="853328" cy="853328"/>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EB120FC-FC16-4467-9F50-ADA36FB47A86}">
      <dsp:nvSpPr>
        <dsp:cNvPr id="0" name=""/>
        <dsp:cNvSpPr/>
      </dsp:nvSpPr>
      <dsp:spPr>
        <a:xfrm>
          <a:off x="1810977" y="1942267"/>
          <a:ext cx="3467961" cy="14712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100000"/>
            </a:lnSpc>
            <a:spcBef>
              <a:spcPct val="0"/>
            </a:spcBef>
            <a:spcAft>
              <a:spcPct val="35000"/>
            </a:spcAft>
            <a:buNone/>
          </a:pPr>
          <a:r>
            <a:rPr lang="ru-RU" sz="1100" kern="1200"/>
            <a:t>Логическая связь между целями и задачами является основополагающим аспектом целевых исследований. Цели представляют собой общие ориентиры, в то время как задачи — это конкретные шаги, необходимые для их достижения. Например, если цель состоит в увеличении продаж на 20%, то задачи могут включать исследование рынка, улучшение качества продукта и разработку новой маркетинговой стратегии.</a:t>
          </a:r>
          <a:endParaRPr lang="en-US" sz="1100" kern="1200"/>
        </a:p>
      </dsp:txBody>
      <dsp:txXfrm>
        <a:off x="1810977" y="1942267"/>
        <a:ext cx="3467961" cy="1471256"/>
      </dsp:txXfrm>
    </dsp:sp>
    <dsp:sp modelId="{BEB27C24-DC6A-4059-B464-7F482D476CFC}">
      <dsp:nvSpPr>
        <dsp:cNvPr id="0" name=""/>
        <dsp:cNvSpPr/>
      </dsp:nvSpPr>
      <dsp:spPr>
        <a:xfrm>
          <a:off x="5883205" y="1942267"/>
          <a:ext cx="1471256" cy="1471256"/>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994877D-A4F1-47F5-9939-3256C1DF195E}">
      <dsp:nvSpPr>
        <dsp:cNvPr id="0" name=""/>
        <dsp:cNvSpPr/>
      </dsp:nvSpPr>
      <dsp:spPr>
        <a:xfrm>
          <a:off x="6192169" y="2251231"/>
          <a:ext cx="853328" cy="853328"/>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2174244-D921-4DBE-96AC-EDACDC27C330}">
      <dsp:nvSpPr>
        <dsp:cNvPr id="0" name=""/>
        <dsp:cNvSpPr/>
      </dsp:nvSpPr>
      <dsp:spPr>
        <a:xfrm>
          <a:off x="7669731" y="1942267"/>
          <a:ext cx="3467961" cy="14712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100000"/>
            </a:lnSpc>
            <a:spcBef>
              <a:spcPct val="0"/>
            </a:spcBef>
            <a:spcAft>
              <a:spcPct val="35000"/>
            </a:spcAft>
            <a:buNone/>
          </a:pPr>
          <a:r>
            <a:rPr lang="ru-RU" sz="1100" kern="1200"/>
            <a:t>В рамках одного исследования может существовать несколько взаимосвязанных целей. Важно понимать, что изменение одной цели может повлиять на другие. Например, если компания ставит цель по снижению затрат, это может привести к необходимости изменения качества продукции или сокращения штата, что, в свою очередь, повлияет на общую стратегию развития.</a:t>
          </a:r>
          <a:endParaRPr lang="en-US" sz="1100" kern="1200"/>
        </a:p>
      </dsp:txBody>
      <dsp:txXfrm>
        <a:off x="7669731" y="1942267"/>
        <a:ext cx="3467961" cy="147125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79614E-C179-4A82-9630-15C0FD1AD7C1}">
      <dsp:nvSpPr>
        <dsp:cNvPr id="0" name=""/>
        <dsp:cNvSpPr/>
      </dsp:nvSpPr>
      <dsp:spPr>
        <a:xfrm>
          <a:off x="0" y="1092126"/>
          <a:ext cx="6367912" cy="55440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0A973F2-2E39-40F4-9057-673779F89D61}">
      <dsp:nvSpPr>
        <dsp:cNvPr id="0" name=""/>
        <dsp:cNvSpPr/>
      </dsp:nvSpPr>
      <dsp:spPr>
        <a:xfrm>
          <a:off x="318395" y="767406"/>
          <a:ext cx="4457539" cy="64944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8484" tIns="0" rIns="168484" bIns="0" numCol="1" spcCol="1270" anchor="ctr" anchorCtr="0">
          <a:noAutofit/>
        </a:bodyPr>
        <a:lstStyle/>
        <a:p>
          <a:pPr marL="0" lvl="0" indent="0" algn="l" defTabSz="977900">
            <a:lnSpc>
              <a:spcPct val="90000"/>
            </a:lnSpc>
            <a:spcBef>
              <a:spcPct val="0"/>
            </a:spcBef>
            <a:spcAft>
              <a:spcPct val="35000"/>
            </a:spcAft>
            <a:buNone/>
          </a:pPr>
          <a:r>
            <a:rPr lang="ru-RU" sz="2200" b="1" kern="1200" dirty="0"/>
            <a:t>Элементы целевой системы</a:t>
          </a:r>
          <a:r>
            <a:rPr lang="ru-RU" sz="2200" b="1" kern="1200" dirty="0">
              <a:latin typeface="Calibri Light" panose="020F0302020204030204"/>
            </a:rPr>
            <a:t>:</a:t>
          </a:r>
          <a:endParaRPr lang="en-US" sz="2200" kern="1200" dirty="0"/>
        </a:p>
      </dsp:txBody>
      <dsp:txXfrm>
        <a:off x="350098" y="799109"/>
        <a:ext cx="4394133" cy="586034"/>
      </dsp:txXfrm>
    </dsp:sp>
    <dsp:sp modelId="{BC188F97-C921-435B-8206-21E04A30DF08}">
      <dsp:nvSpPr>
        <dsp:cNvPr id="0" name=""/>
        <dsp:cNvSpPr/>
      </dsp:nvSpPr>
      <dsp:spPr>
        <a:xfrm>
          <a:off x="0" y="2090046"/>
          <a:ext cx="6367912" cy="554400"/>
        </a:xfrm>
        <a:prstGeom prst="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DFBDBDE-9743-47A6-A311-B1F2840761FE}">
      <dsp:nvSpPr>
        <dsp:cNvPr id="0" name=""/>
        <dsp:cNvSpPr/>
      </dsp:nvSpPr>
      <dsp:spPr>
        <a:xfrm>
          <a:off x="318395" y="1765326"/>
          <a:ext cx="4457539" cy="64944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8484" tIns="0" rIns="168484" bIns="0" numCol="1" spcCol="1270" anchor="ctr" anchorCtr="0">
          <a:noAutofit/>
        </a:bodyPr>
        <a:lstStyle/>
        <a:p>
          <a:pPr marL="0" lvl="0" indent="0" algn="l" defTabSz="977900">
            <a:lnSpc>
              <a:spcPct val="90000"/>
            </a:lnSpc>
            <a:spcBef>
              <a:spcPct val="0"/>
            </a:spcBef>
            <a:spcAft>
              <a:spcPct val="35000"/>
            </a:spcAft>
            <a:buNone/>
          </a:pPr>
          <a:r>
            <a:rPr lang="ru-RU" sz="2200" b="1" kern="1200" dirty="0"/>
            <a:t>Главные цели</a:t>
          </a:r>
          <a:endParaRPr lang="en-US" sz="2200" kern="1200" dirty="0"/>
        </a:p>
      </dsp:txBody>
      <dsp:txXfrm>
        <a:off x="350098" y="1797029"/>
        <a:ext cx="4394133" cy="586034"/>
      </dsp:txXfrm>
    </dsp:sp>
    <dsp:sp modelId="{6865A2E5-10B7-4B48-9D90-7FDDAAD5D2BB}">
      <dsp:nvSpPr>
        <dsp:cNvPr id="0" name=""/>
        <dsp:cNvSpPr/>
      </dsp:nvSpPr>
      <dsp:spPr>
        <a:xfrm>
          <a:off x="0" y="3087966"/>
          <a:ext cx="6367912" cy="554400"/>
        </a:xfrm>
        <a:prstGeom prst="rect">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D8F6149-CFA7-4A9B-84A4-9809F7BE9785}">
      <dsp:nvSpPr>
        <dsp:cNvPr id="0" name=""/>
        <dsp:cNvSpPr/>
      </dsp:nvSpPr>
      <dsp:spPr>
        <a:xfrm>
          <a:off x="318395" y="2763246"/>
          <a:ext cx="4457539" cy="64944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8484" tIns="0" rIns="168484" bIns="0" numCol="1" spcCol="1270" anchor="ctr" anchorCtr="0">
          <a:noAutofit/>
        </a:bodyPr>
        <a:lstStyle/>
        <a:p>
          <a:pPr marL="0" lvl="0" indent="0" algn="l" defTabSz="977900">
            <a:lnSpc>
              <a:spcPct val="90000"/>
            </a:lnSpc>
            <a:spcBef>
              <a:spcPct val="0"/>
            </a:spcBef>
            <a:spcAft>
              <a:spcPct val="35000"/>
            </a:spcAft>
            <a:buNone/>
          </a:pPr>
          <a:r>
            <a:rPr lang="ru-RU" sz="2200" b="1" kern="1200" dirty="0"/>
            <a:t>Подцели</a:t>
          </a:r>
          <a:endParaRPr lang="en-US" sz="2200" kern="1200" dirty="0"/>
        </a:p>
      </dsp:txBody>
      <dsp:txXfrm>
        <a:off x="350098" y="2794949"/>
        <a:ext cx="4394133" cy="586034"/>
      </dsp:txXfrm>
    </dsp:sp>
    <dsp:sp modelId="{8CF8EDE0-B5F8-4C88-86AB-C90190CF6E48}">
      <dsp:nvSpPr>
        <dsp:cNvPr id="0" name=""/>
        <dsp:cNvSpPr/>
      </dsp:nvSpPr>
      <dsp:spPr>
        <a:xfrm>
          <a:off x="0" y="4085886"/>
          <a:ext cx="6367912" cy="554400"/>
        </a:xfrm>
        <a:prstGeom prst="rect">
          <a:avLst/>
        </a:prstGeom>
        <a:solidFill>
          <a:schemeClr val="lt1">
            <a:alpha val="90000"/>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047DEBE-DDE7-463B-BF50-4104F8759787}">
      <dsp:nvSpPr>
        <dsp:cNvPr id="0" name=""/>
        <dsp:cNvSpPr/>
      </dsp:nvSpPr>
      <dsp:spPr>
        <a:xfrm>
          <a:off x="318395" y="3761166"/>
          <a:ext cx="4457539" cy="64944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8484" tIns="0" rIns="168484" bIns="0" numCol="1" spcCol="1270" anchor="ctr" anchorCtr="0">
          <a:noAutofit/>
        </a:bodyPr>
        <a:lstStyle/>
        <a:p>
          <a:pPr marL="0" lvl="0" indent="0" algn="l" defTabSz="977900">
            <a:lnSpc>
              <a:spcPct val="90000"/>
            </a:lnSpc>
            <a:spcBef>
              <a:spcPct val="0"/>
            </a:spcBef>
            <a:spcAft>
              <a:spcPct val="35000"/>
            </a:spcAft>
            <a:buNone/>
          </a:pPr>
          <a:r>
            <a:rPr lang="ru-RU" sz="2200" b="1" kern="1200" dirty="0"/>
            <a:t>Задачи</a:t>
          </a:r>
          <a:endParaRPr lang="en-US" sz="2200" kern="1200" dirty="0"/>
        </a:p>
      </dsp:txBody>
      <dsp:txXfrm>
        <a:off x="350098" y="3792869"/>
        <a:ext cx="4394133" cy="586034"/>
      </dsp:txXfrm>
    </dsp:sp>
    <dsp:sp modelId="{A87C64A5-EEDA-4706-A283-D10DE114799F}">
      <dsp:nvSpPr>
        <dsp:cNvPr id="0" name=""/>
        <dsp:cNvSpPr/>
      </dsp:nvSpPr>
      <dsp:spPr>
        <a:xfrm>
          <a:off x="0" y="5083806"/>
          <a:ext cx="6367912" cy="554400"/>
        </a:xfrm>
        <a:prstGeom prst="rect">
          <a:avLst/>
        </a:prstGeom>
        <a:solidFill>
          <a:schemeClr val="lt1">
            <a:alpha val="90000"/>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F85EE0B-5F8D-41CF-B6CE-04F5AB749875}">
      <dsp:nvSpPr>
        <dsp:cNvPr id="0" name=""/>
        <dsp:cNvSpPr/>
      </dsp:nvSpPr>
      <dsp:spPr>
        <a:xfrm>
          <a:off x="318395" y="4759086"/>
          <a:ext cx="4457539" cy="649440"/>
        </a:xfrm>
        <a:prstGeom prst="round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8484" tIns="0" rIns="168484" bIns="0" numCol="1" spcCol="1270" anchor="ctr" anchorCtr="0">
          <a:noAutofit/>
        </a:bodyPr>
        <a:lstStyle/>
        <a:p>
          <a:pPr marL="0" lvl="0" indent="0" algn="l" defTabSz="977900">
            <a:lnSpc>
              <a:spcPct val="90000"/>
            </a:lnSpc>
            <a:spcBef>
              <a:spcPct val="0"/>
            </a:spcBef>
            <a:spcAft>
              <a:spcPct val="35000"/>
            </a:spcAft>
            <a:buNone/>
          </a:pPr>
          <a:r>
            <a:rPr lang="ru-RU" sz="2200" b="1" kern="1200" dirty="0"/>
            <a:t>Ресурсы (время, бюджет, кадры)</a:t>
          </a:r>
          <a:endParaRPr lang="en-US" sz="2200" kern="1200" dirty="0"/>
        </a:p>
      </dsp:txBody>
      <dsp:txXfrm>
        <a:off x="350098" y="4790789"/>
        <a:ext cx="4394133" cy="58603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EAB66A-7C85-4C1D-875F-9CBCDF710118}">
      <dsp:nvSpPr>
        <dsp:cNvPr id="0" name=""/>
        <dsp:cNvSpPr/>
      </dsp:nvSpPr>
      <dsp:spPr>
        <a:xfrm>
          <a:off x="11664" y="271535"/>
          <a:ext cx="5653445" cy="1696033"/>
        </a:xfrm>
        <a:prstGeom prst="chevron">
          <a:avLst>
            <a:gd name="adj" fmla="val 30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413" tIns="209413" rIns="209413" bIns="209413" numCol="1" spcCol="1270" anchor="ctr" anchorCtr="0">
          <a:noAutofit/>
        </a:bodyPr>
        <a:lstStyle/>
        <a:p>
          <a:pPr marL="0" lvl="0" indent="0" algn="ctr" defTabSz="1244600" rtl="0">
            <a:lnSpc>
              <a:spcPct val="90000"/>
            </a:lnSpc>
            <a:spcBef>
              <a:spcPct val="0"/>
            </a:spcBef>
            <a:spcAft>
              <a:spcPct val="35000"/>
            </a:spcAft>
            <a:buNone/>
          </a:pPr>
          <a:r>
            <a:rPr lang="ru-RU" sz="2800" b="1" kern="1200"/>
            <a:t>Иерархия целей</a:t>
          </a:r>
          <a:endParaRPr lang="ru-RU" sz="2800" kern="1200"/>
        </a:p>
      </dsp:txBody>
      <dsp:txXfrm>
        <a:off x="520474" y="271535"/>
        <a:ext cx="4635825" cy="1696033"/>
      </dsp:txXfrm>
    </dsp:sp>
    <dsp:sp modelId="{A4982AC6-6667-4898-8264-926270883AEF}">
      <dsp:nvSpPr>
        <dsp:cNvPr id="0" name=""/>
        <dsp:cNvSpPr/>
      </dsp:nvSpPr>
      <dsp:spPr>
        <a:xfrm>
          <a:off x="11664" y="1967568"/>
          <a:ext cx="5144635" cy="1858146"/>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06541" tIns="406541" rIns="406541" bIns="813081" numCol="1" spcCol="1270" anchor="t" anchorCtr="0">
          <a:noAutofit/>
        </a:bodyPr>
        <a:lstStyle/>
        <a:p>
          <a:pPr marL="0" lvl="0" indent="0" algn="l" defTabSz="488950" rtl="0">
            <a:lnSpc>
              <a:spcPct val="90000"/>
            </a:lnSpc>
            <a:spcBef>
              <a:spcPct val="0"/>
            </a:spcBef>
            <a:spcAft>
              <a:spcPct val="35000"/>
            </a:spcAft>
            <a:buNone/>
          </a:pPr>
          <a:r>
            <a:rPr lang="ru-RU" sz="1100" kern="1200"/>
            <a:t>Главные цели делятся на подцели, которые, в свою очередь, имеют свои задачи. Например, для главной цели "Увеличение продаж" могут быть подцели, такие как "Увеличение клиентской базы" и "Повышение уровня обслуживания", каждая из которых имеет свои задачи.</a:t>
          </a:r>
        </a:p>
      </dsp:txBody>
      <dsp:txXfrm>
        <a:off x="11664" y="1967568"/>
        <a:ext cx="5144635" cy="1858146"/>
      </dsp:txXfrm>
    </dsp:sp>
    <dsp:sp modelId="{93A0E62F-4D03-4815-9B0B-398540A6D6C7}">
      <dsp:nvSpPr>
        <dsp:cNvPr id="0" name=""/>
        <dsp:cNvSpPr/>
      </dsp:nvSpPr>
      <dsp:spPr>
        <a:xfrm>
          <a:off x="5608795" y="271535"/>
          <a:ext cx="5653445" cy="1696033"/>
        </a:xfrm>
        <a:prstGeom prst="chevron">
          <a:avLst>
            <a:gd name="adj" fmla="val 30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413" tIns="209413" rIns="209413" bIns="209413" numCol="1" spcCol="1270" anchor="ctr" anchorCtr="0">
          <a:noAutofit/>
        </a:bodyPr>
        <a:lstStyle/>
        <a:p>
          <a:pPr marL="0" lvl="0" indent="0" algn="ctr" defTabSz="1244600" rtl="0">
            <a:lnSpc>
              <a:spcPct val="90000"/>
            </a:lnSpc>
            <a:spcBef>
              <a:spcPct val="0"/>
            </a:spcBef>
            <a:spcAft>
              <a:spcPct val="35000"/>
            </a:spcAft>
            <a:buNone/>
          </a:pPr>
          <a:r>
            <a:rPr lang="ru-RU" sz="2800" b="1" kern="1200"/>
            <a:t>Взаимодействие целей</a:t>
          </a:r>
          <a:endParaRPr lang="ru-RU" sz="2800" kern="1200">
            <a:latin typeface="Calibri Light" panose="020F0302020204030204"/>
          </a:endParaRPr>
        </a:p>
      </dsp:txBody>
      <dsp:txXfrm>
        <a:off x="6117605" y="271535"/>
        <a:ext cx="4635825" cy="1696033"/>
      </dsp:txXfrm>
    </dsp:sp>
    <dsp:sp modelId="{56E30ECA-99DF-4525-B364-723F6039FF19}">
      <dsp:nvSpPr>
        <dsp:cNvPr id="0" name=""/>
        <dsp:cNvSpPr/>
      </dsp:nvSpPr>
      <dsp:spPr>
        <a:xfrm>
          <a:off x="5608795" y="1967568"/>
          <a:ext cx="5144635" cy="1858146"/>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06541" tIns="406541" rIns="406541" bIns="813081" numCol="1" spcCol="1270" anchor="t" anchorCtr="0">
          <a:noAutofit/>
        </a:bodyPr>
        <a:lstStyle/>
        <a:p>
          <a:pPr marL="0" lvl="0" indent="0" algn="l" defTabSz="488950" rtl="0">
            <a:lnSpc>
              <a:spcPct val="90000"/>
            </a:lnSpc>
            <a:spcBef>
              <a:spcPct val="0"/>
            </a:spcBef>
            <a:spcAft>
              <a:spcPct val="35000"/>
            </a:spcAft>
            <a:buNone/>
          </a:pPr>
          <a:r>
            <a:rPr lang="ru-RU" sz="1100" b="0" kern="1200"/>
            <a:t>важно учитывать, как цели взаимодействуют друг с другом. Некоторые цели могут быть взаимозависимыми, когда достижение одной цели зависит от успеха другой. Например, улучшение качества продукта может быть связано с повышением удовлетворённости клиентов.</a:t>
          </a:r>
        </a:p>
      </dsp:txBody>
      <dsp:txXfrm>
        <a:off x="5608795" y="1967568"/>
        <a:ext cx="5144635" cy="185814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FF5261-1DF5-4C08-9133-07E37CE79717}">
      <dsp:nvSpPr>
        <dsp:cNvPr id="0" name=""/>
        <dsp:cNvSpPr/>
      </dsp:nvSpPr>
      <dsp:spPr>
        <a:xfrm>
          <a:off x="0" y="0"/>
          <a:ext cx="10000962" cy="1739999"/>
        </a:xfrm>
        <a:prstGeom prst="rect">
          <a:avLst/>
        </a:prstGeom>
        <a:solidFill>
          <a:schemeClr val="accent6">
            <a:shade val="8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txBody>
        <a:bodyPr spcFirstLastPara="0" vert="horz" wrap="square" lIns="182880" tIns="182880" rIns="182880" bIns="182880" numCol="1" spcCol="1270" anchor="ctr" anchorCtr="0">
          <a:noAutofit/>
        </a:bodyPr>
        <a:lstStyle/>
        <a:p>
          <a:pPr marL="0" lvl="0" indent="0" algn="ctr" defTabSz="2133600" rtl="0">
            <a:lnSpc>
              <a:spcPct val="90000"/>
            </a:lnSpc>
            <a:spcBef>
              <a:spcPct val="0"/>
            </a:spcBef>
            <a:spcAft>
              <a:spcPct val="35000"/>
            </a:spcAft>
            <a:buNone/>
          </a:pPr>
          <a:r>
            <a:rPr lang="ru-RU" sz="4800" kern="1200"/>
            <a:t>Преимущества единой целевой системы</a:t>
          </a:r>
        </a:p>
      </dsp:txBody>
      <dsp:txXfrm>
        <a:off x="0" y="0"/>
        <a:ext cx="10000962" cy="1739999"/>
      </dsp:txXfrm>
    </dsp:sp>
    <dsp:sp modelId="{6953DCEE-DBDD-4B28-931C-6FAB5AA17721}">
      <dsp:nvSpPr>
        <dsp:cNvPr id="0" name=""/>
        <dsp:cNvSpPr/>
      </dsp:nvSpPr>
      <dsp:spPr>
        <a:xfrm>
          <a:off x="4883" y="1739999"/>
          <a:ext cx="3330398" cy="3653998"/>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rtl="0">
            <a:lnSpc>
              <a:spcPct val="90000"/>
            </a:lnSpc>
            <a:spcBef>
              <a:spcPct val="0"/>
            </a:spcBef>
            <a:spcAft>
              <a:spcPct val="35000"/>
            </a:spcAft>
            <a:buNone/>
          </a:pPr>
          <a:r>
            <a:rPr lang="ru-RU" sz="2700" b="1" kern="1200"/>
            <a:t>Улучшение координации</a:t>
          </a:r>
          <a:r>
            <a:rPr lang="ru-RU" sz="2700" kern="1200"/>
            <a:t>: Объединение целей в единую систему позволяет обеспечить согласованность действий всех участников проекта.</a:t>
          </a:r>
        </a:p>
      </dsp:txBody>
      <dsp:txXfrm>
        <a:off x="4883" y="1739999"/>
        <a:ext cx="3330398" cy="3653998"/>
      </dsp:txXfrm>
    </dsp:sp>
    <dsp:sp modelId="{8DBCFA51-81B6-4777-8CE0-BE64152B4BF0}">
      <dsp:nvSpPr>
        <dsp:cNvPr id="0" name=""/>
        <dsp:cNvSpPr/>
      </dsp:nvSpPr>
      <dsp:spPr>
        <a:xfrm>
          <a:off x="3335281" y="1739999"/>
          <a:ext cx="3330398" cy="3653998"/>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rtl="0">
            <a:lnSpc>
              <a:spcPct val="90000"/>
            </a:lnSpc>
            <a:spcBef>
              <a:spcPct val="0"/>
            </a:spcBef>
            <a:spcAft>
              <a:spcPct val="35000"/>
            </a:spcAft>
            <a:buNone/>
          </a:pPr>
          <a:r>
            <a:rPr lang="ru-RU" sz="2700" b="1" kern="1200"/>
            <a:t>Оптимизация ресурсов</a:t>
          </a:r>
          <a:r>
            <a:rPr lang="ru-RU" sz="2700" kern="1200"/>
            <a:t>: Система помогает более эффективно распределять ресурсы, минимизируя дублирование усилий.</a:t>
          </a:r>
        </a:p>
      </dsp:txBody>
      <dsp:txXfrm>
        <a:off x="3335281" y="1739999"/>
        <a:ext cx="3330398" cy="3653998"/>
      </dsp:txXfrm>
    </dsp:sp>
    <dsp:sp modelId="{B86A13A7-B33F-4608-81B4-B045054FA134}">
      <dsp:nvSpPr>
        <dsp:cNvPr id="0" name=""/>
        <dsp:cNvSpPr/>
      </dsp:nvSpPr>
      <dsp:spPr>
        <a:xfrm>
          <a:off x="6665680" y="1739999"/>
          <a:ext cx="3330398" cy="3653998"/>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rtl="0">
            <a:lnSpc>
              <a:spcPct val="90000"/>
            </a:lnSpc>
            <a:spcBef>
              <a:spcPct val="0"/>
            </a:spcBef>
            <a:spcAft>
              <a:spcPct val="35000"/>
            </a:spcAft>
            <a:buNone/>
          </a:pPr>
          <a:r>
            <a:rPr lang="ru-RU" sz="2700" b="1" kern="1200"/>
            <a:t>Повышение гибкости</a:t>
          </a:r>
          <a:r>
            <a:rPr lang="ru-RU" sz="2700" kern="1200"/>
            <a:t>: Единая система позволяет быстрее реагировать на изменения внешней среды, корректируя цели и задачи по мере необходимости.</a:t>
          </a:r>
        </a:p>
      </dsp:txBody>
      <dsp:txXfrm>
        <a:off x="6665680" y="1739999"/>
        <a:ext cx="3330398" cy="3653998"/>
      </dsp:txXfrm>
    </dsp:sp>
    <dsp:sp modelId="{C3DE28CC-2A2D-4858-9088-C9EBED5A11B6}">
      <dsp:nvSpPr>
        <dsp:cNvPr id="0" name=""/>
        <dsp:cNvSpPr/>
      </dsp:nvSpPr>
      <dsp:spPr>
        <a:xfrm>
          <a:off x="0" y="5393998"/>
          <a:ext cx="10000962" cy="405999"/>
        </a:xfrm>
        <a:prstGeom prst="rect">
          <a:avLst/>
        </a:prstGeom>
        <a:solidFill>
          <a:schemeClr val="accent6">
            <a:shade val="8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8D0410-9EA5-4460-93DF-312D265DB181}">
      <dsp:nvSpPr>
        <dsp:cNvPr id="0" name=""/>
        <dsp:cNvSpPr/>
      </dsp:nvSpPr>
      <dsp:spPr>
        <a:xfrm>
          <a:off x="2332533" y="1085049"/>
          <a:ext cx="504569" cy="91440"/>
        </a:xfrm>
        <a:custGeom>
          <a:avLst/>
          <a:gdLst/>
          <a:ahLst/>
          <a:cxnLst/>
          <a:rect l="0" t="0" r="0" b="0"/>
          <a:pathLst>
            <a:path>
              <a:moveTo>
                <a:pt x="0" y="45720"/>
              </a:moveTo>
              <a:lnTo>
                <a:pt x="238905" y="45719"/>
              </a:lnTo>
            </a:path>
            <a:path>
              <a:moveTo>
                <a:pt x="265664" y="45719"/>
              </a:moveTo>
              <a:lnTo>
                <a:pt x="504569"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n-US" sz="900" kern="1200"/>
        </a:p>
        <a:p>
          <a:pPr marL="0" lvl="0" indent="0" algn="ctr" defTabSz="400050">
            <a:lnSpc>
              <a:spcPct val="90000"/>
            </a:lnSpc>
            <a:spcBef>
              <a:spcPct val="0"/>
            </a:spcBef>
            <a:spcAft>
              <a:spcPct val="35000"/>
            </a:spcAft>
            <a:buNone/>
          </a:pPr>
          <a:endParaRPr lang="ru-RU" sz="900" kern="1200"/>
        </a:p>
      </dsp:txBody>
      <dsp:txXfrm>
        <a:off x="2571439" y="970061"/>
        <a:ext cx="26758" cy="321415"/>
      </dsp:txXfrm>
    </dsp:sp>
    <dsp:sp modelId="{3D24A746-4141-42C3-916F-84140ACEEF8F}">
      <dsp:nvSpPr>
        <dsp:cNvPr id="0" name=""/>
        <dsp:cNvSpPr/>
      </dsp:nvSpPr>
      <dsp:spPr>
        <a:xfrm>
          <a:off x="7508" y="432722"/>
          <a:ext cx="2326825" cy="139609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016" tIns="119680" rIns="114016" bIns="119680" numCol="1" spcCol="1270" anchor="ctr" anchorCtr="0">
          <a:noAutofit/>
        </a:bodyPr>
        <a:lstStyle/>
        <a:p>
          <a:pPr marL="0" lvl="0" indent="0" algn="ctr" defTabSz="533400" rtl="0">
            <a:lnSpc>
              <a:spcPct val="90000"/>
            </a:lnSpc>
            <a:spcBef>
              <a:spcPct val="0"/>
            </a:spcBef>
            <a:spcAft>
              <a:spcPct val="35000"/>
            </a:spcAft>
            <a:buNone/>
          </a:pPr>
          <a:r>
            <a:rPr lang="ru-RU" sz="1200" b="0" kern="1200"/>
            <a:t>Формулирование </a:t>
          </a:r>
          <a:r>
            <a:rPr lang="ru-RU" sz="1200" b="0" kern="1200">
              <a:latin typeface="Calibri Light" panose="020F0302020204030204"/>
            </a:rPr>
            <a:t>целей:</a:t>
          </a:r>
          <a:r>
            <a:rPr lang="ru-RU" sz="1200" kern="1200">
              <a:latin typeface="Calibri Light" panose="020F0302020204030204"/>
            </a:rPr>
            <a:t> Определение</a:t>
          </a:r>
          <a:r>
            <a:rPr lang="ru-RU" sz="1200" kern="1200"/>
            <a:t> основных целей исследования, которые должны быть ясными, конкретными и измеримыми</a:t>
          </a:r>
          <a:endParaRPr lang="ru-RU" sz="1200" kern="1200">
            <a:latin typeface="Calibri Light" panose="020F0302020204030204"/>
          </a:endParaRPr>
        </a:p>
      </dsp:txBody>
      <dsp:txXfrm>
        <a:off x="7508" y="432722"/>
        <a:ext cx="2326825" cy="1396095"/>
      </dsp:txXfrm>
    </dsp:sp>
    <dsp:sp modelId="{93F7E108-10FE-4597-98D5-185B7A347283}">
      <dsp:nvSpPr>
        <dsp:cNvPr id="0" name=""/>
        <dsp:cNvSpPr/>
      </dsp:nvSpPr>
      <dsp:spPr>
        <a:xfrm>
          <a:off x="5194529" y="1085049"/>
          <a:ext cx="504569" cy="91440"/>
        </a:xfrm>
        <a:custGeom>
          <a:avLst/>
          <a:gdLst/>
          <a:ahLst/>
          <a:cxnLst/>
          <a:rect l="0" t="0" r="0" b="0"/>
          <a:pathLst>
            <a:path>
              <a:moveTo>
                <a:pt x="0" y="45720"/>
              </a:moveTo>
              <a:lnTo>
                <a:pt x="238905" y="45719"/>
              </a:lnTo>
            </a:path>
            <a:path>
              <a:moveTo>
                <a:pt x="265664" y="45719"/>
              </a:moveTo>
              <a:lnTo>
                <a:pt x="504569"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n-US" sz="900" kern="1200"/>
        </a:p>
        <a:p>
          <a:pPr marL="0" lvl="0" indent="0" algn="ctr" defTabSz="400050">
            <a:lnSpc>
              <a:spcPct val="90000"/>
            </a:lnSpc>
            <a:spcBef>
              <a:spcPct val="0"/>
            </a:spcBef>
            <a:spcAft>
              <a:spcPct val="35000"/>
            </a:spcAft>
            <a:buNone/>
          </a:pPr>
          <a:endParaRPr lang="ru-RU" sz="900" kern="1200"/>
        </a:p>
      </dsp:txBody>
      <dsp:txXfrm>
        <a:off x="5433435" y="979938"/>
        <a:ext cx="26758" cy="301662"/>
      </dsp:txXfrm>
    </dsp:sp>
    <dsp:sp modelId="{889FA67D-8106-4210-A6E1-63E0B3D7F930}">
      <dsp:nvSpPr>
        <dsp:cNvPr id="0" name=""/>
        <dsp:cNvSpPr/>
      </dsp:nvSpPr>
      <dsp:spPr>
        <a:xfrm>
          <a:off x="2869503" y="432722"/>
          <a:ext cx="2326825" cy="139609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016" tIns="119680" rIns="114016" bIns="119680" numCol="1" spcCol="1270" anchor="ctr" anchorCtr="0">
          <a:noAutofit/>
        </a:bodyPr>
        <a:lstStyle/>
        <a:p>
          <a:pPr marL="0" lvl="0" indent="0" algn="ctr" defTabSz="533400" rtl="0">
            <a:lnSpc>
              <a:spcPct val="90000"/>
            </a:lnSpc>
            <a:spcBef>
              <a:spcPct val="0"/>
            </a:spcBef>
            <a:spcAft>
              <a:spcPct val="35000"/>
            </a:spcAft>
            <a:buNone/>
          </a:pPr>
          <a:r>
            <a:rPr lang="ru-RU" sz="1200" b="1" kern="1200"/>
            <a:t>Определение </a:t>
          </a:r>
          <a:r>
            <a:rPr lang="ru-RU" sz="1200" b="1" kern="1200">
              <a:latin typeface="Calibri Light" panose="020F0302020204030204"/>
            </a:rPr>
            <a:t>задач: </a:t>
          </a:r>
          <a:r>
            <a:rPr lang="ru-RU" sz="1200" b="0" kern="1200">
              <a:latin typeface="Calibri Light" panose="020F0302020204030204"/>
            </a:rPr>
            <a:t>Разработка</a:t>
          </a:r>
          <a:r>
            <a:rPr lang="ru-RU" sz="1200" kern="1200"/>
            <a:t> конкретных задач, необходимых для достижения </a:t>
          </a:r>
          <a:r>
            <a:rPr lang="ru-RU" sz="1200" kern="1200">
              <a:latin typeface="Calibri Light" panose="020F0302020204030204"/>
            </a:rPr>
            <a:t>целей. Задачи</a:t>
          </a:r>
          <a:r>
            <a:rPr lang="ru-RU" sz="1200" kern="1200"/>
            <a:t> должны быть разбиты на подзадачи для более эффективного выполнения.</a:t>
          </a:r>
          <a:endParaRPr lang="ru-RU" sz="1200" kern="1200">
            <a:latin typeface="Calibri Light" panose="020F0302020204030204"/>
          </a:endParaRPr>
        </a:p>
      </dsp:txBody>
      <dsp:txXfrm>
        <a:off x="2869503" y="432722"/>
        <a:ext cx="2326825" cy="1396095"/>
      </dsp:txXfrm>
    </dsp:sp>
    <dsp:sp modelId="{5FCFC97D-95C5-43B0-97B1-E504936CEFB1}">
      <dsp:nvSpPr>
        <dsp:cNvPr id="0" name=""/>
        <dsp:cNvSpPr/>
      </dsp:nvSpPr>
      <dsp:spPr>
        <a:xfrm>
          <a:off x="8056525" y="1085049"/>
          <a:ext cx="504569" cy="91440"/>
        </a:xfrm>
        <a:custGeom>
          <a:avLst/>
          <a:gdLst/>
          <a:ahLst/>
          <a:cxnLst/>
          <a:rect l="0" t="0" r="0" b="0"/>
          <a:pathLst>
            <a:path>
              <a:moveTo>
                <a:pt x="0" y="45720"/>
              </a:moveTo>
              <a:lnTo>
                <a:pt x="238905" y="45719"/>
              </a:lnTo>
            </a:path>
            <a:path>
              <a:moveTo>
                <a:pt x="265664" y="45719"/>
              </a:moveTo>
              <a:lnTo>
                <a:pt x="504569"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n-US" sz="900" kern="1200"/>
        </a:p>
        <a:p>
          <a:pPr marL="0" lvl="0" indent="0" algn="ctr" defTabSz="400050">
            <a:lnSpc>
              <a:spcPct val="90000"/>
            </a:lnSpc>
            <a:spcBef>
              <a:spcPct val="0"/>
            </a:spcBef>
            <a:spcAft>
              <a:spcPct val="35000"/>
            </a:spcAft>
            <a:buNone/>
          </a:pPr>
          <a:endParaRPr lang="ru-RU" sz="900" kern="1200"/>
        </a:p>
      </dsp:txBody>
      <dsp:txXfrm>
        <a:off x="8295430" y="979938"/>
        <a:ext cx="26758" cy="301662"/>
      </dsp:txXfrm>
    </dsp:sp>
    <dsp:sp modelId="{47ADBAAC-DD2E-4BB0-A544-6FB4E838C578}">
      <dsp:nvSpPr>
        <dsp:cNvPr id="0" name=""/>
        <dsp:cNvSpPr/>
      </dsp:nvSpPr>
      <dsp:spPr>
        <a:xfrm>
          <a:off x="5731499" y="432722"/>
          <a:ext cx="2326825" cy="139609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016" tIns="119680" rIns="114016" bIns="119680" numCol="1" spcCol="1270" anchor="ctr" anchorCtr="0">
          <a:noAutofit/>
        </a:bodyPr>
        <a:lstStyle/>
        <a:p>
          <a:pPr marL="0" lvl="0" indent="0" algn="ctr" defTabSz="533400" rtl="0">
            <a:lnSpc>
              <a:spcPct val="90000"/>
            </a:lnSpc>
            <a:spcBef>
              <a:spcPct val="0"/>
            </a:spcBef>
            <a:spcAft>
              <a:spcPct val="35000"/>
            </a:spcAft>
            <a:buNone/>
          </a:pPr>
          <a:r>
            <a:rPr lang="ru-RU" sz="1200" b="1" kern="1200"/>
            <a:t>Выбор методов исследования</a:t>
          </a:r>
          <a:r>
            <a:rPr lang="ru-RU" sz="1200" b="1" kern="1200">
              <a:latin typeface="Calibri Light"/>
              <a:ea typeface="Calibri Light"/>
              <a:cs typeface="Calibri Light"/>
            </a:rPr>
            <a:t>. </a:t>
          </a:r>
          <a:r>
            <a:rPr lang="ru-RU" sz="1200" kern="1200"/>
            <a:t>Определение методов, подходящих для достижения поставленных целей. Это могут быть количественные, качественные или смешанные методы.</a:t>
          </a:r>
          <a:endParaRPr lang="ru-RU" sz="1200" kern="1200">
            <a:latin typeface="Calibri"/>
            <a:ea typeface="Calibri"/>
            <a:cs typeface="Calibri"/>
          </a:endParaRPr>
        </a:p>
      </dsp:txBody>
      <dsp:txXfrm>
        <a:off x="5731499" y="432722"/>
        <a:ext cx="2326825" cy="1396095"/>
      </dsp:txXfrm>
    </dsp:sp>
    <dsp:sp modelId="{BD96F87C-289B-468A-958B-3BBED9C54119}">
      <dsp:nvSpPr>
        <dsp:cNvPr id="0" name=""/>
        <dsp:cNvSpPr/>
      </dsp:nvSpPr>
      <dsp:spPr>
        <a:xfrm>
          <a:off x="1170920" y="1827017"/>
          <a:ext cx="8585987" cy="504569"/>
        </a:xfrm>
        <a:custGeom>
          <a:avLst/>
          <a:gdLst/>
          <a:ahLst/>
          <a:cxnLst/>
          <a:rect l="0" t="0" r="0" b="0"/>
          <a:pathLst>
            <a:path>
              <a:moveTo>
                <a:pt x="8585987" y="0"/>
              </a:moveTo>
              <a:lnTo>
                <a:pt x="8585987" y="269384"/>
              </a:lnTo>
              <a:lnTo>
                <a:pt x="0" y="269384"/>
              </a:lnTo>
              <a:lnTo>
                <a:pt x="0" y="504569"/>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n-US" sz="900" kern="1200"/>
        </a:p>
        <a:p>
          <a:pPr marL="0" lvl="0" indent="0" algn="ctr" defTabSz="400050">
            <a:lnSpc>
              <a:spcPct val="90000"/>
            </a:lnSpc>
            <a:spcBef>
              <a:spcPct val="0"/>
            </a:spcBef>
            <a:spcAft>
              <a:spcPct val="35000"/>
            </a:spcAft>
            <a:buNone/>
          </a:pPr>
          <a:endParaRPr lang="ru-RU" sz="900" kern="1200"/>
        </a:p>
      </dsp:txBody>
      <dsp:txXfrm>
        <a:off x="5248848" y="1928471"/>
        <a:ext cx="430132" cy="301662"/>
      </dsp:txXfrm>
    </dsp:sp>
    <dsp:sp modelId="{DA5A2382-507A-4A81-BBA9-6B027C095D67}">
      <dsp:nvSpPr>
        <dsp:cNvPr id="0" name=""/>
        <dsp:cNvSpPr/>
      </dsp:nvSpPr>
      <dsp:spPr>
        <a:xfrm>
          <a:off x="8593495" y="432722"/>
          <a:ext cx="2326825" cy="139609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016" tIns="119680" rIns="114016" bIns="119680" numCol="1" spcCol="1270" anchor="ctr" anchorCtr="0">
          <a:noAutofit/>
        </a:bodyPr>
        <a:lstStyle/>
        <a:p>
          <a:pPr marL="0" lvl="0" indent="0" algn="ctr" defTabSz="533400" rtl="0">
            <a:lnSpc>
              <a:spcPct val="90000"/>
            </a:lnSpc>
            <a:spcBef>
              <a:spcPct val="0"/>
            </a:spcBef>
            <a:spcAft>
              <a:spcPct val="35000"/>
            </a:spcAft>
            <a:buNone/>
          </a:pPr>
          <a:r>
            <a:rPr lang="ru-RU" sz="1200" b="1" kern="1200"/>
            <a:t>Сбор данных. </a:t>
          </a:r>
          <a:r>
            <a:rPr lang="ru-RU" sz="1200" kern="1200"/>
            <a:t>Организация процесса сбора данных в соответствии с выбранными методами. Установление необходимых инструментов (анкеты, программное обеспечение и т.д.).</a:t>
          </a:r>
        </a:p>
      </dsp:txBody>
      <dsp:txXfrm>
        <a:off x="8593495" y="432722"/>
        <a:ext cx="2326825" cy="1396095"/>
      </dsp:txXfrm>
    </dsp:sp>
    <dsp:sp modelId="{F4DCC1D3-E2B0-4A8F-8B4F-E74E9CD34D0E}">
      <dsp:nvSpPr>
        <dsp:cNvPr id="0" name=""/>
        <dsp:cNvSpPr/>
      </dsp:nvSpPr>
      <dsp:spPr>
        <a:xfrm>
          <a:off x="2332533" y="3016315"/>
          <a:ext cx="504569" cy="91440"/>
        </a:xfrm>
        <a:custGeom>
          <a:avLst/>
          <a:gdLst/>
          <a:ahLst/>
          <a:cxnLst/>
          <a:rect l="0" t="0" r="0" b="0"/>
          <a:pathLst>
            <a:path>
              <a:moveTo>
                <a:pt x="0" y="45720"/>
              </a:moveTo>
              <a:lnTo>
                <a:pt x="238905" y="45719"/>
              </a:lnTo>
            </a:path>
            <a:path>
              <a:moveTo>
                <a:pt x="265664" y="45719"/>
              </a:moveTo>
              <a:lnTo>
                <a:pt x="504569"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n-US" sz="900" kern="1200"/>
        </a:p>
        <a:p>
          <a:pPr marL="0" lvl="0" indent="0" algn="ctr" defTabSz="400050">
            <a:lnSpc>
              <a:spcPct val="90000"/>
            </a:lnSpc>
            <a:spcBef>
              <a:spcPct val="0"/>
            </a:spcBef>
            <a:spcAft>
              <a:spcPct val="35000"/>
            </a:spcAft>
            <a:buNone/>
          </a:pPr>
          <a:endParaRPr lang="ru-RU" sz="900" kern="1200"/>
        </a:p>
      </dsp:txBody>
      <dsp:txXfrm>
        <a:off x="2571439" y="2911204"/>
        <a:ext cx="26758" cy="301662"/>
      </dsp:txXfrm>
    </dsp:sp>
    <dsp:sp modelId="{A8BAB38C-3790-4A49-90FC-024AF29D61A5}">
      <dsp:nvSpPr>
        <dsp:cNvPr id="0" name=""/>
        <dsp:cNvSpPr/>
      </dsp:nvSpPr>
      <dsp:spPr>
        <a:xfrm>
          <a:off x="7508" y="2363987"/>
          <a:ext cx="2326825" cy="139609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016" tIns="119680" rIns="114016" bIns="119680" numCol="1" spcCol="1270" anchor="ctr" anchorCtr="0">
          <a:noAutofit/>
        </a:bodyPr>
        <a:lstStyle/>
        <a:p>
          <a:pPr marL="0" lvl="0" indent="0" algn="ctr" defTabSz="533400" rtl="0">
            <a:lnSpc>
              <a:spcPct val="90000"/>
            </a:lnSpc>
            <a:spcBef>
              <a:spcPct val="0"/>
            </a:spcBef>
            <a:spcAft>
              <a:spcPct val="35000"/>
            </a:spcAft>
            <a:buNone/>
          </a:pPr>
          <a:r>
            <a:rPr lang="ru-RU" sz="1200" b="1" kern="1200"/>
            <a:t>Анализ данных. </a:t>
          </a:r>
          <a:r>
            <a:rPr lang="ru-RU" sz="1200" kern="1200"/>
            <a:t>Обработка </a:t>
          </a:r>
          <a:r>
            <a:rPr lang="ru-RU" sz="1200" kern="1200">
              <a:latin typeface="Calibri Light" panose="020F0302020204030204"/>
            </a:rPr>
            <a:t>собранных</a:t>
          </a:r>
          <a:r>
            <a:rPr lang="ru-RU" sz="1200" kern="1200"/>
            <a:t> данных с использованием статистических и аналитических методов. Выявление тенденций, зависимостей и паттернов, которые помогут в интерпретации результатов.</a:t>
          </a:r>
        </a:p>
      </dsp:txBody>
      <dsp:txXfrm>
        <a:off x="7508" y="2363987"/>
        <a:ext cx="2326825" cy="1396095"/>
      </dsp:txXfrm>
    </dsp:sp>
    <dsp:sp modelId="{165DDE22-04B2-408B-8AF8-3040375A7E73}">
      <dsp:nvSpPr>
        <dsp:cNvPr id="0" name=""/>
        <dsp:cNvSpPr/>
      </dsp:nvSpPr>
      <dsp:spPr>
        <a:xfrm>
          <a:off x="5194529" y="3016315"/>
          <a:ext cx="504569" cy="91440"/>
        </a:xfrm>
        <a:custGeom>
          <a:avLst/>
          <a:gdLst/>
          <a:ahLst/>
          <a:cxnLst/>
          <a:rect l="0" t="0" r="0" b="0"/>
          <a:pathLst>
            <a:path>
              <a:moveTo>
                <a:pt x="0" y="45720"/>
              </a:moveTo>
              <a:lnTo>
                <a:pt x="238905" y="45719"/>
              </a:lnTo>
            </a:path>
            <a:path>
              <a:moveTo>
                <a:pt x="265664" y="45719"/>
              </a:moveTo>
              <a:lnTo>
                <a:pt x="504569"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n-US" sz="900" kern="1200"/>
        </a:p>
        <a:p>
          <a:pPr marL="0" lvl="0" indent="0" algn="ctr" defTabSz="400050">
            <a:lnSpc>
              <a:spcPct val="90000"/>
            </a:lnSpc>
            <a:spcBef>
              <a:spcPct val="0"/>
            </a:spcBef>
            <a:spcAft>
              <a:spcPct val="35000"/>
            </a:spcAft>
            <a:buNone/>
          </a:pPr>
          <a:endParaRPr lang="ru-RU" sz="900" kern="1200"/>
        </a:p>
      </dsp:txBody>
      <dsp:txXfrm>
        <a:off x="5433435" y="2911204"/>
        <a:ext cx="26758" cy="301662"/>
      </dsp:txXfrm>
    </dsp:sp>
    <dsp:sp modelId="{CF897017-E31D-484E-A5A4-FA93D4F4F67A}">
      <dsp:nvSpPr>
        <dsp:cNvPr id="0" name=""/>
        <dsp:cNvSpPr/>
      </dsp:nvSpPr>
      <dsp:spPr>
        <a:xfrm>
          <a:off x="2869503" y="2363987"/>
          <a:ext cx="2326825" cy="139609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016" tIns="119680" rIns="114016" bIns="119680" numCol="1" spcCol="1270" anchor="ctr" anchorCtr="0">
          <a:noAutofit/>
        </a:bodyPr>
        <a:lstStyle/>
        <a:p>
          <a:pPr marL="0" lvl="0" indent="0" algn="ctr" defTabSz="533400" rtl="0">
            <a:lnSpc>
              <a:spcPct val="90000"/>
            </a:lnSpc>
            <a:spcBef>
              <a:spcPct val="0"/>
            </a:spcBef>
            <a:spcAft>
              <a:spcPct val="35000"/>
            </a:spcAft>
            <a:buNone/>
          </a:pPr>
          <a:r>
            <a:rPr lang="ru-RU" sz="1200" b="1" kern="1200"/>
            <a:t>Интерпретация </a:t>
          </a:r>
          <a:r>
            <a:rPr lang="ru-RU" sz="1200" b="1" kern="1200">
              <a:latin typeface="Calibri Light"/>
              <a:ea typeface="Calibri Light"/>
              <a:cs typeface="Calibri Light"/>
            </a:rPr>
            <a:t>результатов. </a:t>
          </a:r>
          <a:r>
            <a:rPr lang="ru-RU" sz="1200" b="0" kern="1200">
              <a:latin typeface="Calibri Light"/>
              <a:ea typeface="Calibri Light"/>
              <a:cs typeface="Calibri Light"/>
            </a:rPr>
            <a:t>Оценка</a:t>
          </a:r>
          <a:r>
            <a:rPr lang="ru-RU" sz="1200" kern="1200"/>
            <a:t> результатов в контексте поставленных целей и задач.</a:t>
          </a:r>
          <a:r>
            <a:rPr lang="ru-RU" sz="1200" kern="1200">
              <a:latin typeface="Calibri Light" panose="020F0302020204030204"/>
            </a:rPr>
            <a:t> </a:t>
          </a:r>
          <a:r>
            <a:rPr lang="ru-RU" sz="1200" kern="1200"/>
            <a:t>Выявление успехов и возможных проблем, а также формулирование выводов.</a:t>
          </a:r>
          <a:endParaRPr lang="ru-RU" sz="1200" kern="1200">
            <a:latin typeface="Calibri"/>
            <a:ea typeface="Calibri"/>
            <a:cs typeface="Calibri"/>
          </a:endParaRPr>
        </a:p>
      </dsp:txBody>
      <dsp:txXfrm>
        <a:off x="2869503" y="2363987"/>
        <a:ext cx="2326825" cy="1396095"/>
      </dsp:txXfrm>
    </dsp:sp>
    <dsp:sp modelId="{1506170F-BCF0-41D3-AB18-861DB9BF5DAA}">
      <dsp:nvSpPr>
        <dsp:cNvPr id="0" name=""/>
        <dsp:cNvSpPr/>
      </dsp:nvSpPr>
      <dsp:spPr>
        <a:xfrm>
          <a:off x="8056525" y="3016315"/>
          <a:ext cx="504569" cy="91440"/>
        </a:xfrm>
        <a:custGeom>
          <a:avLst/>
          <a:gdLst/>
          <a:ahLst/>
          <a:cxnLst/>
          <a:rect l="0" t="0" r="0" b="0"/>
          <a:pathLst>
            <a:path>
              <a:moveTo>
                <a:pt x="0" y="45720"/>
              </a:moveTo>
              <a:lnTo>
                <a:pt x="238905" y="45719"/>
              </a:lnTo>
            </a:path>
            <a:path>
              <a:moveTo>
                <a:pt x="265664" y="45719"/>
              </a:moveTo>
              <a:lnTo>
                <a:pt x="504569"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n-US" sz="900" kern="1200"/>
        </a:p>
        <a:p>
          <a:pPr marL="0" lvl="0" indent="0" algn="ctr" defTabSz="400050">
            <a:lnSpc>
              <a:spcPct val="90000"/>
            </a:lnSpc>
            <a:spcBef>
              <a:spcPct val="0"/>
            </a:spcBef>
            <a:spcAft>
              <a:spcPct val="35000"/>
            </a:spcAft>
            <a:buNone/>
          </a:pPr>
          <a:endParaRPr lang="ru-RU" sz="900" kern="1200"/>
        </a:p>
      </dsp:txBody>
      <dsp:txXfrm>
        <a:off x="8295430" y="2911204"/>
        <a:ext cx="26758" cy="301662"/>
      </dsp:txXfrm>
    </dsp:sp>
    <dsp:sp modelId="{5026AD4E-6013-41FF-AAAC-6F059141B682}">
      <dsp:nvSpPr>
        <dsp:cNvPr id="0" name=""/>
        <dsp:cNvSpPr/>
      </dsp:nvSpPr>
      <dsp:spPr>
        <a:xfrm>
          <a:off x="5731499" y="2363987"/>
          <a:ext cx="2326825" cy="139609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016" tIns="119680" rIns="114016" bIns="119680" numCol="1" spcCol="1270" anchor="ctr" anchorCtr="0">
          <a:noAutofit/>
        </a:bodyPr>
        <a:lstStyle/>
        <a:p>
          <a:pPr marL="0" lvl="0" indent="0" algn="ctr" defTabSz="533400" rtl="0">
            <a:lnSpc>
              <a:spcPct val="90000"/>
            </a:lnSpc>
            <a:spcBef>
              <a:spcPct val="0"/>
            </a:spcBef>
            <a:spcAft>
              <a:spcPct val="35000"/>
            </a:spcAft>
            <a:buNone/>
          </a:pPr>
          <a:r>
            <a:rPr lang="ru-RU" sz="1200" b="1" kern="1200"/>
            <a:t>Подготовка рекомендаций</a:t>
          </a:r>
          <a:r>
            <a:rPr lang="ru-RU" sz="1200" b="1" kern="1200">
              <a:latin typeface="Calibri Light"/>
              <a:ea typeface="Calibri Light"/>
              <a:cs typeface="Calibri Light"/>
            </a:rPr>
            <a:t>. </a:t>
          </a:r>
          <a:r>
            <a:rPr lang="ru-RU" sz="1200" kern="1200"/>
            <a:t>На основе анализа и интерпретации данных разработка рекомендаций для дальнейших действий.</a:t>
          </a:r>
          <a:r>
            <a:rPr lang="ru-RU" sz="1200" kern="1200">
              <a:latin typeface="Calibri Light" panose="020F0302020204030204"/>
            </a:rPr>
            <a:t> </a:t>
          </a:r>
          <a:r>
            <a:rPr lang="ru-RU" sz="1200" kern="1200"/>
            <a:t>Рекомендации должны быть реалистичными и ориентированными на практическое применение.</a:t>
          </a:r>
          <a:endParaRPr lang="ru-RU" sz="1200" kern="1200">
            <a:latin typeface="Calibri"/>
            <a:ea typeface="Calibri"/>
            <a:cs typeface="Calibri"/>
          </a:endParaRPr>
        </a:p>
      </dsp:txBody>
      <dsp:txXfrm>
        <a:off x="5731499" y="2363987"/>
        <a:ext cx="2326825" cy="1396095"/>
      </dsp:txXfrm>
    </dsp:sp>
    <dsp:sp modelId="{974946C8-55C3-4731-992A-53EE91AFA8FB}">
      <dsp:nvSpPr>
        <dsp:cNvPr id="0" name=""/>
        <dsp:cNvSpPr/>
      </dsp:nvSpPr>
      <dsp:spPr>
        <a:xfrm>
          <a:off x="8593495" y="2363987"/>
          <a:ext cx="2326825" cy="139609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016" tIns="119680" rIns="114016" bIns="119680" numCol="1" spcCol="1270" anchor="ctr" anchorCtr="0">
          <a:noAutofit/>
        </a:bodyPr>
        <a:lstStyle/>
        <a:p>
          <a:pPr marL="0" lvl="0" indent="0" algn="ctr" defTabSz="533400" rtl="0">
            <a:lnSpc>
              <a:spcPct val="90000"/>
            </a:lnSpc>
            <a:spcBef>
              <a:spcPct val="0"/>
            </a:spcBef>
            <a:spcAft>
              <a:spcPct val="35000"/>
            </a:spcAft>
            <a:buNone/>
          </a:pPr>
          <a:r>
            <a:rPr lang="ru-RU" sz="1200" b="1" kern="1200"/>
            <a:t>Оценка и </a:t>
          </a:r>
          <a:r>
            <a:rPr lang="ru-RU" sz="1200" b="1" kern="1200">
              <a:latin typeface="Calibri Light"/>
              <a:ea typeface="Calibri Light"/>
              <a:cs typeface="Calibri Light"/>
            </a:rPr>
            <a:t>корректировка. </a:t>
          </a:r>
          <a:r>
            <a:rPr lang="ru-RU" sz="1200" kern="1200">
              <a:latin typeface="Calibri Light"/>
              <a:ea typeface="Calibri Light"/>
              <a:cs typeface="Calibri Light"/>
            </a:rPr>
            <a:t>Оценка</a:t>
          </a:r>
          <a:r>
            <a:rPr lang="ru-RU" sz="1200" kern="1200"/>
            <a:t> эффективности проведенного исследования и его влияния на достигнутые цели.</a:t>
          </a:r>
          <a:r>
            <a:rPr lang="ru-RU" sz="1200" kern="1200">
              <a:latin typeface="Calibri Light" panose="020F0302020204030204"/>
            </a:rPr>
            <a:t> </a:t>
          </a:r>
          <a:r>
            <a:rPr lang="ru-RU" sz="1200" kern="1200"/>
            <a:t>Корректировка целей и задач на основе полученных данных и рекомендаций.</a:t>
          </a:r>
          <a:endParaRPr lang="ru-RU" sz="1200" kern="1200">
            <a:latin typeface="Calibri"/>
            <a:ea typeface="Calibri"/>
            <a:cs typeface="Calibri"/>
          </a:endParaRPr>
        </a:p>
      </dsp:txBody>
      <dsp:txXfrm>
        <a:off x="8593495" y="2363987"/>
        <a:ext cx="2326825" cy="139609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551E44-6352-4C0D-8165-A4FAC37A8A9C}">
      <dsp:nvSpPr>
        <dsp:cNvPr id="0" name=""/>
        <dsp:cNvSpPr/>
      </dsp:nvSpPr>
      <dsp:spPr>
        <a:xfrm>
          <a:off x="4832" y="775698"/>
          <a:ext cx="2112968" cy="2872316"/>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1" kern="1200" dirty="0" err="1"/>
            <a:t>Статистические</a:t>
          </a:r>
          <a:r>
            <a:rPr lang="en-US" sz="1700" b="1" kern="1200" dirty="0"/>
            <a:t> </a:t>
          </a:r>
          <a:r>
            <a:rPr lang="en-US" sz="1700" b="1" kern="1200" dirty="0" err="1"/>
            <a:t>методы</a:t>
          </a:r>
          <a:endParaRPr lang="en-US" sz="1700" kern="1200" dirty="0"/>
        </a:p>
        <a:p>
          <a:pPr marL="114300" lvl="1" indent="-114300" algn="l" defTabSz="577850">
            <a:lnSpc>
              <a:spcPct val="90000"/>
            </a:lnSpc>
            <a:spcBef>
              <a:spcPct val="0"/>
            </a:spcBef>
            <a:spcAft>
              <a:spcPct val="15000"/>
            </a:spcAft>
            <a:buChar char="•"/>
          </a:pPr>
          <a:r>
            <a:rPr lang="en-US" sz="1300" kern="1200" dirty="0"/>
            <a:t>Применение </a:t>
          </a:r>
          <a:r>
            <a:rPr lang="en-US" sz="1300" kern="1200" dirty="0" err="1"/>
            <a:t>методов</a:t>
          </a:r>
          <a:r>
            <a:rPr lang="en-US" sz="1300" kern="1200" dirty="0"/>
            <a:t> </a:t>
          </a:r>
          <a:r>
            <a:rPr lang="en-US" sz="1300" kern="1200" dirty="0" err="1"/>
            <a:t>статистического</a:t>
          </a:r>
          <a:r>
            <a:rPr lang="en-US" sz="1300" kern="1200" dirty="0"/>
            <a:t> </a:t>
          </a:r>
          <a:r>
            <a:rPr lang="en-US" sz="1300" kern="1200" dirty="0" err="1"/>
            <a:t>анализа</a:t>
          </a:r>
          <a:r>
            <a:rPr lang="en-US" sz="1300" kern="1200" dirty="0"/>
            <a:t> </a:t>
          </a:r>
          <a:r>
            <a:rPr lang="en-US" sz="1300" kern="1200" dirty="0" err="1"/>
            <a:t>для</a:t>
          </a:r>
          <a:r>
            <a:rPr lang="en-US" sz="1300" kern="1200" dirty="0"/>
            <a:t> </a:t>
          </a:r>
          <a:r>
            <a:rPr lang="en-US" sz="1300" kern="1200" dirty="0" err="1"/>
            <a:t>выявления</a:t>
          </a:r>
          <a:r>
            <a:rPr lang="en-US" sz="1300" kern="1200" dirty="0"/>
            <a:t> </a:t>
          </a:r>
          <a:r>
            <a:rPr lang="en-US" sz="1300" kern="1200" dirty="0" err="1"/>
            <a:t>закономерностей</a:t>
          </a:r>
          <a:r>
            <a:rPr lang="en-US" sz="1300" kern="1200" dirty="0"/>
            <a:t> в </a:t>
          </a:r>
          <a:r>
            <a:rPr lang="en-US" sz="1300" kern="1200" dirty="0" err="1"/>
            <a:t>данных</a:t>
          </a:r>
          <a:r>
            <a:rPr lang="en-US" sz="1300" kern="1200" dirty="0"/>
            <a:t>.</a:t>
          </a:r>
        </a:p>
        <a:p>
          <a:pPr marL="114300" lvl="1" indent="-114300" algn="l" defTabSz="577850">
            <a:lnSpc>
              <a:spcPct val="90000"/>
            </a:lnSpc>
            <a:spcBef>
              <a:spcPct val="0"/>
            </a:spcBef>
            <a:spcAft>
              <a:spcPct val="15000"/>
            </a:spcAft>
            <a:buChar char="•"/>
          </a:pPr>
          <a:r>
            <a:rPr lang="en-US" sz="1300" kern="1200" dirty="0" err="1"/>
            <a:t>Использование</a:t>
          </a:r>
          <a:r>
            <a:rPr lang="en-US" sz="1300" kern="1200" dirty="0"/>
            <a:t> </a:t>
          </a:r>
          <a:r>
            <a:rPr lang="en-US" sz="1300" kern="1200" dirty="0" err="1"/>
            <a:t>программного</a:t>
          </a:r>
          <a:r>
            <a:rPr lang="en-US" sz="1300" kern="1200" dirty="0"/>
            <a:t> </a:t>
          </a:r>
          <a:r>
            <a:rPr lang="en-US" sz="1300" kern="1200" dirty="0" err="1"/>
            <a:t>обеспечения</a:t>
          </a:r>
          <a:r>
            <a:rPr lang="en-US" sz="1300" kern="1200" dirty="0"/>
            <a:t> (</a:t>
          </a:r>
          <a:r>
            <a:rPr lang="en-US" sz="1300" kern="1200" dirty="0" err="1"/>
            <a:t>например</a:t>
          </a:r>
          <a:r>
            <a:rPr lang="en-US" sz="1300" kern="1200" dirty="0"/>
            <a:t>, SPSS, R, Excel) </a:t>
          </a:r>
          <a:r>
            <a:rPr lang="en-US" sz="1300" kern="1200" dirty="0" err="1"/>
            <a:t>для</a:t>
          </a:r>
          <a:r>
            <a:rPr lang="en-US" sz="1300" kern="1200" dirty="0"/>
            <a:t> </a:t>
          </a:r>
          <a:r>
            <a:rPr lang="en-US" sz="1300" kern="1200" dirty="0" err="1"/>
            <a:t>обработки</a:t>
          </a:r>
          <a:r>
            <a:rPr lang="en-US" sz="1300" kern="1200" dirty="0"/>
            <a:t> </a:t>
          </a:r>
          <a:r>
            <a:rPr lang="en-US" sz="1300" kern="1200" dirty="0" err="1"/>
            <a:t>данных</a:t>
          </a:r>
          <a:r>
            <a:rPr lang="en-US" sz="1300" kern="1200" dirty="0"/>
            <a:t>.</a:t>
          </a:r>
        </a:p>
      </dsp:txBody>
      <dsp:txXfrm>
        <a:off x="66719" y="837585"/>
        <a:ext cx="1989194" cy="2748542"/>
      </dsp:txXfrm>
    </dsp:sp>
    <dsp:sp modelId="{27641B90-11C9-42CD-BC10-68893E3DF51C}">
      <dsp:nvSpPr>
        <dsp:cNvPr id="0" name=""/>
        <dsp:cNvSpPr/>
      </dsp:nvSpPr>
      <dsp:spPr>
        <a:xfrm>
          <a:off x="2329097" y="1949848"/>
          <a:ext cx="447949" cy="524016"/>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2329097" y="2054651"/>
        <a:ext cx="313564" cy="314410"/>
      </dsp:txXfrm>
    </dsp:sp>
    <dsp:sp modelId="{5C4C4E92-5B3F-40D2-94C0-FEB201C4F5C0}">
      <dsp:nvSpPr>
        <dsp:cNvPr id="0" name=""/>
        <dsp:cNvSpPr/>
      </dsp:nvSpPr>
      <dsp:spPr>
        <a:xfrm>
          <a:off x="2962988" y="775698"/>
          <a:ext cx="2112968" cy="2872316"/>
        </a:xfrm>
        <a:prstGeom prst="roundRect">
          <a:avLst>
            <a:gd name="adj" fmla="val 10000"/>
          </a:avLst>
        </a:prstGeom>
        <a:solidFill>
          <a:schemeClr val="accent2">
            <a:hueOff val="-485121"/>
            <a:satOff val="-27976"/>
            <a:lumOff val="28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1" kern="1200" dirty="0"/>
            <a:t>2.   </a:t>
          </a:r>
          <a:r>
            <a:rPr lang="en-US" sz="1700" b="1" kern="1200" dirty="0" err="1"/>
            <a:t>Качественные</a:t>
          </a:r>
          <a:r>
            <a:rPr lang="en-US" sz="1700" b="1" kern="1200" dirty="0"/>
            <a:t> </a:t>
          </a:r>
          <a:r>
            <a:rPr lang="en-US" sz="1700" b="1" kern="1200" dirty="0" err="1"/>
            <a:t>методы</a:t>
          </a:r>
          <a:endParaRPr lang="en-US" sz="1700" kern="1200" dirty="0" err="1"/>
        </a:p>
        <a:p>
          <a:pPr marL="114300" lvl="1" indent="-114300" algn="l" defTabSz="577850">
            <a:lnSpc>
              <a:spcPct val="90000"/>
            </a:lnSpc>
            <a:spcBef>
              <a:spcPct val="0"/>
            </a:spcBef>
            <a:spcAft>
              <a:spcPct val="15000"/>
            </a:spcAft>
            <a:buChar char="•"/>
          </a:pPr>
          <a:r>
            <a:rPr lang="en-US" sz="1300" kern="1200" dirty="0" err="1"/>
            <a:t>Проведение</a:t>
          </a:r>
          <a:r>
            <a:rPr lang="en-US" sz="1300" kern="1200" dirty="0"/>
            <a:t> </a:t>
          </a:r>
          <a:r>
            <a:rPr lang="en-US" sz="1300" kern="1200" dirty="0" err="1"/>
            <a:t>глубинных</a:t>
          </a:r>
          <a:r>
            <a:rPr lang="en-US" sz="1300" kern="1200" dirty="0"/>
            <a:t> </a:t>
          </a:r>
          <a:r>
            <a:rPr lang="en-US" sz="1300" kern="1200" dirty="0" err="1"/>
            <a:t>интервью</a:t>
          </a:r>
          <a:r>
            <a:rPr lang="en-US" sz="1300" kern="1200" dirty="0"/>
            <a:t>, </a:t>
          </a:r>
          <a:r>
            <a:rPr lang="en-US" sz="1300" kern="1200" dirty="0" err="1"/>
            <a:t>фокус-групп</a:t>
          </a:r>
          <a:r>
            <a:rPr lang="en-US" sz="1300" kern="1200" dirty="0"/>
            <a:t> </a:t>
          </a:r>
          <a:r>
            <a:rPr lang="en-US" sz="1300" kern="1200" dirty="0" err="1"/>
            <a:t>или</a:t>
          </a:r>
          <a:r>
            <a:rPr lang="en-US" sz="1300" kern="1200" dirty="0"/>
            <a:t> </a:t>
          </a:r>
          <a:r>
            <a:rPr lang="en-US" sz="1300" kern="1200" dirty="0" err="1"/>
            <a:t>контент-анализа</a:t>
          </a:r>
          <a:r>
            <a:rPr lang="en-US" sz="1300" kern="1200" dirty="0"/>
            <a:t> </a:t>
          </a:r>
          <a:r>
            <a:rPr lang="en-US" sz="1300" kern="1200" dirty="0" err="1"/>
            <a:t>для</a:t>
          </a:r>
          <a:r>
            <a:rPr lang="en-US" sz="1300" kern="1200" dirty="0"/>
            <a:t> </a:t>
          </a:r>
          <a:r>
            <a:rPr lang="en-US" sz="1300" kern="1200" dirty="0" err="1"/>
            <a:t>получения</a:t>
          </a:r>
          <a:r>
            <a:rPr lang="en-US" sz="1300" kern="1200" dirty="0"/>
            <a:t> </a:t>
          </a:r>
          <a:r>
            <a:rPr lang="en-US" sz="1300" kern="1200" dirty="0" err="1"/>
            <a:t>более</a:t>
          </a:r>
          <a:r>
            <a:rPr lang="en-US" sz="1300" kern="1200" dirty="0"/>
            <a:t> </a:t>
          </a:r>
          <a:r>
            <a:rPr lang="en-US" sz="1300" kern="1200" dirty="0" err="1"/>
            <a:t>глубокого</a:t>
          </a:r>
          <a:r>
            <a:rPr lang="en-US" sz="1300" kern="1200" dirty="0"/>
            <a:t>    </a:t>
          </a:r>
          <a:r>
            <a:rPr lang="en-US" sz="1300" kern="1200" dirty="0" err="1"/>
            <a:t>понимания</a:t>
          </a:r>
          <a:r>
            <a:rPr lang="en-US" sz="1300" kern="1200" dirty="0"/>
            <a:t> </a:t>
          </a:r>
          <a:r>
            <a:rPr lang="en-US" sz="1300" kern="1200" dirty="0" err="1"/>
            <a:t>ситуации</a:t>
          </a:r>
          <a:r>
            <a:rPr lang="en-US" sz="1300" kern="1200" dirty="0"/>
            <a:t>.</a:t>
          </a:r>
        </a:p>
      </dsp:txBody>
      <dsp:txXfrm>
        <a:off x="3024875" y="837585"/>
        <a:ext cx="1989194" cy="2748542"/>
      </dsp:txXfrm>
    </dsp:sp>
    <dsp:sp modelId="{726BCF18-68EE-4309-B42A-F003FEB3E714}">
      <dsp:nvSpPr>
        <dsp:cNvPr id="0" name=""/>
        <dsp:cNvSpPr/>
      </dsp:nvSpPr>
      <dsp:spPr>
        <a:xfrm>
          <a:off x="5287253" y="1949848"/>
          <a:ext cx="447949" cy="524016"/>
        </a:xfrm>
        <a:prstGeom prst="rightArrow">
          <a:avLst>
            <a:gd name="adj1" fmla="val 60000"/>
            <a:gd name="adj2" fmla="val 50000"/>
          </a:avLst>
        </a:prstGeom>
        <a:solidFill>
          <a:schemeClr val="accent2">
            <a:hueOff val="-727682"/>
            <a:satOff val="-41964"/>
            <a:lumOff val="4314"/>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5287253" y="2054651"/>
        <a:ext cx="313564" cy="314410"/>
      </dsp:txXfrm>
    </dsp:sp>
    <dsp:sp modelId="{98F40338-A58A-431C-A1C8-8361D256E13A}">
      <dsp:nvSpPr>
        <dsp:cNvPr id="0" name=""/>
        <dsp:cNvSpPr/>
      </dsp:nvSpPr>
      <dsp:spPr>
        <a:xfrm>
          <a:off x="5921144" y="775698"/>
          <a:ext cx="2112968" cy="2872316"/>
        </a:xfrm>
        <a:prstGeom prst="roundRect">
          <a:avLst>
            <a:gd name="adj" fmla="val 10000"/>
          </a:avLst>
        </a:prstGeom>
        <a:solidFill>
          <a:schemeClr val="accent2">
            <a:hueOff val="-970242"/>
            <a:satOff val="-55952"/>
            <a:lumOff val="575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1" kern="1200" dirty="0"/>
            <a:t>3.  SWOT-</a:t>
          </a:r>
          <a:r>
            <a:rPr lang="en-US" sz="1700" b="1" kern="1200" dirty="0" err="1"/>
            <a:t>анализ</a:t>
          </a:r>
          <a:endParaRPr lang="en-US" sz="1700" kern="1200" dirty="0" err="1"/>
        </a:p>
        <a:p>
          <a:pPr marL="114300" lvl="1" indent="-114300" algn="l" defTabSz="577850">
            <a:lnSpc>
              <a:spcPct val="90000"/>
            </a:lnSpc>
            <a:spcBef>
              <a:spcPct val="0"/>
            </a:spcBef>
            <a:spcAft>
              <a:spcPct val="15000"/>
            </a:spcAft>
            <a:buChar char="•"/>
          </a:pPr>
          <a:r>
            <a:rPr lang="en-US" sz="1300" kern="1200" dirty="0" err="1"/>
            <a:t>Использование</a:t>
          </a:r>
          <a:r>
            <a:rPr lang="en-US" sz="1300" kern="1200" dirty="0"/>
            <a:t> SWOT-</a:t>
          </a:r>
          <a:r>
            <a:rPr lang="en-US" sz="1300" kern="1200" dirty="0" err="1"/>
            <a:t>анализа</a:t>
          </a:r>
          <a:r>
            <a:rPr lang="en-US" sz="1300" kern="1200" dirty="0"/>
            <a:t> (</a:t>
          </a:r>
          <a:r>
            <a:rPr lang="en-US" sz="1300" kern="1200" dirty="0" err="1"/>
            <a:t>сильные</a:t>
          </a:r>
          <a:r>
            <a:rPr lang="en-US" sz="1300" kern="1200" dirty="0"/>
            <a:t> и </a:t>
          </a:r>
          <a:r>
            <a:rPr lang="en-US" sz="1300" kern="1200" dirty="0" err="1"/>
            <a:t>слабые</a:t>
          </a:r>
          <a:r>
            <a:rPr lang="en-US" sz="1300" kern="1200" dirty="0"/>
            <a:t> </a:t>
          </a:r>
          <a:r>
            <a:rPr lang="en-US" sz="1300" kern="1200" dirty="0" err="1"/>
            <a:t>стороны</a:t>
          </a:r>
          <a:r>
            <a:rPr lang="en-US" sz="1300" kern="1200" dirty="0"/>
            <a:t>, </a:t>
          </a:r>
          <a:r>
            <a:rPr lang="en-US" sz="1300" kern="1200" dirty="0" err="1"/>
            <a:t>возможности</a:t>
          </a:r>
          <a:r>
            <a:rPr lang="en-US" sz="1300" kern="1200" dirty="0"/>
            <a:t> и </a:t>
          </a:r>
          <a:r>
            <a:rPr lang="en-US" sz="1300" kern="1200" dirty="0" err="1"/>
            <a:t>угрозы</a:t>
          </a:r>
          <a:r>
            <a:rPr lang="en-US" sz="1300" kern="1200" dirty="0"/>
            <a:t>) </a:t>
          </a:r>
          <a:r>
            <a:rPr lang="en-US" sz="1300" kern="1200" dirty="0" err="1"/>
            <a:t>для</a:t>
          </a:r>
          <a:r>
            <a:rPr lang="en-US" sz="1300" kern="1200" dirty="0"/>
            <a:t> </a:t>
          </a:r>
          <a:r>
            <a:rPr lang="en-US" sz="1300" kern="1200" dirty="0" err="1"/>
            <a:t>оценки</a:t>
          </a:r>
          <a:r>
            <a:rPr lang="en-US" sz="1300" kern="1200" dirty="0"/>
            <a:t> </a:t>
          </a:r>
          <a:r>
            <a:rPr lang="en-US" sz="1300" kern="1200" dirty="0" err="1"/>
            <a:t>текущей</a:t>
          </a:r>
          <a:r>
            <a:rPr lang="en-US" sz="1300" kern="1200" dirty="0"/>
            <a:t> </a:t>
          </a:r>
          <a:r>
            <a:rPr lang="en-US" sz="1300" kern="1200" dirty="0" err="1"/>
            <a:t>ситуации</a:t>
          </a:r>
          <a:r>
            <a:rPr lang="en-US" sz="1300" kern="1200" dirty="0"/>
            <a:t> и </a:t>
          </a:r>
          <a:r>
            <a:rPr lang="en-US" sz="1300" kern="1200" dirty="0" err="1"/>
            <a:t>формирования</a:t>
          </a:r>
          <a:r>
            <a:rPr lang="en-US" sz="1300" kern="1200" dirty="0"/>
            <a:t> </a:t>
          </a:r>
          <a:r>
            <a:rPr lang="en-US" sz="1300" kern="1200" dirty="0" err="1"/>
            <a:t>стратегий</a:t>
          </a:r>
          <a:r>
            <a:rPr lang="en-US" sz="1300" kern="1200" dirty="0"/>
            <a:t>.</a:t>
          </a:r>
        </a:p>
      </dsp:txBody>
      <dsp:txXfrm>
        <a:off x="5983031" y="837585"/>
        <a:ext cx="1989194" cy="2748542"/>
      </dsp:txXfrm>
    </dsp:sp>
    <dsp:sp modelId="{B1695B31-EF37-4F0B-8162-E7515F8D54B8}">
      <dsp:nvSpPr>
        <dsp:cNvPr id="0" name=""/>
        <dsp:cNvSpPr/>
      </dsp:nvSpPr>
      <dsp:spPr>
        <a:xfrm>
          <a:off x="8245409" y="1949848"/>
          <a:ext cx="447949" cy="524016"/>
        </a:xfrm>
        <a:prstGeom prst="rightArrow">
          <a:avLst>
            <a:gd name="adj1" fmla="val 60000"/>
            <a:gd name="adj2" fmla="val 50000"/>
          </a:avLst>
        </a:prstGeom>
        <a:solidFill>
          <a:schemeClr val="accent2">
            <a:hueOff val="-1455363"/>
            <a:satOff val="-83928"/>
            <a:lumOff val="8628"/>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8245409" y="2054651"/>
        <a:ext cx="313564" cy="314410"/>
      </dsp:txXfrm>
    </dsp:sp>
    <dsp:sp modelId="{87F2FDF8-3AB7-4EF5-B9D6-06353F99FBD7}">
      <dsp:nvSpPr>
        <dsp:cNvPr id="0" name=""/>
        <dsp:cNvSpPr/>
      </dsp:nvSpPr>
      <dsp:spPr>
        <a:xfrm>
          <a:off x="8879299" y="775698"/>
          <a:ext cx="2112968" cy="2872316"/>
        </a:xfrm>
        <a:prstGeom prst="roundRect">
          <a:avLst>
            <a:gd name="adj" fmla="val 10000"/>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1" kern="1200" dirty="0"/>
            <a:t>4.  </a:t>
          </a:r>
          <a:r>
            <a:rPr lang="en-US" sz="1700" b="1" kern="1200" dirty="0" err="1"/>
            <a:t>Диаграммы</a:t>
          </a:r>
          <a:r>
            <a:rPr lang="en-US" sz="1700" b="1" kern="1200" dirty="0"/>
            <a:t> и </a:t>
          </a:r>
          <a:r>
            <a:rPr lang="en-US" sz="1700" b="1" kern="1200" dirty="0" err="1"/>
            <a:t>модели</a:t>
          </a:r>
          <a:endParaRPr lang="en-US" sz="1700" kern="1200" dirty="0" err="1"/>
        </a:p>
        <a:p>
          <a:pPr marL="114300" lvl="1" indent="-114300" algn="l" defTabSz="577850">
            <a:lnSpc>
              <a:spcPct val="90000"/>
            </a:lnSpc>
            <a:spcBef>
              <a:spcPct val="0"/>
            </a:spcBef>
            <a:spcAft>
              <a:spcPct val="15000"/>
            </a:spcAft>
            <a:buChar char="•"/>
          </a:pPr>
          <a:r>
            <a:rPr lang="en-US" sz="1300" kern="1200" dirty="0" err="1"/>
            <a:t>Визуализация</a:t>
          </a:r>
          <a:r>
            <a:rPr lang="en-US" sz="1300" kern="1200" dirty="0"/>
            <a:t> </a:t>
          </a:r>
          <a:r>
            <a:rPr lang="en-US" sz="1300" kern="1200" dirty="0" err="1"/>
            <a:t>данных</a:t>
          </a:r>
          <a:r>
            <a:rPr lang="en-US" sz="1300" kern="1200" dirty="0"/>
            <a:t> и </a:t>
          </a:r>
          <a:r>
            <a:rPr lang="en-US" sz="1300" kern="1200" dirty="0" err="1"/>
            <a:t>логических</a:t>
          </a:r>
          <a:r>
            <a:rPr lang="en-US" sz="1300" kern="1200" dirty="0"/>
            <a:t> </a:t>
          </a:r>
          <a:r>
            <a:rPr lang="en-US" sz="1300" kern="1200" dirty="0" err="1"/>
            <a:t>связей</a:t>
          </a:r>
          <a:r>
            <a:rPr lang="en-US" sz="1300" kern="1200" dirty="0"/>
            <a:t> с </a:t>
          </a:r>
          <a:r>
            <a:rPr lang="en-US" sz="1300" kern="1200" dirty="0" err="1"/>
            <a:t>помощью</a:t>
          </a:r>
          <a:r>
            <a:rPr lang="en-US" sz="1300" kern="1200" dirty="0"/>
            <a:t> </a:t>
          </a:r>
          <a:r>
            <a:rPr lang="en-US" sz="1300" kern="1200" dirty="0" err="1"/>
            <a:t>диаграмм</a:t>
          </a:r>
          <a:r>
            <a:rPr lang="en-US" sz="1300" kern="1200" dirty="0"/>
            <a:t> (</a:t>
          </a:r>
          <a:r>
            <a:rPr lang="en-US" sz="1300" kern="1200" dirty="0" err="1"/>
            <a:t>например</a:t>
          </a:r>
          <a:r>
            <a:rPr lang="en-US" sz="1300" kern="1200" dirty="0"/>
            <a:t>, </a:t>
          </a:r>
          <a:r>
            <a:rPr lang="en-US" sz="1300" kern="1200" dirty="0" err="1"/>
            <a:t>диаграмм</a:t>
          </a:r>
          <a:r>
            <a:rPr lang="en-US" sz="1300" kern="1200" dirty="0"/>
            <a:t> </a:t>
          </a:r>
          <a:r>
            <a:rPr lang="en-US" sz="1300" kern="1200" dirty="0" err="1"/>
            <a:t>Ганта</a:t>
          </a:r>
          <a:r>
            <a:rPr lang="en-US" sz="1300" kern="1200" dirty="0"/>
            <a:t>, </a:t>
          </a:r>
          <a:r>
            <a:rPr lang="en-US" sz="1300" kern="1200" dirty="0" err="1"/>
            <a:t>иерархических</a:t>
          </a:r>
          <a:r>
            <a:rPr lang="en-US" sz="1300" kern="1200" dirty="0"/>
            <a:t>          </a:t>
          </a:r>
          <a:r>
            <a:rPr lang="en-US" sz="1300" kern="1200" dirty="0" err="1"/>
            <a:t>структур</a:t>
          </a:r>
          <a:r>
            <a:rPr lang="en-US" sz="1300" kern="1200" dirty="0"/>
            <a:t>).</a:t>
          </a:r>
        </a:p>
      </dsp:txBody>
      <dsp:txXfrm>
        <a:off x="8941186" y="837585"/>
        <a:ext cx="1989194" cy="2748542"/>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2DED16-ED6B-4FB4-8F45-88274AF75255}">
      <dsp:nvSpPr>
        <dsp:cNvPr id="0" name=""/>
        <dsp:cNvSpPr/>
      </dsp:nvSpPr>
      <dsp:spPr>
        <a:xfrm rot="5400000">
          <a:off x="-202537" y="202800"/>
          <a:ext cx="1350248" cy="945173"/>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rtl="0">
            <a:lnSpc>
              <a:spcPct val="90000"/>
            </a:lnSpc>
            <a:spcBef>
              <a:spcPct val="0"/>
            </a:spcBef>
            <a:spcAft>
              <a:spcPct val="35000"/>
            </a:spcAft>
            <a:buNone/>
          </a:pPr>
          <a:r>
            <a:rPr lang="ru-RU" sz="800" kern="1200" dirty="0"/>
            <a:t>Этап 1: Определение стратегических целей</a:t>
          </a:r>
        </a:p>
      </dsp:txBody>
      <dsp:txXfrm rot="-5400000">
        <a:off x="1" y="472850"/>
        <a:ext cx="945173" cy="405075"/>
      </dsp:txXfrm>
    </dsp:sp>
    <dsp:sp modelId="{FA59FC28-7AB3-46AE-B643-C78BE31945F3}">
      <dsp:nvSpPr>
        <dsp:cNvPr id="0" name=""/>
        <dsp:cNvSpPr/>
      </dsp:nvSpPr>
      <dsp:spPr>
        <a:xfrm rot="5400000">
          <a:off x="5128269" y="-4182832"/>
          <a:ext cx="877661" cy="9243853"/>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rtl="0">
            <a:lnSpc>
              <a:spcPct val="90000"/>
            </a:lnSpc>
            <a:spcBef>
              <a:spcPct val="0"/>
            </a:spcBef>
            <a:spcAft>
              <a:spcPct val="15000"/>
            </a:spcAft>
            <a:buChar char="•"/>
          </a:pPr>
          <a:r>
            <a:rPr lang="ru-RU" sz="1200" kern="1200" dirty="0"/>
            <a:t>Увеличить рыночную долю в сегменте умных устройств на 15% в течение следующих двух лет</a:t>
          </a:r>
        </a:p>
      </dsp:txBody>
      <dsp:txXfrm rot="-5400000">
        <a:off x="945173" y="43108"/>
        <a:ext cx="9201009" cy="791973"/>
      </dsp:txXfrm>
    </dsp:sp>
    <dsp:sp modelId="{737AB8F7-8CEF-4424-839E-26717385E90A}">
      <dsp:nvSpPr>
        <dsp:cNvPr id="0" name=""/>
        <dsp:cNvSpPr/>
      </dsp:nvSpPr>
      <dsp:spPr>
        <a:xfrm rot="5400000">
          <a:off x="-202537" y="1438092"/>
          <a:ext cx="1350248" cy="945173"/>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rtl="0">
            <a:lnSpc>
              <a:spcPct val="90000"/>
            </a:lnSpc>
            <a:spcBef>
              <a:spcPct val="0"/>
            </a:spcBef>
            <a:spcAft>
              <a:spcPct val="35000"/>
            </a:spcAft>
            <a:buNone/>
          </a:pPr>
          <a:r>
            <a:rPr lang="ru-RU" sz="800" kern="1200" dirty="0"/>
            <a:t>Этап 2: Установление тактических целей</a:t>
          </a:r>
        </a:p>
      </dsp:txBody>
      <dsp:txXfrm rot="-5400000">
        <a:off x="1" y="1708142"/>
        <a:ext cx="945173" cy="405075"/>
      </dsp:txXfrm>
    </dsp:sp>
    <dsp:sp modelId="{600C7221-3153-4E02-9A75-BA8923FB7E34}">
      <dsp:nvSpPr>
        <dsp:cNvPr id="0" name=""/>
        <dsp:cNvSpPr/>
      </dsp:nvSpPr>
      <dsp:spPr>
        <a:xfrm rot="5400000">
          <a:off x="5128269" y="-2947540"/>
          <a:ext cx="877661" cy="9243853"/>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rtl="0">
            <a:lnSpc>
              <a:spcPct val="90000"/>
            </a:lnSpc>
            <a:spcBef>
              <a:spcPct val="0"/>
            </a:spcBef>
            <a:spcAft>
              <a:spcPct val="15000"/>
            </a:spcAft>
            <a:buChar char="•"/>
          </a:pPr>
          <a:r>
            <a:rPr lang="ru-RU" sz="1200" kern="1200" dirty="0"/>
            <a:t>Разработка продукта: Завершить разработку прототипа до конца первого квартала. </a:t>
          </a:r>
        </a:p>
        <a:p>
          <a:pPr marL="114300" lvl="1" indent="-114300" algn="l" defTabSz="533400" rtl="0">
            <a:lnSpc>
              <a:spcPct val="90000"/>
            </a:lnSpc>
            <a:spcBef>
              <a:spcPct val="0"/>
            </a:spcBef>
            <a:spcAft>
              <a:spcPct val="15000"/>
            </a:spcAft>
            <a:buChar char="•"/>
          </a:pPr>
          <a:r>
            <a:rPr lang="ru-RU" sz="1200" kern="1200" dirty="0"/>
            <a:t>Маркетинговое исследование: Провести исследование рынка для выявления потребительских предпочтений до конца второго квартала. </a:t>
          </a:r>
        </a:p>
        <a:p>
          <a:pPr marL="114300" lvl="1" indent="-114300" algn="l" defTabSz="533400" rtl="0">
            <a:lnSpc>
              <a:spcPct val="90000"/>
            </a:lnSpc>
            <a:spcBef>
              <a:spcPct val="0"/>
            </a:spcBef>
            <a:spcAft>
              <a:spcPct val="15000"/>
            </a:spcAft>
            <a:buChar char="•"/>
          </a:pPr>
          <a:r>
            <a:rPr lang="ru-RU" sz="1200" kern="1200" dirty="0"/>
            <a:t>Запуск рекламной кампании: Подготовить и запустить рекламную кампанию за три месяца до выхода на рынок.</a:t>
          </a:r>
          <a:endParaRPr lang="ru-RU" sz="1200" kern="1200" dirty="0">
            <a:latin typeface="Calibri Light" panose="020F0302020204030204"/>
          </a:endParaRPr>
        </a:p>
      </dsp:txBody>
      <dsp:txXfrm rot="-5400000">
        <a:off x="945173" y="1278400"/>
        <a:ext cx="9201009" cy="791973"/>
      </dsp:txXfrm>
    </dsp:sp>
    <dsp:sp modelId="{CEC71FE4-86D1-4347-A5A0-E7620E0C596D}">
      <dsp:nvSpPr>
        <dsp:cNvPr id="0" name=""/>
        <dsp:cNvSpPr/>
      </dsp:nvSpPr>
      <dsp:spPr>
        <a:xfrm rot="5400000">
          <a:off x="-202537" y="2673384"/>
          <a:ext cx="1350248" cy="945173"/>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rtl="0">
            <a:lnSpc>
              <a:spcPct val="90000"/>
            </a:lnSpc>
            <a:spcBef>
              <a:spcPct val="0"/>
            </a:spcBef>
            <a:spcAft>
              <a:spcPct val="35000"/>
            </a:spcAft>
            <a:buNone/>
          </a:pPr>
          <a:r>
            <a:rPr lang="ru-RU" sz="800" kern="1200" dirty="0"/>
            <a:t>Этап 3: Определение операционных задач</a:t>
          </a:r>
          <a:endParaRPr lang="ru-RU" sz="800" kern="1200" dirty="0">
            <a:latin typeface="Calibri Light" panose="020F0302020204030204"/>
          </a:endParaRPr>
        </a:p>
      </dsp:txBody>
      <dsp:txXfrm rot="-5400000">
        <a:off x="1" y="2943434"/>
        <a:ext cx="945173" cy="405075"/>
      </dsp:txXfrm>
    </dsp:sp>
    <dsp:sp modelId="{ED752326-7FBB-4106-A5CA-3A7A0208A66F}">
      <dsp:nvSpPr>
        <dsp:cNvPr id="0" name=""/>
        <dsp:cNvSpPr/>
      </dsp:nvSpPr>
      <dsp:spPr>
        <a:xfrm rot="5400000">
          <a:off x="5128269" y="-1712249"/>
          <a:ext cx="877661" cy="9243853"/>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rtl="0">
            <a:lnSpc>
              <a:spcPct val="90000"/>
            </a:lnSpc>
            <a:spcBef>
              <a:spcPct val="0"/>
            </a:spcBef>
            <a:spcAft>
              <a:spcPct val="15000"/>
            </a:spcAft>
            <a:buChar char="•"/>
          </a:pPr>
          <a:r>
            <a:rPr lang="ru-RU" sz="1200" kern="1200" dirty="0"/>
            <a:t>Исследование рынка: Провести опросы и фокус-группы среди потенциальных клиентов.</a:t>
          </a:r>
          <a:endParaRPr lang="ru-RU" sz="1200" kern="1200" dirty="0">
            <a:latin typeface="Calibri Light" panose="020F0302020204030204"/>
          </a:endParaRPr>
        </a:p>
        <a:p>
          <a:pPr marL="114300" lvl="1" indent="-114300" algn="l" defTabSz="533400" rtl="0">
            <a:lnSpc>
              <a:spcPct val="90000"/>
            </a:lnSpc>
            <a:spcBef>
              <a:spcPct val="0"/>
            </a:spcBef>
            <a:spcAft>
              <a:spcPct val="15000"/>
            </a:spcAft>
            <a:buChar char="•"/>
          </a:pPr>
          <a:r>
            <a:rPr lang="ru-RU" sz="1200" kern="1200" dirty="0"/>
            <a:t>Разработка прототипа: Собрать команду разработчиков и установить сроки выполнения задач по проекту. </a:t>
          </a:r>
          <a:endParaRPr lang="ru-RU" sz="1200" kern="1200" dirty="0">
            <a:latin typeface="Calibri Light" panose="020F0302020204030204"/>
          </a:endParaRPr>
        </a:p>
        <a:p>
          <a:pPr marL="114300" lvl="1" indent="-114300" algn="l" defTabSz="533400" rtl="0">
            <a:lnSpc>
              <a:spcPct val="90000"/>
            </a:lnSpc>
            <a:spcBef>
              <a:spcPct val="0"/>
            </a:spcBef>
            <a:spcAft>
              <a:spcPct val="15000"/>
            </a:spcAft>
            <a:buChar char="•"/>
          </a:pPr>
          <a:r>
            <a:rPr lang="ru-RU" sz="1200" kern="1200" dirty="0"/>
            <a:t>Рекламные материалы: Создать визуальные и текстовые материалы для продвижения</a:t>
          </a:r>
        </a:p>
      </dsp:txBody>
      <dsp:txXfrm rot="-5400000">
        <a:off x="945173" y="2513691"/>
        <a:ext cx="9201009" cy="791973"/>
      </dsp:txXfrm>
    </dsp:sp>
    <dsp:sp modelId="{C42C4930-CE3F-4326-967C-DF941BF71FEE}">
      <dsp:nvSpPr>
        <dsp:cNvPr id="0" name=""/>
        <dsp:cNvSpPr/>
      </dsp:nvSpPr>
      <dsp:spPr>
        <a:xfrm rot="5400000">
          <a:off x="-202537" y="3908675"/>
          <a:ext cx="1350248" cy="945173"/>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rtl="0">
            <a:lnSpc>
              <a:spcPct val="90000"/>
            </a:lnSpc>
            <a:spcBef>
              <a:spcPct val="0"/>
            </a:spcBef>
            <a:spcAft>
              <a:spcPct val="35000"/>
            </a:spcAft>
            <a:buNone/>
          </a:pPr>
          <a:r>
            <a:rPr lang="ru-RU" sz="800" kern="1200" dirty="0"/>
            <a:t>Этап 4: Логические связи</a:t>
          </a:r>
        </a:p>
      </dsp:txBody>
      <dsp:txXfrm rot="-5400000">
        <a:off x="1" y="4178725"/>
        <a:ext cx="945173" cy="405075"/>
      </dsp:txXfrm>
    </dsp:sp>
    <dsp:sp modelId="{F633F91F-C802-49EB-B1C9-627C267E9591}">
      <dsp:nvSpPr>
        <dsp:cNvPr id="0" name=""/>
        <dsp:cNvSpPr/>
      </dsp:nvSpPr>
      <dsp:spPr>
        <a:xfrm rot="5400000">
          <a:off x="5128269" y="-476957"/>
          <a:ext cx="877661" cy="9243853"/>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rtl="0">
            <a:lnSpc>
              <a:spcPct val="90000"/>
            </a:lnSpc>
            <a:spcBef>
              <a:spcPct val="0"/>
            </a:spcBef>
            <a:spcAft>
              <a:spcPct val="15000"/>
            </a:spcAft>
            <a:buChar char="•"/>
          </a:pPr>
          <a:r>
            <a:rPr lang="ru-RU" sz="1200" kern="1200" dirty="0"/>
            <a:t>Каждая тактическая цель имеет конкретные операционные задачи, которые ведут к выполнению стратегической цели.</a:t>
          </a:r>
          <a:endParaRPr lang="ru-RU" sz="1200" kern="1200" dirty="0">
            <a:latin typeface="Calibri Light" panose="020F0302020204030204"/>
          </a:endParaRPr>
        </a:p>
        <a:p>
          <a:pPr marL="114300" lvl="1" indent="-114300" algn="l" defTabSz="533400" rtl="0">
            <a:lnSpc>
              <a:spcPct val="90000"/>
            </a:lnSpc>
            <a:spcBef>
              <a:spcPct val="0"/>
            </a:spcBef>
            <a:spcAft>
              <a:spcPct val="15000"/>
            </a:spcAft>
            <a:buChar char="•"/>
          </a:pPr>
          <a:r>
            <a:rPr lang="ru-RU" sz="1200" kern="1200" dirty="0"/>
            <a:t>Например, успешное завершение маркетингового исследования (тактическая цель) влияет на эффективность рекламной кампании (другая тактическая цель).</a:t>
          </a:r>
        </a:p>
      </dsp:txBody>
      <dsp:txXfrm rot="-5400000">
        <a:off x="945173" y="3748983"/>
        <a:ext cx="9201009" cy="791973"/>
      </dsp:txXfrm>
    </dsp:sp>
    <dsp:sp modelId="{CBFADE07-2854-460F-A5F6-AF2D672C933B}">
      <dsp:nvSpPr>
        <dsp:cNvPr id="0" name=""/>
        <dsp:cNvSpPr/>
      </dsp:nvSpPr>
      <dsp:spPr>
        <a:xfrm rot="5400000">
          <a:off x="-202537" y="5143967"/>
          <a:ext cx="1350248" cy="945173"/>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rtl="0">
            <a:lnSpc>
              <a:spcPct val="90000"/>
            </a:lnSpc>
            <a:spcBef>
              <a:spcPct val="0"/>
            </a:spcBef>
            <a:spcAft>
              <a:spcPct val="35000"/>
            </a:spcAft>
            <a:buNone/>
          </a:pPr>
          <a:r>
            <a:rPr lang="ru-RU" sz="800" kern="1200" dirty="0"/>
            <a:t>Этап 5: Регулярный мониторинг и корректировка</a:t>
          </a:r>
        </a:p>
      </dsp:txBody>
      <dsp:txXfrm rot="-5400000">
        <a:off x="1" y="5414017"/>
        <a:ext cx="945173" cy="405075"/>
      </dsp:txXfrm>
    </dsp:sp>
    <dsp:sp modelId="{D8781972-ACB9-4639-B11E-210A5F415153}">
      <dsp:nvSpPr>
        <dsp:cNvPr id="0" name=""/>
        <dsp:cNvSpPr/>
      </dsp:nvSpPr>
      <dsp:spPr>
        <a:xfrm rot="5400000">
          <a:off x="5128269" y="758334"/>
          <a:ext cx="877661" cy="9243853"/>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rtl="0">
            <a:lnSpc>
              <a:spcPct val="90000"/>
            </a:lnSpc>
            <a:spcBef>
              <a:spcPct val="0"/>
            </a:spcBef>
            <a:spcAft>
              <a:spcPct val="15000"/>
            </a:spcAft>
            <a:buChar char="•"/>
          </a:pPr>
          <a:r>
            <a:rPr lang="ru-RU" sz="1200" kern="1200" dirty="0"/>
            <a:t>Ежемесячные отчёты о выполнении задач и достижении KPI, таких как завершение разработки прототипа и результаты маркетингового исследования.</a:t>
          </a:r>
        </a:p>
        <a:p>
          <a:pPr marL="114300" lvl="1" indent="-114300" algn="l" defTabSz="533400" rtl="0">
            <a:lnSpc>
              <a:spcPct val="90000"/>
            </a:lnSpc>
            <a:spcBef>
              <a:spcPct val="0"/>
            </a:spcBef>
            <a:spcAft>
              <a:spcPct val="15000"/>
            </a:spcAft>
            <a:buChar char="•"/>
          </a:pPr>
          <a:r>
            <a:rPr lang="ru-RU" sz="1200" kern="1200" dirty="0"/>
            <a:t>В случае выявления отклонений от плана, например, задержка в разработке, необходимо пересмотреть сроки или перераспределить ресурсы.</a:t>
          </a:r>
        </a:p>
      </dsp:txBody>
      <dsp:txXfrm rot="-5400000">
        <a:off x="945173" y="4984274"/>
        <a:ext cx="9201009" cy="791973"/>
      </dsp:txXfrm>
    </dsp:sp>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10.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16/7/layout/ChevronBlockProcess">
  <dgm:title val="Chevron Block Process"/>
  <dgm:desc val="Use to show a progression; a timeline; sequential steps in a task, process, or workflow; or to emphasize movement or direction. Level 1 text appears inside an arrow shape while Level 2 text appears below the arrow shapes."/>
  <dgm:catLst>
    <dgm:cat type="process" pri="5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fact="0.6"/>
      <dgm:constr type="h" for="des" forName="composite" op="equ"/>
      <dgm:constr type="w" for="ch" forName="composite" refType="w"/>
      <dgm:constr type="w" for="des" forName="parTx"/>
      <dgm:constr type="h" for="des" forName="parTx" op="equ"/>
      <dgm:constr type="w" for="des" forName="desTx"/>
      <dgm:constr type="primFontSz" for="des" forName="parTx" val="28"/>
      <dgm:constr type="primFontSz" for="des" forName="desTx" refType="primFontSz" refFor="des" refForName="parTx" op="lte" fact="0.75"/>
      <dgm:constr type="h" for="des" forName="desTx" op="equ"/>
      <dgm:constr type="w" for="ch" forName="space" refType="w" op="equ" fact="-0.005"/>
    </dgm:constrLst>
    <dgm:ruleLst>
      <dgm:rule type="w" for="ch" forName="composite" val="0"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91"/>
              <dgm:constr type="t" for="ch" forName="desTx" refType="h" refFor="ch" refForName="parTx"/>
            </dgm:constrLst>
          </dgm:if>
          <dgm:else name="Name9">
            <dgm:constrLst>
              <dgm:constr type="l" for="ch" forName="parTx"/>
              <dgm:constr type="w" for="ch" forName="parTx" refType="w"/>
              <dgm:constr type="t" for="ch" forName="parTx"/>
              <dgm:constr type="l" for="ch" forName="desTx" refType="w" fact="0.09"/>
              <dgm:constr type="w" for="ch" forName="desTx" refType="w" refFor="ch" refForName="parTx" fact="0.91"/>
              <dgm:constr type="t" for="ch" forName="desTx" refType="h" refFor="ch" refForName="parTx"/>
            </dgm:constrLst>
          </dgm:else>
        </dgm:choose>
        <dgm:ruleLst>
          <dgm:rule type="h" val="INF" fact="NaN" max="NaN"/>
        </dgm:ruleLst>
        <dgm:layoutNode name="parTx" styleLbl="alignNode1">
          <dgm:varLst>
            <dgm:chMax val="0"/>
            <dgm:chPref val="0"/>
          </dgm:varLst>
          <dgm:alg type="tx"/>
          <dgm:choose name="Name10">
            <dgm:if name="Name11" func="var" arg="dir" op="equ" val="norm">
              <dgm:shape xmlns:r="http://schemas.openxmlformats.org/officeDocument/2006/relationships" type="chevron" r:blip="">
                <dgm:adjLst>
                  <dgm:adj idx="1" val="0.3"/>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3"/>
                <dgm:constr type="h"/>
                <dgm:constr type="tMarg" refType="w" fact="0.105"/>
                <dgm:constr type="bMarg" refType="w" fact="0.105"/>
                <dgm:constr type="lMarg" refType="w" fact="0.105"/>
                <dgm:constr type="rMarg" refType="w" fact="0.105"/>
              </dgm:constrLst>
            </dgm:if>
            <dgm:else name="Name15">
              <dgm:constrLst>
                <dgm:constr type="h" refType="w" op="lte" fact="0.3"/>
                <dgm:constr type="h"/>
                <dgm:constr type="tMarg" refType="w" fact="0.105"/>
                <dgm:constr type="bMarg" refType="w" fact="0.105"/>
                <dgm:constr type="lMarg" refType="w" fact="0.105"/>
                <dgm:constr type="rMarg" refType="w" fact="0.105"/>
              </dgm:constrLst>
            </dgm:else>
          </dgm:choose>
          <dgm:ruleLst>
            <dgm:rule type="h" val="INF" fact="NaN" max="NaN"/>
            <dgm:rule type="primFontSz" val="14" fact="NaN" max="NaN"/>
          </dgm:ruleLst>
        </dgm:layoutNode>
        <dgm:layoutNode name="desTx" styleLbl="alignAccFollowNode1">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primFontSz" val="20"/>
            <dgm:constr type="tMarg" refType="w" fact="0.224"/>
            <dgm:constr type="bMarg" refType="w" fact="0.448"/>
            <dgm:constr type="lMarg" refType="w" fact="0.224"/>
            <dgm:constr type="rMarg" refType="w" fact="0.224"/>
          </dgm:constrLst>
          <dgm:ruleLst>
            <dgm:rule type="h" val="INF" fact="NaN" max="NaN"/>
            <dgm:rule type="primFontSz" val="11"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9BC94B0-29FB-B6AD-9E2A-8A419A4236AC}"/>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8E336C26-A21C-6026-0275-74A4D751B0D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8D835DF1-13E8-CE6D-ED46-E3A22CDA58F5}"/>
              </a:ext>
            </a:extLst>
          </p:cNvPr>
          <p:cNvSpPr>
            <a:spLocks noGrp="1"/>
          </p:cNvSpPr>
          <p:nvPr>
            <p:ph type="dt" sz="half" idx="10"/>
          </p:nvPr>
        </p:nvSpPr>
        <p:spPr/>
        <p:txBody>
          <a:bodyPr/>
          <a:lstStyle/>
          <a:p>
            <a:fld id="{3C88F470-DBC2-46E0-8ECB-D5E1FE88EC14}" type="datetimeFigureOut">
              <a:rPr lang="ru-RU" smtClean="0"/>
              <a:t>01.10.2024</a:t>
            </a:fld>
            <a:endParaRPr lang="ru-RU"/>
          </a:p>
        </p:txBody>
      </p:sp>
      <p:sp>
        <p:nvSpPr>
          <p:cNvPr id="5" name="Нижний колонтитул 4">
            <a:extLst>
              <a:ext uri="{FF2B5EF4-FFF2-40B4-BE49-F238E27FC236}">
                <a16:creationId xmlns:a16="http://schemas.microsoft.com/office/drawing/2014/main" id="{39CDE93F-818E-C8DC-0F36-5B9C682F6ED0}"/>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60C78C34-FC8D-C83F-7209-E0A0F7409F23}"/>
              </a:ext>
            </a:extLst>
          </p:cNvPr>
          <p:cNvSpPr>
            <a:spLocks noGrp="1"/>
          </p:cNvSpPr>
          <p:nvPr>
            <p:ph type="sldNum" sz="quarter" idx="12"/>
          </p:nvPr>
        </p:nvSpPr>
        <p:spPr/>
        <p:txBody>
          <a:bodyPr/>
          <a:lstStyle/>
          <a:p>
            <a:fld id="{616586A2-54BB-4DE1-BE68-2C97936878E1}" type="slidenum">
              <a:rPr lang="ru-RU" smtClean="0"/>
              <a:t>‹#›</a:t>
            </a:fld>
            <a:endParaRPr lang="ru-RU"/>
          </a:p>
        </p:txBody>
      </p:sp>
    </p:spTree>
    <p:extLst>
      <p:ext uri="{BB962C8B-B14F-4D97-AF65-F5344CB8AC3E}">
        <p14:creationId xmlns:p14="http://schemas.microsoft.com/office/powerpoint/2010/main" val="13736695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62A615F-D623-110D-25FC-C074578EDE84}"/>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DDE1BA44-6C72-8BA1-48EC-AC81BC77B40F}"/>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1669ACAE-455F-E4C2-A63F-D0FAD908E5C3}"/>
              </a:ext>
            </a:extLst>
          </p:cNvPr>
          <p:cNvSpPr>
            <a:spLocks noGrp="1"/>
          </p:cNvSpPr>
          <p:nvPr>
            <p:ph type="dt" sz="half" idx="10"/>
          </p:nvPr>
        </p:nvSpPr>
        <p:spPr/>
        <p:txBody>
          <a:bodyPr/>
          <a:lstStyle/>
          <a:p>
            <a:fld id="{3C88F470-DBC2-46E0-8ECB-D5E1FE88EC14}" type="datetimeFigureOut">
              <a:rPr lang="ru-RU" smtClean="0"/>
              <a:t>01.10.2024</a:t>
            </a:fld>
            <a:endParaRPr lang="ru-RU"/>
          </a:p>
        </p:txBody>
      </p:sp>
      <p:sp>
        <p:nvSpPr>
          <p:cNvPr id="5" name="Нижний колонтитул 4">
            <a:extLst>
              <a:ext uri="{FF2B5EF4-FFF2-40B4-BE49-F238E27FC236}">
                <a16:creationId xmlns:a16="http://schemas.microsoft.com/office/drawing/2014/main" id="{97400BEC-E8A4-5AF8-A124-9683B60F17D2}"/>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2872E56F-D269-4C0A-6F3D-4E22C91DDC22}"/>
              </a:ext>
            </a:extLst>
          </p:cNvPr>
          <p:cNvSpPr>
            <a:spLocks noGrp="1"/>
          </p:cNvSpPr>
          <p:nvPr>
            <p:ph type="sldNum" sz="quarter" idx="12"/>
          </p:nvPr>
        </p:nvSpPr>
        <p:spPr/>
        <p:txBody>
          <a:bodyPr/>
          <a:lstStyle/>
          <a:p>
            <a:fld id="{616586A2-54BB-4DE1-BE68-2C97936878E1}" type="slidenum">
              <a:rPr lang="ru-RU" smtClean="0"/>
              <a:t>‹#›</a:t>
            </a:fld>
            <a:endParaRPr lang="ru-RU"/>
          </a:p>
        </p:txBody>
      </p:sp>
    </p:spTree>
    <p:extLst>
      <p:ext uri="{BB962C8B-B14F-4D97-AF65-F5344CB8AC3E}">
        <p14:creationId xmlns:p14="http://schemas.microsoft.com/office/powerpoint/2010/main" val="25657917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4E191CCD-8F02-D381-6355-3B7C63330711}"/>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4533ADC2-1536-6D29-2484-68E84E7DFE82}"/>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1333C443-77DA-5062-2FF4-1B3649DD810A}"/>
              </a:ext>
            </a:extLst>
          </p:cNvPr>
          <p:cNvSpPr>
            <a:spLocks noGrp="1"/>
          </p:cNvSpPr>
          <p:nvPr>
            <p:ph type="dt" sz="half" idx="10"/>
          </p:nvPr>
        </p:nvSpPr>
        <p:spPr/>
        <p:txBody>
          <a:bodyPr/>
          <a:lstStyle/>
          <a:p>
            <a:fld id="{3C88F470-DBC2-46E0-8ECB-D5E1FE88EC14}" type="datetimeFigureOut">
              <a:rPr lang="ru-RU" smtClean="0"/>
              <a:t>01.10.2024</a:t>
            </a:fld>
            <a:endParaRPr lang="ru-RU"/>
          </a:p>
        </p:txBody>
      </p:sp>
      <p:sp>
        <p:nvSpPr>
          <p:cNvPr id="5" name="Нижний колонтитул 4">
            <a:extLst>
              <a:ext uri="{FF2B5EF4-FFF2-40B4-BE49-F238E27FC236}">
                <a16:creationId xmlns:a16="http://schemas.microsoft.com/office/drawing/2014/main" id="{FE5157C4-74C4-77D4-BFEF-8071E6E56E53}"/>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187411CE-14DF-3E2B-6806-403F1E87FCE7}"/>
              </a:ext>
            </a:extLst>
          </p:cNvPr>
          <p:cNvSpPr>
            <a:spLocks noGrp="1"/>
          </p:cNvSpPr>
          <p:nvPr>
            <p:ph type="sldNum" sz="quarter" idx="12"/>
          </p:nvPr>
        </p:nvSpPr>
        <p:spPr/>
        <p:txBody>
          <a:bodyPr/>
          <a:lstStyle/>
          <a:p>
            <a:fld id="{616586A2-54BB-4DE1-BE68-2C97936878E1}" type="slidenum">
              <a:rPr lang="ru-RU" smtClean="0"/>
              <a:t>‹#›</a:t>
            </a:fld>
            <a:endParaRPr lang="ru-RU"/>
          </a:p>
        </p:txBody>
      </p:sp>
    </p:spTree>
    <p:extLst>
      <p:ext uri="{BB962C8B-B14F-4D97-AF65-F5344CB8AC3E}">
        <p14:creationId xmlns:p14="http://schemas.microsoft.com/office/powerpoint/2010/main" val="11692554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637E39A-A788-075C-6124-7126CDABA6E9}"/>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6EC49487-F7D3-5227-3E9C-D40AB46961BF}"/>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30260846-D20E-3688-0BD8-A967FD026F7A}"/>
              </a:ext>
            </a:extLst>
          </p:cNvPr>
          <p:cNvSpPr>
            <a:spLocks noGrp="1"/>
          </p:cNvSpPr>
          <p:nvPr>
            <p:ph type="dt" sz="half" idx="10"/>
          </p:nvPr>
        </p:nvSpPr>
        <p:spPr/>
        <p:txBody>
          <a:bodyPr/>
          <a:lstStyle/>
          <a:p>
            <a:fld id="{3C88F470-DBC2-46E0-8ECB-D5E1FE88EC14}" type="datetimeFigureOut">
              <a:rPr lang="ru-RU" smtClean="0"/>
              <a:t>01.10.2024</a:t>
            </a:fld>
            <a:endParaRPr lang="ru-RU"/>
          </a:p>
        </p:txBody>
      </p:sp>
      <p:sp>
        <p:nvSpPr>
          <p:cNvPr id="5" name="Нижний колонтитул 4">
            <a:extLst>
              <a:ext uri="{FF2B5EF4-FFF2-40B4-BE49-F238E27FC236}">
                <a16:creationId xmlns:a16="http://schemas.microsoft.com/office/drawing/2014/main" id="{9A692310-7D69-142F-57EB-C123D742F011}"/>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952EA9CF-6373-FC55-414D-2DC8016A7F97}"/>
              </a:ext>
            </a:extLst>
          </p:cNvPr>
          <p:cNvSpPr>
            <a:spLocks noGrp="1"/>
          </p:cNvSpPr>
          <p:nvPr>
            <p:ph type="sldNum" sz="quarter" idx="12"/>
          </p:nvPr>
        </p:nvSpPr>
        <p:spPr/>
        <p:txBody>
          <a:bodyPr/>
          <a:lstStyle/>
          <a:p>
            <a:fld id="{616586A2-54BB-4DE1-BE68-2C97936878E1}" type="slidenum">
              <a:rPr lang="ru-RU" smtClean="0"/>
              <a:t>‹#›</a:t>
            </a:fld>
            <a:endParaRPr lang="ru-RU"/>
          </a:p>
        </p:txBody>
      </p:sp>
    </p:spTree>
    <p:extLst>
      <p:ext uri="{BB962C8B-B14F-4D97-AF65-F5344CB8AC3E}">
        <p14:creationId xmlns:p14="http://schemas.microsoft.com/office/powerpoint/2010/main" val="1201982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CE4ABB-6C93-7FB6-45C7-1EC86661E290}"/>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625AB3F3-E6B2-27EF-61CA-A21303B507D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50CBAA5B-F95A-C8B6-E476-450C2EBD6FC8}"/>
              </a:ext>
            </a:extLst>
          </p:cNvPr>
          <p:cNvSpPr>
            <a:spLocks noGrp="1"/>
          </p:cNvSpPr>
          <p:nvPr>
            <p:ph type="dt" sz="half" idx="10"/>
          </p:nvPr>
        </p:nvSpPr>
        <p:spPr/>
        <p:txBody>
          <a:bodyPr/>
          <a:lstStyle/>
          <a:p>
            <a:fld id="{3C88F470-DBC2-46E0-8ECB-D5E1FE88EC14}" type="datetimeFigureOut">
              <a:rPr lang="ru-RU" smtClean="0"/>
              <a:t>01.10.2024</a:t>
            </a:fld>
            <a:endParaRPr lang="ru-RU"/>
          </a:p>
        </p:txBody>
      </p:sp>
      <p:sp>
        <p:nvSpPr>
          <p:cNvPr id="5" name="Нижний колонтитул 4">
            <a:extLst>
              <a:ext uri="{FF2B5EF4-FFF2-40B4-BE49-F238E27FC236}">
                <a16:creationId xmlns:a16="http://schemas.microsoft.com/office/drawing/2014/main" id="{2D92C2D7-E353-0580-1A69-827462732359}"/>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D7B9DB17-7112-ED52-50FC-CF48CD5F3AF3}"/>
              </a:ext>
            </a:extLst>
          </p:cNvPr>
          <p:cNvSpPr>
            <a:spLocks noGrp="1"/>
          </p:cNvSpPr>
          <p:nvPr>
            <p:ph type="sldNum" sz="quarter" idx="12"/>
          </p:nvPr>
        </p:nvSpPr>
        <p:spPr/>
        <p:txBody>
          <a:bodyPr/>
          <a:lstStyle/>
          <a:p>
            <a:fld id="{616586A2-54BB-4DE1-BE68-2C97936878E1}" type="slidenum">
              <a:rPr lang="ru-RU" smtClean="0"/>
              <a:t>‹#›</a:t>
            </a:fld>
            <a:endParaRPr lang="ru-RU"/>
          </a:p>
        </p:txBody>
      </p:sp>
    </p:spTree>
    <p:extLst>
      <p:ext uri="{BB962C8B-B14F-4D97-AF65-F5344CB8AC3E}">
        <p14:creationId xmlns:p14="http://schemas.microsoft.com/office/powerpoint/2010/main" val="1946291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CD95DF1-6E11-B6F6-19BA-E43E29EFA8B4}"/>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AE1377CD-38DA-F5F1-50BA-898224643F48}"/>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3702C004-E753-0095-D5E6-FE02FAEB635F}"/>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48BC9AB8-18D6-EEAE-8588-24556CBB3494}"/>
              </a:ext>
            </a:extLst>
          </p:cNvPr>
          <p:cNvSpPr>
            <a:spLocks noGrp="1"/>
          </p:cNvSpPr>
          <p:nvPr>
            <p:ph type="dt" sz="half" idx="10"/>
          </p:nvPr>
        </p:nvSpPr>
        <p:spPr/>
        <p:txBody>
          <a:bodyPr/>
          <a:lstStyle/>
          <a:p>
            <a:fld id="{3C88F470-DBC2-46E0-8ECB-D5E1FE88EC14}" type="datetimeFigureOut">
              <a:rPr lang="ru-RU" smtClean="0"/>
              <a:t>01.10.2024</a:t>
            </a:fld>
            <a:endParaRPr lang="ru-RU"/>
          </a:p>
        </p:txBody>
      </p:sp>
      <p:sp>
        <p:nvSpPr>
          <p:cNvPr id="6" name="Нижний колонтитул 5">
            <a:extLst>
              <a:ext uri="{FF2B5EF4-FFF2-40B4-BE49-F238E27FC236}">
                <a16:creationId xmlns:a16="http://schemas.microsoft.com/office/drawing/2014/main" id="{3A626668-639B-E35C-283A-091877338A12}"/>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67F4FD77-1034-9C43-3549-6F22AE768D67}"/>
              </a:ext>
            </a:extLst>
          </p:cNvPr>
          <p:cNvSpPr>
            <a:spLocks noGrp="1"/>
          </p:cNvSpPr>
          <p:nvPr>
            <p:ph type="sldNum" sz="quarter" idx="12"/>
          </p:nvPr>
        </p:nvSpPr>
        <p:spPr/>
        <p:txBody>
          <a:bodyPr/>
          <a:lstStyle/>
          <a:p>
            <a:fld id="{616586A2-54BB-4DE1-BE68-2C97936878E1}" type="slidenum">
              <a:rPr lang="ru-RU" smtClean="0"/>
              <a:t>‹#›</a:t>
            </a:fld>
            <a:endParaRPr lang="ru-RU"/>
          </a:p>
        </p:txBody>
      </p:sp>
    </p:spTree>
    <p:extLst>
      <p:ext uri="{BB962C8B-B14F-4D97-AF65-F5344CB8AC3E}">
        <p14:creationId xmlns:p14="http://schemas.microsoft.com/office/powerpoint/2010/main" val="1404814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67C7AD7-D5B7-C392-195F-E8F47B7A9D92}"/>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76F03C41-7A48-681F-F0FA-24E50152058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FD5E5467-7D5D-8CD7-6894-EF29C81992EE}"/>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BCAD19B2-CFE3-1F03-DDED-FB0B880EE3E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0D3ABF1B-6937-EC9F-9D66-8F4E413D6A9C}"/>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295B61C5-45BA-8A63-4F44-9B613837AAF8}"/>
              </a:ext>
            </a:extLst>
          </p:cNvPr>
          <p:cNvSpPr>
            <a:spLocks noGrp="1"/>
          </p:cNvSpPr>
          <p:nvPr>
            <p:ph type="dt" sz="half" idx="10"/>
          </p:nvPr>
        </p:nvSpPr>
        <p:spPr/>
        <p:txBody>
          <a:bodyPr/>
          <a:lstStyle/>
          <a:p>
            <a:fld id="{3C88F470-DBC2-46E0-8ECB-D5E1FE88EC14}" type="datetimeFigureOut">
              <a:rPr lang="ru-RU" smtClean="0"/>
              <a:t>01.10.2024</a:t>
            </a:fld>
            <a:endParaRPr lang="ru-RU"/>
          </a:p>
        </p:txBody>
      </p:sp>
      <p:sp>
        <p:nvSpPr>
          <p:cNvPr id="8" name="Нижний колонтитул 7">
            <a:extLst>
              <a:ext uri="{FF2B5EF4-FFF2-40B4-BE49-F238E27FC236}">
                <a16:creationId xmlns:a16="http://schemas.microsoft.com/office/drawing/2014/main" id="{304FC347-26FE-1778-5B25-4C5FBAAFB860}"/>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6E48A57D-BDCC-8926-AED4-D8C1B53B4379}"/>
              </a:ext>
            </a:extLst>
          </p:cNvPr>
          <p:cNvSpPr>
            <a:spLocks noGrp="1"/>
          </p:cNvSpPr>
          <p:nvPr>
            <p:ph type="sldNum" sz="quarter" idx="12"/>
          </p:nvPr>
        </p:nvSpPr>
        <p:spPr/>
        <p:txBody>
          <a:bodyPr/>
          <a:lstStyle/>
          <a:p>
            <a:fld id="{616586A2-54BB-4DE1-BE68-2C97936878E1}" type="slidenum">
              <a:rPr lang="ru-RU" smtClean="0"/>
              <a:t>‹#›</a:t>
            </a:fld>
            <a:endParaRPr lang="ru-RU"/>
          </a:p>
        </p:txBody>
      </p:sp>
    </p:spTree>
    <p:extLst>
      <p:ext uri="{BB962C8B-B14F-4D97-AF65-F5344CB8AC3E}">
        <p14:creationId xmlns:p14="http://schemas.microsoft.com/office/powerpoint/2010/main" val="35870058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5F8D09D-74D9-290E-840C-2735BD7324C4}"/>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89D73D9F-4289-5837-4BC8-6471B9D470EC}"/>
              </a:ext>
            </a:extLst>
          </p:cNvPr>
          <p:cNvSpPr>
            <a:spLocks noGrp="1"/>
          </p:cNvSpPr>
          <p:nvPr>
            <p:ph type="dt" sz="half" idx="10"/>
          </p:nvPr>
        </p:nvSpPr>
        <p:spPr/>
        <p:txBody>
          <a:bodyPr/>
          <a:lstStyle/>
          <a:p>
            <a:fld id="{3C88F470-DBC2-46E0-8ECB-D5E1FE88EC14}" type="datetimeFigureOut">
              <a:rPr lang="ru-RU" smtClean="0"/>
              <a:t>01.10.2024</a:t>
            </a:fld>
            <a:endParaRPr lang="ru-RU"/>
          </a:p>
        </p:txBody>
      </p:sp>
      <p:sp>
        <p:nvSpPr>
          <p:cNvPr id="4" name="Нижний колонтитул 3">
            <a:extLst>
              <a:ext uri="{FF2B5EF4-FFF2-40B4-BE49-F238E27FC236}">
                <a16:creationId xmlns:a16="http://schemas.microsoft.com/office/drawing/2014/main" id="{5A4AEC6C-1F73-747F-3AA2-CDD938F78C3D}"/>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26689348-44BC-78E6-73AB-FB8EB2E6CB81}"/>
              </a:ext>
            </a:extLst>
          </p:cNvPr>
          <p:cNvSpPr>
            <a:spLocks noGrp="1"/>
          </p:cNvSpPr>
          <p:nvPr>
            <p:ph type="sldNum" sz="quarter" idx="12"/>
          </p:nvPr>
        </p:nvSpPr>
        <p:spPr/>
        <p:txBody>
          <a:bodyPr/>
          <a:lstStyle/>
          <a:p>
            <a:fld id="{616586A2-54BB-4DE1-BE68-2C97936878E1}" type="slidenum">
              <a:rPr lang="ru-RU" smtClean="0"/>
              <a:t>‹#›</a:t>
            </a:fld>
            <a:endParaRPr lang="ru-RU"/>
          </a:p>
        </p:txBody>
      </p:sp>
    </p:spTree>
    <p:extLst>
      <p:ext uri="{BB962C8B-B14F-4D97-AF65-F5344CB8AC3E}">
        <p14:creationId xmlns:p14="http://schemas.microsoft.com/office/powerpoint/2010/main" val="28616561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9125F107-EB91-FBD6-9C9D-0DE9203AAB55}"/>
              </a:ext>
            </a:extLst>
          </p:cNvPr>
          <p:cNvSpPr>
            <a:spLocks noGrp="1"/>
          </p:cNvSpPr>
          <p:nvPr>
            <p:ph type="dt" sz="half" idx="10"/>
          </p:nvPr>
        </p:nvSpPr>
        <p:spPr/>
        <p:txBody>
          <a:bodyPr/>
          <a:lstStyle/>
          <a:p>
            <a:fld id="{3C88F470-DBC2-46E0-8ECB-D5E1FE88EC14}" type="datetimeFigureOut">
              <a:rPr lang="ru-RU" smtClean="0"/>
              <a:t>01.10.2024</a:t>
            </a:fld>
            <a:endParaRPr lang="ru-RU"/>
          </a:p>
        </p:txBody>
      </p:sp>
      <p:sp>
        <p:nvSpPr>
          <p:cNvPr id="3" name="Нижний колонтитул 2">
            <a:extLst>
              <a:ext uri="{FF2B5EF4-FFF2-40B4-BE49-F238E27FC236}">
                <a16:creationId xmlns:a16="http://schemas.microsoft.com/office/drawing/2014/main" id="{5A4E5039-B4F6-E08D-6F08-9D2D7A1CD986}"/>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A509536E-3E42-E96F-9085-FAC24B9D3F9E}"/>
              </a:ext>
            </a:extLst>
          </p:cNvPr>
          <p:cNvSpPr>
            <a:spLocks noGrp="1"/>
          </p:cNvSpPr>
          <p:nvPr>
            <p:ph type="sldNum" sz="quarter" idx="12"/>
          </p:nvPr>
        </p:nvSpPr>
        <p:spPr/>
        <p:txBody>
          <a:bodyPr/>
          <a:lstStyle/>
          <a:p>
            <a:fld id="{616586A2-54BB-4DE1-BE68-2C97936878E1}" type="slidenum">
              <a:rPr lang="ru-RU" smtClean="0"/>
              <a:t>‹#›</a:t>
            </a:fld>
            <a:endParaRPr lang="ru-RU"/>
          </a:p>
        </p:txBody>
      </p:sp>
    </p:spTree>
    <p:extLst>
      <p:ext uri="{BB962C8B-B14F-4D97-AF65-F5344CB8AC3E}">
        <p14:creationId xmlns:p14="http://schemas.microsoft.com/office/powerpoint/2010/main" val="4244701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A245107-7E57-E555-B226-0BF335665E8E}"/>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F745CCE3-C39B-C088-E672-4F454880E4D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942C1350-BCB4-03B9-A5DD-741B439D8E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7E66F21E-9E33-6277-1263-6A8C0C89A2DF}"/>
              </a:ext>
            </a:extLst>
          </p:cNvPr>
          <p:cNvSpPr>
            <a:spLocks noGrp="1"/>
          </p:cNvSpPr>
          <p:nvPr>
            <p:ph type="dt" sz="half" idx="10"/>
          </p:nvPr>
        </p:nvSpPr>
        <p:spPr/>
        <p:txBody>
          <a:bodyPr/>
          <a:lstStyle/>
          <a:p>
            <a:fld id="{3C88F470-DBC2-46E0-8ECB-D5E1FE88EC14}" type="datetimeFigureOut">
              <a:rPr lang="ru-RU" smtClean="0"/>
              <a:t>01.10.2024</a:t>
            </a:fld>
            <a:endParaRPr lang="ru-RU"/>
          </a:p>
        </p:txBody>
      </p:sp>
      <p:sp>
        <p:nvSpPr>
          <p:cNvPr id="6" name="Нижний колонтитул 5">
            <a:extLst>
              <a:ext uri="{FF2B5EF4-FFF2-40B4-BE49-F238E27FC236}">
                <a16:creationId xmlns:a16="http://schemas.microsoft.com/office/drawing/2014/main" id="{93D65F33-5520-70E9-8CBA-5001C1EAA2BD}"/>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A6C325C2-DB9A-03EA-B536-C96F5B011CC9}"/>
              </a:ext>
            </a:extLst>
          </p:cNvPr>
          <p:cNvSpPr>
            <a:spLocks noGrp="1"/>
          </p:cNvSpPr>
          <p:nvPr>
            <p:ph type="sldNum" sz="quarter" idx="12"/>
          </p:nvPr>
        </p:nvSpPr>
        <p:spPr/>
        <p:txBody>
          <a:bodyPr/>
          <a:lstStyle/>
          <a:p>
            <a:fld id="{616586A2-54BB-4DE1-BE68-2C97936878E1}" type="slidenum">
              <a:rPr lang="ru-RU" smtClean="0"/>
              <a:t>‹#›</a:t>
            </a:fld>
            <a:endParaRPr lang="ru-RU"/>
          </a:p>
        </p:txBody>
      </p:sp>
    </p:spTree>
    <p:extLst>
      <p:ext uri="{BB962C8B-B14F-4D97-AF65-F5344CB8AC3E}">
        <p14:creationId xmlns:p14="http://schemas.microsoft.com/office/powerpoint/2010/main" val="36666895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401C493-2512-9884-0793-9D4D9682398A}"/>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92239D43-7542-7CC0-B056-CE154AE62C0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DA2DB5F6-3E85-D266-24D8-1C56CD4867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46CE4844-297F-CF89-42AE-F02177727FE3}"/>
              </a:ext>
            </a:extLst>
          </p:cNvPr>
          <p:cNvSpPr>
            <a:spLocks noGrp="1"/>
          </p:cNvSpPr>
          <p:nvPr>
            <p:ph type="dt" sz="half" idx="10"/>
          </p:nvPr>
        </p:nvSpPr>
        <p:spPr/>
        <p:txBody>
          <a:bodyPr/>
          <a:lstStyle/>
          <a:p>
            <a:fld id="{3C88F470-DBC2-46E0-8ECB-D5E1FE88EC14}" type="datetimeFigureOut">
              <a:rPr lang="ru-RU" smtClean="0"/>
              <a:t>01.10.2024</a:t>
            </a:fld>
            <a:endParaRPr lang="ru-RU"/>
          </a:p>
        </p:txBody>
      </p:sp>
      <p:sp>
        <p:nvSpPr>
          <p:cNvPr id="6" name="Нижний колонтитул 5">
            <a:extLst>
              <a:ext uri="{FF2B5EF4-FFF2-40B4-BE49-F238E27FC236}">
                <a16:creationId xmlns:a16="http://schemas.microsoft.com/office/drawing/2014/main" id="{F3DC1241-EDE9-8EBD-2ED4-EE116AE6D5DD}"/>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A685BCDE-936B-0BE0-3F6D-845AF095F11F}"/>
              </a:ext>
            </a:extLst>
          </p:cNvPr>
          <p:cNvSpPr>
            <a:spLocks noGrp="1"/>
          </p:cNvSpPr>
          <p:nvPr>
            <p:ph type="sldNum" sz="quarter" idx="12"/>
          </p:nvPr>
        </p:nvSpPr>
        <p:spPr/>
        <p:txBody>
          <a:bodyPr/>
          <a:lstStyle/>
          <a:p>
            <a:fld id="{616586A2-54BB-4DE1-BE68-2C97936878E1}" type="slidenum">
              <a:rPr lang="ru-RU" smtClean="0"/>
              <a:t>‹#›</a:t>
            </a:fld>
            <a:endParaRPr lang="ru-RU"/>
          </a:p>
        </p:txBody>
      </p:sp>
    </p:spTree>
    <p:extLst>
      <p:ext uri="{BB962C8B-B14F-4D97-AF65-F5344CB8AC3E}">
        <p14:creationId xmlns:p14="http://schemas.microsoft.com/office/powerpoint/2010/main" val="2365576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942A3F6-EDE9-715E-44C7-FA130488EC2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700F5992-D729-C57E-C9CA-31D9AB4FA97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56C29382-58F5-2DF5-8E0D-08F507EB43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88F470-DBC2-46E0-8ECB-D5E1FE88EC14}" type="datetimeFigureOut">
              <a:rPr lang="ru-RU" smtClean="0"/>
              <a:t>01.10.2024</a:t>
            </a:fld>
            <a:endParaRPr lang="ru-RU"/>
          </a:p>
        </p:txBody>
      </p:sp>
      <p:sp>
        <p:nvSpPr>
          <p:cNvPr id="5" name="Нижний колонтитул 4">
            <a:extLst>
              <a:ext uri="{FF2B5EF4-FFF2-40B4-BE49-F238E27FC236}">
                <a16:creationId xmlns:a16="http://schemas.microsoft.com/office/drawing/2014/main" id="{49A77C4F-7C5A-F538-7509-608E96DFD72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8870E3AF-116D-506C-F7E0-C922205231C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6586A2-54BB-4DE1-BE68-2C97936878E1}" type="slidenum">
              <a:rPr lang="ru-RU" smtClean="0"/>
              <a:t>‹#›</a:t>
            </a:fld>
            <a:endParaRPr lang="ru-RU"/>
          </a:p>
        </p:txBody>
      </p:sp>
    </p:spTree>
    <p:extLst>
      <p:ext uri="{BB962C8B-B14F-4D97-AF65-F5344CB8AC3E}">
        <p14:creationId xmlns:p14="http://schemas.microsoft.com/office/powerpoint/2010/main" val="38580340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7.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7.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7.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1.xml.rels><?xml version="1.0" encoding="UTF-8" standalone="yes"?>
<Relationships xmlns="http://schemas.openxmlformats.org/package/2006/relationships"><Relationship Id="rId3" Type="http://schemas.openxmlformats.org/officeDocument/2006/relationships/hyperlink" Target="https://ailev.livejournal.com/1573392.html" TargetMode="External"/><Relationship Id="rId2" Type="http://schemas.openxmlformats.org/officeDocument/2006/relationships/hyperlink" Target="https://cyberleninka.ru/article/n/tselevoy-analiz-v-issledovanii-sistem-upravleniya" TargetMode="External"/><Relationship Id="rId1" Type="http://schemas.openxmlformats.org/officeDocument/2006/relationships/slideLayout" Target="../slideLayouts/slideLayout2.xml"/><Relationship Id="rId5" Type="http://schemas.openxmlformats.org/officeDocument/2006/relationships/hyperlink" Target="https://present5.com/gpo-metodicheskij-modul-6-celevye-issledovaniya-po-ocenke/" TargetMode="External"/><Relationship Id="rId4" Type="http://schemas.openxmlformats.org/officeDocument/2006/relationships/hyperlink" Target="https://www.bibliofond.ru/view.aspx?id=707472" TargetMode="External"/></Relationships>
</file>

<file path=ppt/slides/_rels/slide22.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Рисунок 4">
            <a:extLst>
              <a:ext uri="{FF2B5EF4-FFF2-40B4-BE49-F238E27FC236}">
                <a16:creationId xmlns:a16="http://schemas.microsoft.com/office/drawing/2014/main" id="{460D84FC-884B-46AE-8D34-B5070AAC565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36958" y="13432"/>
            <a:ext cx="5348287" cy="68294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7C073270-D796-4557-9A88-0ED6563A9BCE}"/>
              </a:ext>
            </a:extLst>
          </p:cNvPr>
          <p:cNvSpPr txBox="1"/>
          <p:nvPr/>
        </p:nvSpPr>
        <p:spPr>
          <a:xfrm>
            <a:off x="2796542" y="424320"/>
            <a:ext cx="5800755" cy="338554"/>
          </a:xfrm>
          <a:prstGeom prst="rect">
            <a:avLst/>
          </a:prstGeom>
          <a:noFill/>
        </p:spPr>
        <p:txBody>
          <a:bodyPr wrap="none">
            <a:spAutoFit/>
          </a:bodyPr>
          <a:lstStyle/>
          <a:p>
            <a:pPr algn="ctr">
              <a:defRPr/>
            </a:pPr>
            <a:r>
              <a:rPr lang="ru-RU" sz="1600" i="1">
                <a:latin typeface="Times New Roman" pitchFamily="18" charset="0"/>
                <a:cs typeface="Times New Roman" pitchFamily="18" charset="0"/>
              </a:rPr>
              <a:t>АО «АЛМАТИНСКИЙ ТЕХНОЛОГИЧЕСКИЙ УНИВЕРСИТЕТ»</a:t>
            </a:r>
          </a:p>
        </p:txBody>
      </p:sp>
      <p:sp>
        <p:nvSpPr>
          <p:cNvPr id="7" name="TextBox 6">
            <a:extLst>
              <a:ext uri="{FF2B5EF4-FFF2-40B4-BE49-F238E27FC236}">
                <a16:creationId xmlns:a16="http://schemas.microsoft.com/office/drawing/2014/main" id="{12C7B259-F47A-475A-BCA2-0EC5F1B97819}"/>
              </a:ext>
            </a:extLst>
          </p:cNvPr>
          <p:cNvSpPr txBox="1"/>
          <p:nvPr/>
        </p:nvSpPr>
        <p:spPr>
          <a:xfrm>
            <a:off x="2286000" y="1142985"/>
            <a:ext cx="7597587" cy="1046440"/>
          </a:xfrm>
          <a:prstGeom prst="rect">
            <a:avLst/>
          </a:prstGeom>
          <a:noFill/>
        </p:spPr>
        <p:txBody>
          <a:bodyPr wrap="square">
            <a:spAutoFit/>
          </a:bodyPr>
          <a:lstStyle/>
          <a:p>
            <a:pPr algn="ctr">
              <a:defRPr/>
            </a:pPr>
            <a:r>
              <a:rPr lang="ru-RU" sz="1600" i="1">
                <a:latin typeface="Times New Roman" panose="02020603050405020304" pitchFamily="18" charset="0"/>
                <a:cs typeface="Times New Roman" panose="02020603050405020304" pitchFamily="18" charset="0"/>
              </a:rPr>
              <a:t>ФАКУЛЬТЕТ «ПИЩЕВЫХ ПРОИЗВОДСТВ»</a:t>
            </a:r>
          </a:p>
          <a:p>
            <a:pPr algn="ctr">
              <a:defRPr/>
            </a:pPr>
            <a:r>
              <a:rPr lang="ru-RU" sz="1600" i="1">
                <a:latin typeface="Times New Roman" panose="02020603050405020304" pitchFamily="18" charset="0"/>
                <a:cs typeface="Times New Roman" panose="02020603050405020304" pitchFamily="18" charset="0"/>
              </a:rPr>
              <a:t>КАФЕДРА «БЕЗОПАСНОСТЬ И КАЧЕСТВО ПИЩЕВЫХ ПРОДУКТОВ»</a:t>
            </a:r>
            <a:endParaRPr lang="en-US" sz="1600" i="1">
              <a:latin typeface="Times New Roman" panose="02020603050405020304" pitchFamily="18" charset="0"/>
              <a:cs typeface="Times New Roman" panose="02020603050405020304" pitchFamily="18" charset="0"/>
            </a:endParaRPr>
          </a:p>
          <a:p>
            <a:pPr algn="ctr">
              <a:defRPr/>
            </a:pPr>
            <a:r>
              <a:rPr lang="ru-RU" sz="1600" i="1">
                <a:latin typeface="Times New Roman" panose="02020603050405020304" pitchFamily="18" charset="0"/>
                <a:cs typeface="Times New Roman" panose="02020603050405020304" pitchFamily="18" charset="0"/>
              </a:rPr>
              <a:t>ДИСЦИПЛИНА «</a:t>
            </a:r>
            <a:r>
              <a:rPr kumimoji="0" lang="ru-RU" sz="1600" b="0" i="0" u="none" strike="noStrike" kern="1200" cap="none" spc="0" normalizeH="0" baseline="0" noProof="0">
                <a:ln>
                  <a:noFill/>
                </a:ln>
                <a:effectLst/>
                <a:uLnTx/>
                <a:uFillTx/>
                <a:latin typeface="Times New Roman" panose="02020603050405020304" pitchFamily="18" charset="0"/>
                <a:ea typeface="+mn-ea"/>
                <a:cs typeface="Times New Roman" panose="02020603050405020304" pitchFamily="18" charset="0"/>
              </a:rPr>
              <a:t>Организация и планирование научных исследований</a:t>
            </a:r>
            <a:r>
              <a:rPr lang="ru-RU" sz="1600" i="1">
                <a:latin typeface="Times New Roman" panose="02020603050405020304" pitchFamily="18" charset="0"/>
                <a:cs typeface="Times New Roman" panose="02020603050405020304" pitchFamily="18" charset="0"/>
              </a:rPr>
              <a:t>»</a:t>
            </a:r>
            <a:endParaRPr lang="en-US" sz="1600" i="1">
              <a:latin typeface="Times New Roman" panose="02020603050405020304" pitchFamily="18" charset="0"/>
              <a:cs typeface="Times New Roman" panose="02020603050405020304" pitchFamily="18" charset="0"/>
            </a:endParaRPr>
          </a:p>
          <a:p>
            <a:pPr algn="ctr">
              <a:defRPr/>
            </a:pPr>
            <a:endParaRPr lang="ru-RU" sz="1400" i="1">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618396C1-3E7C-4FD0-87E9-3AB9E54446EE}"/>
              </a:ext>
            </a:extLst>
          </p:cNvPr>
          <p:cNvSpPr txBox="1"/>
          <p:nvPr/>
        </p:nvSpPr>
        <p:spPr>
          <a:xfrm>
            <a:off x="3024165" y="1857364"/>
            <a:ext cx="7814163" cy="1823576"/>
          </a:xfrm>
          <a:prstGeom prst="rect">
            <a:avLst/>
          </a:prstGeom>
          <a:noFill/>
        </p:spPr>
        <p:txBody>
          <a:bodyPr wrap="square" lIns="91440" tIns="45720" rIns="91440" bIns="45720" anchor="t">
            <a:spAutoFit/>
          </a:bodyPr>
          <a:lstStyle/>
          <a:p>
            <a:pPr>
              <a:defRPr/>
            </a:pPr>
            <a:endParaRPr lang="ru-RU" sz="1350">
              <a:solidFill>
                <a:srgbClr val="4F81BD">
                  <a:lumMod val="75000"/>
                </a:srgbClr>
              </a:solidFill>
              <a:latin typeface="Times New Roman" panose="02020603050405020304" pitchFamily="18" charset="0"/>
              <a:cs typeface="Times New Roman" panose="02020603050405020304" pitchFamily="18" charset="0"/>
            </a:endParaRPr>
          </a:p>
          <a:p>
            <a:pPr>
              <a:defRPr/>
            </a:pPr>
            <a:endParaRPr lang="ru-RU" sz="1350">
              <a:solidFill>
                <a:srgbClr val="4F81BD">
                  <a:lumMod val="75000"/>
                </a:srgbClr>
              </a:solidFill>
              <a:latin typeface="Times New Roman" panose="02020603050405020304" pitchFamily="18" charset="0"/>
              <a:cs typeface="Times New Roman" panose="02020603050405020304" pitchFamily="18" charset="0"/>
            </a:endParaRPr>
          </a:p>
          <a:p>
            <a:pPr>
              <a:defRPr/>
            </a:pPr>
            <a:endParaRPr lang="ru-RU" sz="1350">
              <a:solidFill>
                <a:srgbClr val="4F81BD">
                  <a:lumMod val="75000"/>
                </a:srgbClr>
              </a:solidFill>
              <a:latin typeface="Times New Roman" panose="02020603050405020304" pitchFamily="18" charset="0"/>
              <a:cs typeface="Times New Roman" panose="02020603050405020304" pitchFamily="18" charset="0"/>
            </a:endParaRPr>
          </a:p>
          <a:p>
            <a:pPr algn="ctr">
              <a:defRPr/>
            </a:pPr>
            <a:r>
              <a:rPr lang="ru-RU" sz="2400" b="1" i="1">
                <a:latin typeface="Times New Roman"/>
                <a:cs typeface="Times New Roman"/>
              </a:rPr>
              <a:t>Лекция №12</a:t>
            </a:r>
          </a:p>
          <a:p>
            <a:pPr algn="ctr">
              <a:defRPr/>
            </a:pPr>
            <a:r>
              <a:rPr lang="ru-RU" sz="2400">
                <a:solidFill>
                  <a:srgbClr val="FF0000"/>
                </a:solidFill>
                <a:ea typeface="+mn-lt"/>
                <a:cs typeface="+mn-lt"/>
              </a:rPr>
              <a:t>Целевые исследования: их логические связи и объединение в единую целевую систему</a:t>
            </a:r>
            <a:endParaRPr lang="ru-RU"/>
          </a:p>
        </p:txBody>
      </p:sp>
      <p:sp>
        <p:nvSpPr>
          <p:cNvPr id="9" name="TextBox 8">
            <a:extLst>
              <a:ext uri="{FF2B5EF4-FFF2-40B4-BE49-F238E27FC236}">
                <a16:creationId xmlns:a16="http://schemas.microsoft.com/office/drawing/2014/main" id="{DBD7FB55-7606-45F5-B220-338F2FC977BE}"/>
              </a:ext>
            </a:extLst>
          </p:cNvPr>
          <p:cNvSpPr txBox="1"/>
          <p:nvPr/>
        </p:nvSpPr>
        <p:spPr>
          <a:xfrm>
            <a:off x="4406106" y="5022056"/>
            <a:ext cx="185738" cy="300038"/>
          </a:xfrm>
          <a:prstGeom prst="rect">
            <a:avLst/>
          </a:prstGeom>
          <a:noFill/>
        </p:spPr>
        <p:txBody>
          <a:bodyPr wrap="none">
            <a:spAutoFit/>
          </a:bodyPr>
          <a:lstStyle/>
          <a:p>
            <a:pPr>
              <a:defRPr/>
            </a:pPr>
            <a:endParaRPr lang="ru-RU" sz="1350">
              <a:solidFill>
                <a:prstClr val="black"/>
              </a:solidFill>
              <a:latin typeface="Calibri"/>
            </a:endParaRPr>
          </a:p>
        </p:txBody>
      </p:sp>
      <p:pic>
        <p:nvPicPr>
          <p:cNvPr id="11272" name="Рисунок 1">
            <a:extLst>
              <a:ext uri="{FF2B5EF4-FFF2-40B4-BE49-F238E27FC236}">
                <a16:creationId xmlns:a16="http://schemas.microsoft.com/office/drawing/2014/main" id="{81EEE1A1-00E9-4174-8400-0EC32EF1283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8140" y="4424073"/>
            <a:ext cx="2357454" cy="2219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Прямоугольник 9"/>
          <p:cNvSpPr/>
          <p:nvPr/>
        </p:nvSpPr>
        <p:spPr>
          <a:xfrm>
            <a:off x="4595802" y="5072074"/>
            <a:ext cx="4572000" cy="923330"/>
          </a:xfrm>
          <a:prstGeom prst="rect">
            <a:avLst/>
          </a:prstGeom>
        </p:spPr>
        <p:txBody>
          <a:bodyPr>
            <a:spAutoFit/>
          </a:bodyPr>
          <a:lstStyle/>
          <a:p>
            <a:pPr algn="ctr">
              <a:defRPr/>
            </a:pPr>
            <a:r>
              <a:rPr lang="en-US" i="1">
                <a:latin typeface="Times New Roman" pitchFamily="18" charset="0"/>
                <a:cs typeface="Times New Roman" pitchFamily="18" charset="0"/>
              </a:rPr>
              <a:t>PhD </a:t>
            </a:r>
            <a:r>
              <a:rPr lang="ru-RU" i="1">
                <a:latin typeface="Times New Roman" pitchFamily="18" charset="0"/>
                <a:cs typeface="Times New Roman" pitchFamily="18" charset="0"/>
              </a:rPr>
              <a:t>доктор, </a:t>
            </a:r>
            <a:r>
              <a:rPr lang="ru-RU" i="1" err="1">
                <a:latin typeface="Times New Roman" pitchFamily="18" charset="0"/>
                <a:cs typeface="Times New Roman" pitchFamily="18" charset="0"/>
              </a:rPr>
              <a:t>ассоц</a:t>
            </a:r>
            <a:r>
              <a:rPr lang="ru-RU" i="1">
                <a:latin typeface="Times New Roman" pitchFamily="18" charset="0"/>
                <a:cs typeface="Times New Roman" pitchFamily="18" charset="0"/>
              </a:rPr>
              <a:t> проф. кафедры </a:t>
            </a:r>
            <a:r>
              <a:rPr lang="ru-RU" i="1" err="1">
                <a:latin typeface="Times New Roman" pitchFamily="18" charset="0"/>
                <a:cs typeface="Times New Roman" pitchFamily="18" charset="0"/>
              </a:rPr>
              <a:t>БиКПП</a:t>
            </a:r>
            <a:r>
              <a:rPr lang="ru-RU" i="1">
                <a:latin typeface="Times New Roman" pitchFamily="18" charset="0"/>
                <a:cs typeface="Times New Roman" pitchFamily="18" charset="0"/>
              </a:rPr>
              <a:t> </a:t>
            </a:r>
          </a:p>
          <a:p>
            <a:pPr algn="ctr">
              <a:defRPr/>
            </a:pPr>
            <a:r>
              <a:rPr lang="ru-RU" i="1">
                <a:latin typeface="Times New Roman" pitchFamily="18" charset="0"/>
                <a:cs typeface="Times New Roman" pitchFamily="18" charset="0"/>
              </a:rPr>
              <a:t>Раб.тел.:8 (727) 396-71-33 (</a:t>
            </a:r>
            <a:r>
              <a:rPr lang="ru-RU" i="1" err="1">
                <a:latin typeface="Times New Roman" pitchFamily="18" charset="0"/>
                <a:cs typeface="Times New Roman" pitchFamily="18" charset="0"/>
              </a:rPr>
              <a:t>вн</a:t>
            </a:r>
            <a:r>
              <a:rPr lang="ru-RU" i="1">
                <a:latin typeface="Times New Roman" pitchFamily="18" charset="0"/>
                <a:cs typeface="Times New Roman" pitchFamily="18" charset="0"/>
              </a:rPr>
              <a:t>. 118)</a:t>
            </a:r>
          </a:p>
          <a:p>
            <a:pPr algn="ctr">
              <a:defRPr/>
            </a:pPr>
            <a:r>
              <a:rPr lang="ru-RU" i="1" err="1">
                <a:latin typeface="Times New Roman" pitchFamily="18" charset="0"/>
                <a:cs typeface="Times New Roman" pitchFamily="18" charset="0"/>
              </a:rPr>
              <a:t>эл.адрес</a:t>
            </a:r>
            <a:r>
              <a:rPr lang="ru-RU" i="1">
                <a:latin typeface="Times New Roman" pitchFamily="18" charset="0"/>
                <a:cs typeface="Times New Roman" pitchFamily="18" charset="0"/>
              </a:rPr>
              <a:t>: </a:t>
            </a:r>
            <a:r>
              <a:rPr lang="en-US" i="1">
                <a:latin typeface="Times New Roman" pitchFamily="18" charset="0"/>
                <a:cs typeface="Times New Roman" pitchFamily="18" charset="0"/>
              </a:rPr>
              <a:t>sanaazimova@mail.ru</a:t>
            </a:r>
            <a:endParaRPr lang="ru-RU" i="1">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Slide background fill">
            <a:extLst>
              <a:ext uri="{FF2B5EF4-FFF2-40B4-BE49-F238E27FC236}">
                <a16:creationId xmlns:a16="http://schemas.microsoft.com/office/drawing/2014/main" id="{1D63C574-BFD2-41A1-A567-B0C3CC7FDD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lor 2">
            <a:extLst>
              <a:ext uri="{FF2B5EF4-FFF2-40B4-BE49-F238E27FC236}">
                <a16:creationId xmlns:a16="http://schemas.microsoft.com/office/drawing/2014/main" id="{E2A46BAB-8C31-42B2-90E8-B26DD3E8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8" name="Group 17">
            <a:extLst>
              <a:ext uri="{FF2B5EF4-FFF2-40B4-BE49-F238E27FC236}">
                <a16:creationId xmlns:a16="http://schemas.microsoft.com/office/drawing/2014/main" id="{B3F7A3C7-0737-4E57-B30E-8EEFE638B40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4707053" cy="6858000"/>
            <a:chOff x="651279" y="598259"/>
            <a:chExt cx="10889442" cy="5680742"/>
          </a:xfrm>
        </p:grpSpPr>
        <p:sp>
          <p:nvSpPr>
            <p:cNvPr id="11" name="Color">
              <a:extLst>
                <a:ext uri="{FF2B5EF4-FFF2-40B4-BE49-F238E27FC236}">
                  <a16:creationId xmlns:a16="http://schemas.microsoft.com/office/drawing/2014/main" id="{3BE6D516-DFC6-4698-B3F1-5F591C1130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Color">
              <a:extLst>
                <a:ext uri="{FF2B5EF4-FFF2-40B4-BE49-F238E27FC236}">
                  <a16:creationId xmlns:a16="http://schemas.microsoft.com/office/drawing/2014/main" id="{C2580FB0-D146-458C-AF1B-8E8BBF6BBA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2" name="Group 21">
            <a:extLst>
              <a:ext uri="{FF2B5EF4-FFF2-40B4-BE49-F238E27FC236}">
                <a16:creationId xmlns:a16="http://schemas.microsoft.com/office/drawing/2014/main" id="{43F5E015-E085-4624-B431-B424144486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23" name="Freeform: Shape 22">
              <a:extLst>
                <a:ext uri="{FF2B5EF4-FFF2-40B4-BE49-F238E27FC236}">
                  <a16:creationId xmlns:a16="http://schemas.microsoft.com/office/drawing/2014/main" id="{4DDB60AE-8B9C-4BA0-93DC-F8C9EBF6D8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4" name="Freeform: Shape 23">
              <a:extLst>
                <a:ext uri="{FF2B5EF4-FFF2-40B4-BE49-F238E27FC236}">
                  <a16:creationId xmlns:a16="http://schemas.microsoft.com/office/drawing/2014/main" id="{9F247760-BE07-41A2-969E-570081E65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5" name="Freeform: Shape 24">
              <a:extLst>
                <a:ext uri="{FF2B5EF4-FFF2-40B4-BE49-F238E27FC236}">
                  <a16:creationId xmlns:a16="http://schemas.microsoft.com/office/drawing/2014/main" id="{57A70BD2-76FC-4BDD-9E64-3B93D5EF36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6" name="Freeform: Shape 25">
              <a:extLst>
                <a:ext uri="{FF2B5EF4-FFF2-40B4-BE49-F238E27FC236}">
                  <a16:creationId xmlns:a16="http://schemas.microsoft.com/office/drawing/2014/main" id="{AADD9643-5489-42CB-9762-FBAC2AAE9F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7" name="Freeform: Shape 26">
              <a:extLst>
                <a:ext uri="{FF2B5EF4-FFF2-40B4-BE49-F238E27FC236}">
                  <a16:creationId xmlns:a16="http://schemas.microsoft.com/office/drawing/2014/main" id="{09A2C16E-2745-4E3D-BECC-D66755221E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2" name="Freeform: Shape 27">
              <a:extLst>
                <a:ext uri="{FF2B5EF4-FFF2-40B4-BE49-F238E27FC236}">
                  <a16:creationId xmlns:a16="http://schemas.microsoft.com/office/drawing/2014/main" id="{52E5A063-571D-4461-9869-B3E93F6E69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9" name="Freeform: Shape 28">
              <a:extLst>
                <a:ext uri="{FF2B5EF4-FFF2-40B4-BE49-F238E27FC236}">
                  <a16:creationId xmlns:a16="http://schemas.microsoft.com/office/drawing/2014/main" id="{366019AD-E33B-4DBF-BAD3-AE361160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graphicFrame>
        <p:nvGraphicFramePr>
          <p:cNvPr id="9" name="Объект 2">
            <a:extLst>
              <a:ext uri="{FF2B5EF4-FFF2-40B4-BE49-F238E27FC236}">
                <a16:creationId xmlns:a16="http://schemas.microsoft.com/office/drawing/2014/main" id="{C151D1BB-16F8-0ABC-F2E7-7E10ECD31D3C}"/>
              </a:ext>
            </a:extLst>
          </p:cNvPr>
          <p:cNvGraphicFramePr>
            <a:graphicFrameLocks noGrp="1"/>
          </p:cNvGraphicFramePr>
          <p:nvPr>
            <p:ph idx="1"/>
            <p:extLst>
              <p:ext uri="{D42A27DB-BD31-4B8C-83A1-F6EECF244321}">
                <p14:modId xmlns:p14="http://schemas.microsoft.com/office/powerpoint/2010/main" val="2116122903"/>
              </p:ext>
            </p:extLst>
          </p:nvPr>
        </p:nvGraphicFramePr>
        <p:xfrm>
          <a:off x="4985886" y="231006"/>
          <a:ext cx="6367913" cy="64056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850932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45A976A-8DE3-4B67-B94B-2044FDD128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EAAA1B9-2DDB-49C9-A037-A523D2F13C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Заголовок 1">
            <a:extLst>
              <a:ext uri="{FF2B5EF4-FFF2-40B4-BE49-F238E27FC236}">
                <a16:creationId xmlns:a16="http://schemas.microsoft.com/office/drawing/2014/main" id="{1F55BE35-F071-0DC4-5A21-3F1CAE357A5B}"/>
              </a:ext>
            </a:extLst>
          </p:cNvPr>
          <p:cNvSpPr>
            <a:spLocks noGrp="1"/>
          </p:cNvSpPr>
          <p:nvPr>
            <p:ph type="title"/>
          </p:nvPr>
        </p:nvSpPr>
        <p:spPr>
          <a:xfrm>
            <a:off x="804672" y="457200"/>
            <a:ext cx="10579608" cy="1188720"/>
          </a:xfrm>
        </p:spPr>
        <p:txBody>
          <a:bodyPr>
            <a:normAutofit/>
          </a:bodyPr>
          <a:lstStyle/>
          <a:p>
            <a:r>
              <a:rPr lang="ru-RU" sz="3400">
                <a:solidFill>
                  <a:schemeClr val="tx2"/>
                </a:solidFill>
                <a:latin typeface="Times New Roman"/>
                <a:ea typeface="+mj-lt"/>
                <a:cs typeface="+mj-lt"/>
              </a:rPr>
              <a:t>Моделирование целевой системы позволяет визуализировать взаимосвязи между целями и задачами</a:t>
            </a:r>
            <a:endParaRPr lang="ru-RU" sz="3400">
              <a:solidFill>
                <a:schemeClr val="tx2"/>
              </a:solidFill>
              <a:latin typeface="Times New Roman"/>
            </a:endParaRPr>
          </a:p>
        </p:txBody>
      </p:sp>
      <p:grpSp>
        <p:nvGrpSpPr>
          <p:cNvPr id="13" name="Group 12">
            <a:extLst>
              <a:ext uri="{FF2B5EF4-FFF2-40B4-BE49-F238E27FC236}">
                <a16:creationId xmlns:a16="http://schemas.microsoft.com/office/drawing/2014/main" id="{76566969-F813-4CC5-B3E9-363D85B55C3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8881264" y="-5116"/>
            <a:ext cx="3318648" cy="2490264"/>
            <a:chOff x="-305" y="-1"/>
            <a:chExt cx="3832880" cy="2876136"/>
          </a:xfrm>
        </p:grpSpPr>
        <p:sp>
          <p:nvSpPr>
            <p:cNvPr id="14" name="Freeform: Shape 13">
              <a:extLst>
                <a:ext uri="{FF2B5EF4-FFF2-40B4-BE49-F238E27FC236}">
                  <a16:creationId xmlns:a16="http://schemas.microsoft.com/office/drawing/2014/main" id="{AF8CF66C-45E2-456B-92B0-9E97A331D1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D65D590E-D70D-4D25-B853-D5208F2AA3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6231501E-3F84-4705-A001-13995FA688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552617E4-47FD-4C38-8F70-93BF9B1257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9" name="Group 18">
            <a:extLst>
              <a:ext uri="{FF2B5EF4-FFF2-40B4-BE49-F238E27FC236}">
                <a16:creationId xmlns:a16="http://schemas.microsoft.com/office/drawing/2014/main" id="{0217D733-97B6-4C43-AF0C-5E3CB0EA132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flipH="1">
            <a:off x="0" y="4607887"/>
            <a:ext cx="2605762" cy="2252847"/>
            <a:chOff x="-305" y="-4155"/>
            <a:chExt cx="2514948" cy="2174333"/>
          </a:xfrm>
        </p:grpSpPr>
        <p:sp>
          <p:nvSpPr>
            <p:cNvPr id="20" name="Freeform: Shape 19">
              <a:extLst>
                <a:ext uri="{FF2B5EF4-FFF2-40B4-BE49-F238E27FC236}">
                  <a16:creationId xmlns:a16="http://schemas.microsoft.com/office/drawing/2014/main" id="{FD288266-7E76-4D4A-BAAC-E233FA013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B697F88A-8624-4BA2-AF06-E6C3A52F03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8CA77163-C052-481C-9DCF-68C23ACAB3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3" name="Freeform: Shape 22">
              <a:extLst>
                <a:ext uri="{FF2B5EF4-FFF2-40B4-BE49-F238E27FC236}">
                  <a16:creationId xmlns:a16="http://schemas.microsoft.com/office/drawing/2014/main" id="{02B425B5-0A0E-4B85-B718-E5DA73431A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aphicFrame>
        <p:nvGraphicFramePr>
          <p:cNvPr id="4" name="Объект 3">
            <a:extLst>
              <a:ext uri="{FF2B5EF4-FFF2-40B4-BE49-F238E27FC236}">
                <a16:creationId xmlns:a16="http://schemas.microsoft.com/office/drawing/2014/main" id="{BE126897-A64D-788D-3906-CB1A2BCC98CA}"/>
              </a:ext>
            </a:extLst>
          </p:cNvPr>
          <p:cNvGraphicFramePr>
            <a:graphicFrameLocks noGrp="1"/>
          </p:cNvGraphicFramePr>
          <p:nvPr>
            <p:ph idx="1"/>
            <p:extLst>
              <p:ext uri="{D42A27DB-BD31-4B8C-83A1-F6EECF244321}">
                <p14:modId xmlns:p14="http://schemas.microsoft.com/office/powerpoint/2010/main" val="1630840714"/>
              </p:ext>
            </p:extLst>
          </p:nvPr>
        </p:nvGraphicFramePr>
        <p:xfrm>
          <a:off x="609139" y="1948412"/>
          <a:ext cx="11273905" cy="4097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717282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F944E337-3E5D-4A1F-A5A1-2057F25B8A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4B24796A-C1F6-4B21-B963-70E55A144F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3482342"/>
          </a:xfrm>
          <a:custGeom>
            <a:avLst/>
            <a:gdLst>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77421 w 12192000"/>
              <a:gd name="connsiteY15" fmla="*/ 763181 h 3482342"/>
              <a:gd name="connsiteX16" fmla="*/ 11540020 w 12192000"/>
              <a:gd name="connsiteY16" fmla="*/ 794059 h 3482342"/>
              <a:gd name="connsiteX17" fmla="*/ 11365056 w 12192000"/>
              <a:gd name="connsiteY17" fmla="*/ 804087 h 3482342"/>
              <a:gd name="connsiteX18" fmla="*/ 11294073 w 12192000"/>
              <a:gd name="connsiteY18" fmla="*/ 897260 h 3482342"/>
              <a:gd name="connsiteX19" fmla="*/ 11228040 w 12192000"/>
              <a:gd name="connsiteY19" fmla="*/ 958953 h 3482342"/>
              <a:gd name="connsiteX20" fmla="*/ 11193568 w 12192000"/>
              <a:gd name="connsiteY20" fmla="*/ 982314 h 3482342"/>
              <a:gd name="connsiteX21" fmla="*/ 11139869 w 12192000"/>
              <a:gd name="connsiteY21" fmla="*/ 1126133 h 3482342"/>
              <a:gd name="connsiteX22" fmla="*/ 11003287 w 12192000"/>
              <a:gd name="connsiteY22" fmla="*/ 1243468 h 3482342"/>
              <a:gd name="connsiteX23" fmla="*/ 10936797 w 12192000"/>
              <a:gd name="connsiteY23" fmla="*/ 1350588 h 3482342"/>
              <a:gd name="connsiteX24" fmla="*/ 10832727 w 12192000"/>
              <a:gd name="connsiteY24" fmla="*/ 1341335 h 3482342"/>
              <a:gd name="connsiteX25" fmla="*/ 10720408 w 12192000"/>
              <a:gd name="connsiteY25" fmla="*/ 1344999 h 3482342"/>
              <a:gd name="connsiteX26" fmla="*/ 10635456 w 12192000"/>
              <a:gd name="connsiteY26" fmla="*/ 1337688 h 3482342"/>
              <a:gd name="connsiteX27" fmla="*/ 10629954 w 12192000"/>
              <a:gd name="connsiteY27" fmla="*/ 1330628 h 3482342"/>
              <a:gd name="connsiteX28" fmla="*/ 10623883 w 12192000"/>
              <a:gd name="connsiteY28" fmla="*/ 1332776 h 3482342"/>
              <a:gd name="connsiteX29" fmla="*/ 10622090 w 12192000"/>
              <a:gd name="connsiteY29" fmla="*/ 1341385 h 3482342"/>
              <a:gd name="connsiteX30" fmla="*/ 10573203 w 12192000"/>
              <a:gd name="connsiteY30" fmla="*/ 1351996 h 3482342"/>
              <a:gd name="connsiteX31" fmla="*/ 10513263 w 12192000"/>
              <a:gd name="connsiteY31" fmla="*/ 1350756 h 3482342"/>
              <a:gd name="connsiteX32" fmla="*/ 10464012 w 12192000"/>
              <a:gd name="connsiteY32" fmla="*/ 1391778 h 3482342"/>
              <a:gd name="connsiteX33" fmla="*/ 10405409 w 12192000"/>
              <a:gd name="connsiteY33" fmla="*/ 1422789 h 3482342"/>
              <a:gd name="connsiteX34" fmla="*/ 10370530 w 12192000"/>
              <a:gd name="connsiteY34" fmla="*/ 1441596 h 3482342"/>
              <a:gd name="connsiteX35" fmla="*/ 10264922 w 12192000"/>
              <a:gd name="connsiteY35" fmla="*/ 1472107 h 3482342"/>
              <a:gd name="connsiteX36" fmla="*/ 10058690 w 12192000"/>
              <a:gd name="connsiteY36" fmla="*/ 1474888 h 3482342"/>
              <a:gd name="connsiteX37" fmla="*/ 10004424 w 12192000"/>
              <a:gd name="connsiteY37" fmla="*/ 1489801 h 3482342"/>
              <a:gd name="connsiteX38" fmla="*/ 9999951 w 12192000"/>
              <a:gd name="connsiteY38" fmla="*/ 1499127 h 3482342"/>
              <a:gd name="connsiteX39" fmla="*/ 9845462 w 12192000"/>
              <a:gd name="connsiteY39" fmla="*/ 1548192 h 3482342"/>
              <a:gd name="connsiteX40" fmla="*/ 9736156 w 12192000"/>
              <a:gd name="connsiteY40" fmla="*/ 1581928 h 3482342"/>
              <a:gd name="connsiteX41" fmla="*/ 9693355 w 12192000"/>
              <a:gd name="connsiteY41" fmla="*/ 1602632 h 3482342"/>
              <a:gd name="connsiteX42" fmla="*/ 9664242 w 12192000"/>
              <a:gd name="connsiteY42" fmla="*/ 1622075 h 3482342"/>
              <a:gd name="connsiteX43" fmla="*/ 9579195 w 12192000"/>
              <a:gd name="connsiteY43" fmla="*/ 1648017 h 3482342"/>
              <a:gd name="connsiteX44" fmla="*/ 9433652 w 12192000"/>
              <a:gd name="connsiteY44" fmla="*/ 1681174 h 3482342"/>
              <a:gd name="connsiteX45" fmla="*/ 9403775 w 12192000"/>
              <a:gd name="connsiteY45" fmla="*/ 1690403 h 3482342"/>
              <a:gd name="connsiteX46" fmla="*/ 9382503 w 12192000"/>
              <a:gd name="connsiteY46" fmla="*/ 1706957 h 3482342"/>
              <a:gd name="connsiteX47" fmla="*/ 9381410 w 12192000"/>
              <a:gd name="connsiteY47" fmla="*/ 1718312 h 3482342"/>
              <a:gd name="connsiteX48" fmla="*/ 9365685 w 12192000"/>
              <a:gd name="connsiteY48" fmla="*/ 1724772 h 3482342"/>
              <a:gd name="connsiteX49" fmla="*/ 9278020 w 12192000"/>
              <a:gd name="connsiteY49" fmla="*/ 1741161 h 3482342"/>
              <a:gd name="connsiteX50" fmla="*/ 9217145 w 12192000"/>
              <a:gd name="connsiteY50" fmla="*/ 1771195 h 3482342"/>
              <a:gd name="connsiteX51" fmla="*/ 8955875 w 12192000"/>
              <a:gd name="connsiteY51" fmla="*/ 1796806 h 3482342"/>
              <a:gd name="connsiteX52" fmla="*/ 8648415 w 12192000"/>
              <a:gd name="connsiteY52" fmla="*/ 1878623 h 3482342"/>
              <a:gd name="connsiteX53" fmla="*/ 8467374 w 12192000"/>
              <a:gd name="connsiteY53" fmla="*/ 1959575 h 3482342"/>
              <a:gd name="connsiteX54" fmla="*/ 8447067 w 12192000"/>
              <a:gd name="connsiteY54" fmla="*/ 1949706 h 3482342"/>
              <a:gd name="connsiteX55" fmla="*/ 8426060 w 12192000"/>
              <a:gd name="connsiteY55" fmla="*/ 1947126 h 3482342"/>
              <a:gd name="connsiteX56" fmla="*/ 8424042 w 12192000"/>
              <a:gd name="connsiteY56" fmla="*/ 1949367 h 3482342"/>
              <a:gd name="connsiteX57" fmla="*/ 8401276 w 12192000"/>
              <a:gd name="connsiteY57" fmla="*/ 1953968 h 3482342"/>
              <a:gd name="connsiteX58" fmla="*/ 8294129 w 12192000"/>
              <a:gd name="connsiteY58" fmla="*/ 1958387 h 3482342"/>
              <a:gd name="connsiteX59" fmla="*/ 8293892 w 12192000"/>
              <a:gd name="connsiteY59" fmla="*/ 1960370 h 3482342"/>
              <a:gd name="connsiteX60" fmla="*/ 8288078 w 12192000"/>
              <a:gd name="connsiteY60" fmla="*/ 1965222 h 3482342"/>
              <a:gd name="connsiteX61" fmla="*/ 8248914 w 12192000"/>
              <a:gd name="connsiteY61" fmla="*/ 1954175 h 3482342"/>
              <a:gd name="connsiteX62" fmla="*/ 8132104 w 12192000"/>
              <a:gd name="connsiteY62" fmla="*/ 1895727 h 3482342"/>
              <a:gd name="connsiteX63" fmla="*/ 7918078 w 12192000"/>
              <a:gd name="connsiteY63" fmla="*/ 1862668 h 3482342"/>
              <a:gd name="connsiteX64" fmla="*/ 7817899 w 12192000"/>
              <a:gd name="connsiteY64" fmla="*/ 1862176 h 3482342"/>
              <a:gd name="connsiteX65" fmla="*/ 7768994 w 12192000"/>
              <a:gd name="connsiteY65" fmla="*/ 1855721 h 3482342"/>
              <a:gd name="connsiteX66" fmla="*/ 7618027 w 12192000"/>
              <a:gd name="connsiteY66" fmla="*/ 1830959 h 3482342"/>
              <a:gd name="connsiteX67" fmla="*/ 7449425 w 12192000"/>
              <a:gd name="connsiteY67" fmla="*/ 1810910 h 3482342"/>
              <a:gd name="connsiteX68" fmla="*/ 7342915 w 12192000"/>
              <a:gd name="connsiteY68" fmla="*/ 1819827 h 3482342"/>
              <a:gd name="connsiteX69" fmla="*/ 7255191 w 12192000"/>
              <a:gd name="connsiteY69" fmla="*/ 1834354 h 3482342"/>
              <a:gd name="connsiteX70" fmla="*/ 7131205 w 12192000"/>
              <a:gd name="connsiteY70" fmla="*/ 1845557 h 3482342"/>
              <a:gd name="connsiteX71" fmla="*/ 6917124 w 12192000"/>
              <a:gd name="connsiteY71" fmla="*/ 1837109 h 3482342"/>
              <a:gd name="connsiteX72" fmla="*/ 6837145 w 12192000"/>
              <a:gd name="connsiteY72" fmla="*/ 1870724 h 3482342"/>
              <a:gd name="connsiteX73" fmla="*/ 6753991 w 12192000"/>
              <a:gd name="connsiteY73" fmla="*/ 1860969 h 3482342"/>
              <a:gd name="connsiteX74" fmla="*/ 6727754 w 12192000"/>
              <a:gd name="connsiteY74" fmla="*/ 1882372 h 3482342"/>
              <a:gd name="connsiteX75" fmla="*/ 6723371 w 12192000"/>
              <a:gd name="connsiteY75" fmla="*/ 1886494 h 3482342"/>
              <a:gd name="connsiteX76" fmla="*/ 6702779 w 12192000"/>
              <a:gd name="connsiteY76" fmla="*/ 1893601 h 3482342"/>
              <a:gd name="connsiteX77" fmla="*/ 6700779 w 12192000"/>
              <a:gd name="connsiteY77" fmla="*/ 1907344 h 3482342"/>
              <a:gd name="connsiteX78" fmla="*/ 6672513 w 12192000"/>
              <a:gd name="connsiteY78" fmla="*/ 1926452 h 3482342"/>
              <a:gd name="connsiteX79" fmla="*/ 6633549 w 12192000"/>
              <a:gd name="connsiteY79" fmla="*/ 1936255 h 3482342"/>
              <a:gd name="connsiteX80" fmla="*/ 6444344 w 12192000"/>
              <a:gd name="connsiteY80" fmla="*/ 1969663 h 3482342"/>
              <a:gd name="connsiteX81" fmla="*/ 6333446 w 12192000"/>
              <a:gd name="connsiteY81" fmla="*/ 1997163 h 3482342"/>
              <a:gd name="connsiteX82" fmla="*/ 6294933 w 12192000"/>
              <a:gd name="connsiteY82" fmla="*/ 2019412 h 3482342"/>
              <a:gd name="connsiteX83" fmla="*/ 6238719 w 12192000"/>
              <a:gd name="connsiteY83" fmla="*/ 2042547 h 3482342"/>
              <a:gd name="connsiteX84" fmla="*/ 6142310 w 12192000"/>
              <a:gd name="connsiteY84" fmla="*/ 2092510 h 3482342"/>
              <a:gd name="connsiteX85" fmla="*/ 6007916 w 12192000"/>
              <a:gd name="connsiteY85" fmla="*/ 2143752 h 3482342"/>
              <a:gd name="connsiteX86" fmla="*/ 5894610 w 12192000"/>
              <a:gd name="connsiteY86" fmla="*/ 2130684 h 3482342"/>
              <a:gd name="connsiteX87" fmla="*/ 5817682 w 12192000"/>
              <a:gd name="connsiteY87" fmla="*/ 2157358 h 3482342"/>
              <a:gd name="connsiteX88" fmla="*/ 5591469 w 12192000"/>
              <a:gd name="connsiteY88" fmla="*/ 2178389 h 3482342"/>
              <a:gd name="connsiteX89" fmla="*/ 5414282 w 12192000"/>
              <a:gd name="connsiteY89" fmla="*/ 2183070 h 3482342"/>
              <a:gd name="connsiteX90" fmla="*/ 5368369 w 12192000"/>
              <a:gd name="connsiteY90" fmla="*/ 2204272 h 3482342"/>
              <a:gd name="connsiteX91" fmla="*/ 5291263 w 12192000"/>
              <a:gd name="connsiteY91" fmla="*/ 2239182 h 3482342"/>
              <a:gd name="connsiteX92" fmla="*/ 5240857 w 12192000"/>
              <a:gd name="connsiteY92" fmla="*/ 2289444 h 3482342"/>
              <a:gd name="connsiteX93" fmla="*/ 5173523 w 12192000"/>
              <a:gd name="connsiteY93" fmla="*/ 2309057 h 3482342"/>
              <a:gd name="connsiteX94" fmla="*/ 5148543 w 12192000"/>
              <a:gd name="connsiteY94" fmla="*/ 2282356 h 3482342"/>
              <a:gd name="connsiteX95" fmla="*/ 5079548 w 12192000"/>
              <a:gd name="connsiteY95" fmla="*/ 2313485 h 3482342"/>
              <a:gd name="connsiteX96" fmla="*/ 4975908 w 12192000"/>
              <a:gd name="connsiteY96" fmla="*/ 2364128 h 3482342"/>
              <a:gd name="connsiteX97" fmla="*/ 4913723 w 12192000"/>
              <a:gd name="connsiteY97" fmla="*/ 2385265 h 3482342"/>
              <a:gd name="connsiteX98" fmla="*/ 4746485 w 12192000"/>
              <a:gd name="connsiteY98" fmla="*/ 2451769 h 3482342"/>
              <a:gd name="connsiteX99" fmla="*/ 4681588 w 12192000"/>
              <a:gd name="connsiteY99" fmla="*/ 2467494 h 3482342"/>
              <a:gd name="connsiteX100" fmla="*/ 1783655 w 12192000"/>
              <a:gd name="connsiteY100" fmla="*/ 3163860 h 3482342"/>
              <a:gd name="connsiteX101" fmla="*/ 1325955 w 12192000"/>
              <a:gd name="connsiteY101" fmla="*/ 3176692 h 3482342"/>
              <a:gd name="connsiteX102" fmla="*/ 1190384 w 12192000"/>
              <a:gd name="connsiteY102" fmla="*/ 3203504 h 3482342"/>
              <a:gd name="connsiteX103" fmla="*/ 1094537 w 12192000"/>
              <a:gd name="connsiteY103" fmla="*/ 3229469 h 3482342"/>
              <a:gd name="connsiteX104" fmla="*/ 779276 w 12192000"/>
              <a:gd name="connsiteY104" fmla="*/ 3327290 h 3482342"/>
              <a:gd name="connsiteX105" fmla="*/ 600378 w 12192000"/>
              <a:gd name="connsiteY105" fmla="*/ 3335250 h 3482342"/>
              <a:gd name="connsiteX106" fmla="*/ 493457 w 12192000"/>
              <a:gd name="connsiteY106" fmla="*/ 3365044 h 3482342"/>
              <a:gd name="connsiteX107" fmla="*/ 349402 w 12192000"/>
              <a:gd name="connsiteY107" fmla="*/ 3380897 h 3482342"/>
              <a:gd name="connsiteX108" fmla="*/ 192183 w 12192000"/>
              <a:gd name="connsiteY108" fmla="*/ 3460075 h 3482342"/>
              <a:gd name="connsiteX109" fmla="*/ 46713 w 12192000"/>
              <a:gd name="connsiteY109" fmla="*/ 3462986 h 3482342"/>
              <a:gd name="connsiteX110" fmla="*/ 2765 w 12192000"/>
              <a:gd name="connsiteY110" fmla="*/ 3480770 h 3482342"/>
              <a:gd name="connsiteX111" fmla="*/ 0 w 12192000"/>
              <a:gd name="connsiteY111" fmla="*/ 3482342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77421 w 12192000"/>
              <a:gd name="connsiteY15" fmla="*/ 763181 h 3482342"/>
              <a:gd name="connsiteX16" fmla="*/ 11540020 w 12192000"/>
              <a:gd name="connsiteY16" fmla="*/ 794059 h 3482342"/>
              <a:gd name="connsiteX17" fmla="*/ 11365056 w 12192000"/>
              <a:gd name="connsiteY17" fmla="*/ 804087 h 3482342"/>
              <a:gd name="connsiteX18" fmla="*/ 11294073 w 12192000"/>
              <a:gd name="connsiteY18" fmla="*/ 897260 h 3482342"/>
              <a:gd name="connsiteX19" fmla="*/ 11228040 w 12192000"/>
              <a:gd name="connsiteY19" fmla="*/ 958953 h 3482342"/>
              <a:gd name="connsiteX20" fmla="*/ 11193568 w 12192000"/>
              <a:gd name="connsiteY20" fmla="*/ 982314 h 3482342"/>
              <a:gd name="connsiteX21" fmla="*/ 11139869 w 12192000"/>
              <a:gd name="connsiteY21" fmla="*/ 1126133 h 3482342"/>
              <a:gd name="connsiteX22" fmla="*/ 11003287 w 12192000"/>
              <a:gd name="connsiteY22" fmla="*/ 1243468 h 3482342"/>
              <a:gd name="connsiteX23" fmla="*/ 10936797 w 12192000"/>
              <a:gd name="connsiteY23" fmla="*/ 1350588 h 3482342"/>
              <a:gd name="connsiteX24" fmla="*/ 10832727 w 12192000"/>
              <a:gd name="connsiteY24" fmla="*/ 1341335 h 3482342"/>
              <a:gd name="connsiteX25" fmla="*/ 10720408 w 12192000"/>
              <a:gd name="connsiteY25" fmla="*/ 1344999 h 3482342"/>
              <a:gd name="connsiteX26" fmla="*/ 10635456 w 12192000"/>
              <a:gd name="connsiteY26" fmla="*/ 1337688 h 3482342"/>
              <a:gd name="connsiteX27" fmla="*/ 10629954 w 12192000"/>
              <a:gd name="connsiteY27" fmla="*/ 1330628 h 3482342"/>
              <a:gd name="connsiteX28" fmla="*/ 10623883 w 12192000"/>
              <a:gd name="connsiteY28" fmla="*/ 1332776 h 3482342"/>
              <a:gd name="connsiteX29" fmla="*/ 10622090 w 12192000"/>
              <a:gd name="connsiteY29" fmla="*/ 1341385 h 3482342"/>
              <a:gd name="connsiteX30" fmla="*/ 10573203 w 12192000"/>
              <a:gd name="connsiteY30" fmla="*/ 1351996 h 3482342"/>
              <a:gd name="connsiteX31" fmla="*/ 10513263 w 12192000"/>
              <a:gd name="connsiteY31" fmla="*/ 1350756 h 3482342"/>
              <a:gd name="connsiteX32" fmla="*/ 10464012 w 12192000"/>
              <a:gd name="connsiteY32" fmla="*/ 1391778 h 3482342"/>
              <a:gd name="connsiteX33" fmla="*/ 10405409 w 12192000"/>
              <a:gd name="connsiteY33" fmla="*/ 1422789 h 3482342"/>
              <a:gd name="connsiteX34" fmla="*/ 10370530 w 12192000"/>
              <a:gd name="connsiteY34" fmla="*/ 1441596 h 3482342"/>
              <a:gd name="connsiteX35" fmla="*/ 10264922 w 12192000"/>
              <a:gd name="connsiteY35" fmla="*/ 1472107 h 3482342"/>
              <a:gd name="connsiteX36" fmla="*/ 10058690 w 12192000"/>
              <a:gd name="connsiteY36" fmla="*/ 1474888 h 3482342"/>
              <a:gd name="connsiteX37" fmla="*/ 10004424 w 12192000"/>
              <a:gd name="connsiteY37" fmla="*/ 1489801 h 3482342"/>
              <a:gd name="connsiteX38" fmla="*/ 9999951 w 12192000"/>
              <a:gd name="connsiteY38" fmla="*/ 1499127 h 3482342"/>
              <a:gd name="connsiteX39" fmla="*/ 9845462 w 12192000"/>
              <a:gd name="connsiteY39" fmla="*/ 1548192 h 3482342"/>
              <a:gd name="connsiteX40" fmla="*/ 9736156 w 12192000"/>
              <a:gd name="connsiteY40" fmla="*/ 1581928 h 3482342"/>
              <a:gd name="connsiteX41" fmla="*/ 9693355 w 12192000"/>
              <a:gd name="connsiteY41" fmla="*/ 1602632 h 3482342"/>
              <a:gd name="connsiteX42" fmla="*/ 9664242 w 12192000"/>
              <a:gd name="connsiteY42" fmla="*/ 1622075 h 3482342"/>
              <a:gd name="connsiteX43" fmla="*/ 9579195 w 12192000"/>
              <a:gd name="connsiteY43" fmla="*/ 1648017 h 3482342"/>
              <a:gd name="connsiteX44" fmla="*/ 9433652 w 12192000"/>
              <a:gd name="connsiteY44" fmla="*/ 1681174 h 3482342"/>
              <a:gd name="connsiteX45" fmla="*/ 9403775 w 12192000"/>
              <a:gd name="connsiteY45" fmla="*/ 1690403 h 3482342"/>
              <a:gd name="connsiteX46" fmla="*/ 9382503 w 12192000"/>
              <a:gd name="connsiteY46" fmla="*/ 1706957 h 3482342"/>
              <a:gd name="connsiteX47" fmla="*/ 9381410 w 12192000"/>
              <a:gd name="connsiteY47" fmla="*/ 1718312 h 3482342"/>
              <a:gd name="connsiteX48" fmla="*/ 9365685 w 12192000"/>
              <a:gd name="connsiteY48" fmla="*/ 1724772 h 3482342"/>
              <a:gd name="connsiteX49" fmla="*/ 9278020 w 12192000"/>
              <a:gd name="connsiteY49" fmla="*/ 1741161 h 3482342"/>
              <a:gd name="connsiteX50" fmla="*/ 9217145 w 12192000"/>
              <a:gd name="connsiteY50" fmla="*/ 1771195 h 3482342"/>
              <a:gd name="connsiteX51" fmla="*/ 8955875 w 12192000"/>
              <a:gd name="connsiteY51" fmla="*/ 1796806 h 3482342"/>
              <a:gd name="connsiteX52" fmla="*/ 8648415 w 12192000"/>
              <a:gd name="connsiteY52" fmla="*/ 1878623 h 3482342"/>
              <a:gd name="connsiteX53" fmla="*/ 8524524 w 12192000"/>
              <a:gd name="connsiteY53" fmla="*/ 1902425 h 3482342"/>
              <a:gd name="connsiteX54" fmla="*/ 8447067 w 12192000"/>
              <a:gd name="connsiteY54" fmla="*/ 1949706 h 3482342"/>
              <a:gd name="connsiteX55" fmla="*/ 8426060 w 12192000"/>
              <a:gd name="connsiteY55" fmla="*/ 1947126 h 3482342"/>
              <a:gd name="connsiteX56" fmla="*/ 8424042 w 12192000"/>
              <a:gd name="connsiteY56" fmla="*/ 1949367 h 3482342"/>
              <a:gd name="connsiteX57" fmla="*/ 8401276 w 12192000"/>
              <a:gd name="connsiteY57" fmla="*/ 1953968 h 3482342"/>
              <a:gd name="connsiteX58" fmla="*/ 8294129 w 12192000"/>
              <a:gd name="connsiteY58" fmla="*/ 1958387 h 3482342"/>
              <a:gd name="connsiteX59" fmla="*/ 8293892 w 12192000"/>
              <a:gd name="connsiteY59" fmla="*/ 1960370 h 3482342"/>
              <a:gd name="connsiteX60" fmla="*/ 8288078 w 12192000"/>
              <a:gd name="connsiteY60" fmla="*/ 1965222 h 3482342"/>
              <a:gd name="connsiteX61" fmla="*/ 8248914 w 12192000"/>
              <a:gd name="connsiteY61" fmla="*/ 1954175 h 3482342"/>
              <a:gd name="connsiteX62" fmla="*/ 8132104 w 12192000"/>
              <a:gd name="connsiteY62" fmla="*/ 1895727 h 3482342"/>
              <a:gd name="connsiteX63" fmla="*/ 7918078 w 12192000"/>
              <a:gd name="connsiteY63" fmla="*/ 1862668 h 3482342"/>
              <a:gd name="connsiteX64" fmla="*/ 7817899 w 12192000"/>
              <a:gd name="connsiteY64" fmla="*/ 1862176 h 3482342"/>
              <a:gd name="connsiteX65" fmla="*/ 7768994 w 12192000"/>
              <a:gd name="connsiteY65" fmla="*/ 1855721 h 3482342"/>
              <a:gd name="connsiteX66" fmla="*/ 7618027 w 12192000"/>
              <a:gd name="connsiteY66" fmla="*/ 1830959 h 3482342"/>
              <a:gd name="connsiteX67" fmla="*/ 7449425 w 12192000"/>
              <a:gd name="connsiteY67" fmla="*/ 1810910 h 3482342"/>
              <a:gd name="connsiteX68" fmla="*/ 7342915 w 12192000"/>
              <a:gd name="connsiteY68" fmla="*/ 1819827 h 3482342"/>
              <a:gd name="connsiteX69" fmla="*/ 7255191 w 12192000"/>
              <a:gd name="connsiteY69" fmla="*/ 1834354 h 3482342"/>
              <a:gd name="connsiteX70" fmla="*/ 7131205 w 12192000"/>
              <a:gd name="connsiteY70" fmla="*/ 1845557 h 3482342"/>
              <a:gd name="connsiteX71" fmla="*/ 6917124 w 12192000"/>
              <a:gd name="connsiteY71" fmla="*/ 1837109 h 3482342"/>
              <a:gd name="connsiteX72" fmla="*/ 6837145 w 12192000"/>
              <a:gd name="connsiteY72" fmla="*/ 1870724 h 3482342"/>
              <a:gd name="connsiteX73" fmla="*/ 6753991 w 12192000"/>
              <a:gd name="connsiteY73" fmla="*/ 1860969 h 3482342"/>
              <a:gd name="connsiteX74" fmla="*/ 6727754 w 12192000"/>
              <a:gd name="connsiteY74" fmla="*/ 1882372 h 3482342"/>
              <a:gd name="connsiteX75" fmla="*/ 6723371 w 12192000"/>
              <a:gd name="connsiteY75" fmla="*/ 1886494 h 3482342"/>
              <a:gd name="connsiteX76" fmla="*/ 6702779 w 12192000"/>
              <a:gd name="connsiteY76" fmla="*/ 1893601 h 3482342"/>
              <a:gd name="connsiteX77" fmla="*/ 6700779 w 12192000"/>
              <a:gd name="connsiteY77" fmla="*/ 1907344 h 3482342"/>
              <a:gd name="connsiteX78" fmla="*/ 6672513 w 12192000"/>
              <a:gd name="connsiteY78" fmla="*/ 1926452 h 3482342"/>
              <a:gd name="connsiteX79" fmla="*/ 6633549 w 12192000"/>
              <a:gd name="connsiteY79" fmla="*/ 1936255 h 3482342"/>
              <a:gd name="connsiteX80" fmla="*/ 6444344 w 12192000"/>
              <a:gd name="connsiteY80" fmla="*/ 1969663 h 3482342"/>
              <a:gd name="connsiteX81" fmla="*/ 6333446 w 12192000"/>
              <a:gd name="connsiteY81" fmla="*/ 1997163 h 3482342"/>
              <a:gd name="connsiteX82" fmla="*/ 6294933 w 12192000"/>
              <a:gd name="connsiteY82" fmla="*/ 2019412 h 3482342"/>
              <a:gd name="connsiteX83" fmla="*/ 6238719 w 12192000"/>
              <a:gd name="connsiteY83" fmla="*/ 2042547 h 3482342"/>
              <a:gd name="connsiteX84" fmla="*/ 6142310 w 12192000"/>
              <a:gd name="connsiteY84" fmla="*/ 2092510 h 3482342"/>
              <a:gd name="connsiteX85" fmla="*/ 6007916 w 12192000"/>
              <a:gd name="connsiteY85" fmla="*/ 2143752 h 3482342"/>
              <a:gd name="connsiteX86" fmla="*/ 5894610 w 12192000"/>
              <a:gd name="connsiteY86" fmla="*/ 2130684 h 3482342"/>
              <a:gd name="connsiteX87" fmla="*/ 5817682 w 12192000"/>
              <a:gd name="connsiteY87" fmla="*/ 2157358 h 3482342"/>
              <a:gd name="connsiteX88" fmla="*/ 5591469 w 12192000"/>
              <a:gd name="connsiteY88" fmla="*/ 2178389 h 3482342"/>
              <a:gd name="connsiteX89" fmla="*/ 5414282 w 12192000"/>
              <a:gd name="connsiteY89" fmla="*/ 2183070 h 3482342"/>
              <a:gd name="connsiteX90" fmla="*/ 5368369 w 12192000"/>
              <a:gd name="connsiteY90" fmla="*/ 2204272 h 3482342"/>
              <a:gd name="connsiteX91" fmla="*/ 5291263 w 12192000"/>
              <a:gd name="connsiteY91" fmla="*/ 2239182 h 3482342"/>
              <a:gd name="connsiteX92" fmla="*/ 5240857 w 12192000"/>
              <a:gd name="connsiteY92" fmla="*/ 2289444 h 3482342"/>
              <a:gd name="connsiteX93" fmla="*/ 5173523 w 12192000"/>
              <a:gd name="connsiteY93" fmla="*/ 2309057 h 3482342"/>
              <a:gd name="connsiteX94" fmla="*/ 5148543 w 12192000"/>
              <a:gd name="connsiteY94" fmla="*/ 2282356 h 3482342"/>
              <a:gd name="connsiteX95" fmla="*/ 5079548 w 12192000"/>
              <a:gd name="connsiteY95" fmla="*/ 2313485 h 3482342"/>
              <a:gd name="connsiteX96" fmla="*/ 4975908 w 12192000"/>
              <a:gd name="connsiteY96" fmla="*/ 2364128 h 3482342"/>
              <a:gd name="connsiteX97" fmla="*/ 4913723 w 12192000"/>
              <a:gd name="connsiteY97" fmla="*/ 2385265 h 3482342"/>
              <a:gd name="connsiteX98" fmla="*/ 4746485 w 12192000"/>
              <a:gd name="connsiteY98" fmla="*/ 2451769 h 3482342"/>
              <a:gd name="connsiteX99" fmla="*/ 4681588 w 12192000"/>
              <a:gd name="connsiteY99" fmla="*/ 2467494 h 3482342"/>
              <a:gd name="connsiteX100" fmla="*/ 1783655 w 12192000"/>
              <a:gd name="connsiteY100" fmla="*/ 3163860 h 3482342"/>
              <a:gd name="connsiteX101" fmla="*/ 1325955 w 12192000"/>
              <a:gd name="connsiteY101" fmla="*/ 3176692 h 3482342"/>
              <a:gd name="connsiteX102" fmla="*/ 1190384 w 12192000"/>
              <a:gd name="connsiteY102" fmla="*/ 3203504 h 3482342"/>
              <a:gd name="connsiteX103" fmla="*/ 1094537 w 12192000"/>
              <a:gd name="connsiteY103" fmla="*/ 3229469 h 3482342"/>
              <a:gd name="connsiteX104" fmla="*/ 779276 w 12192000"/>
              <a:gd name="connsiteY104" fmla="*/ 3327290 h 3482342"/>
              <a:gd name="connsiteX105" fmla="*/ 600378 w 12192000"/>
              <a:gd name="connsiteY105" fmla="*/ 3335250 h 3482342"/>
              <a:gd name="connsiteX106" fmla="*/ 493457 w 12192000"/>
              <a:gd name="connsiteY106" fmla="*/ 3365044 h 3482342"/>
              <a:gd name="connsiteX107" fmla="*/ 349402 w 12192000"/>
              <a:gd name="connsiteY107" fmla="*/ 3380897 h 3482342"/>
              <a:gd name="connsiteX108" fmla="*/ 192183 w 12192000"/>
              <a:gd name="connsiteY108" fmla="*/ 3460075 h 3482342"/>
              <a:gd name="connsiteX109" fmla="*/ 46713 w 12192000"/>
              <a:gd name="connsiteY109" fmla="*/ 3462986 h 3482342"/>
              <a:gd name="connsiteX110" fmla="*/ 2765 w 12192000"/>
              <a:gd name="connsiteY110" fmla="*/ 3480770 h 3482342"/>
              <a:gd name="connsiteX111" fmla="*/ 0 w 12192000"/>
              <a:gd name="connsiteY111" fmla="*/ 3482342 h 3482342"/>
              <a:gd name="connsiteX112" fmla="*/ 0 w 12192000"/>
              <a:gd name="connsiteY112"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77421 w 12192000"/>
              <a:gd name="connsiteY15" fmla="*/ 763181 h 3482342"/>
              <a:gd name="connsiteX16" fmla="*/ 11540020 w 12192000"/>
              <a:gd name="connsiteY16" fmla="*/ 794059 h 3482342"/>
              <a:gd name="connsiteX17" fmla="*/ 11365056 w 12192000"/>
              <a:gd name="connsiteY17" fmla="*/ 804087 h 3482342"/>
              <a:gd name="connsiteX18" fmla="*/ 11294073 w 12192000"/>
              <a:gd name="connsiteY18" fmla="*/ 897260 h 3482342"/>
              <a:gd name="connsiteX19" fmla="*/ 11228040 w 12192000"/>
              <a:gd name="connsiteY19" fmla="*/ 958953 h 3482342"/>
              <a:gd name="connsiteX20" fmla="*/ 11193568 w 12192000"/>
              <a:gd name="connsiteY20" fmla="*/ 982314 h 3482342"/>
              <a:gd name="connsiteX21" fmla="*/ 11139869 w 12192000"/>
              <a:gd name="connsiteY21" fmla="*/ 1126133 h 3482342"/>
              <a:gd name="connsiteX22" fmla="*/ 11003287 w 12192000"/>
              <a:gd name="connsiteY22" fmla="*/ 1243468 h 3482342"/>
              <a:gd name="connsiteX23" fmla="*/ 10936797 w 12192000"/>
              <a:gd name="connsiteY23" fmla="*/ 1350588 h 3482342"/>
              <a:gd name="connsiteX24" fmla="*/ 10832727 w 12192000"/>
              <a:gd name="connsiteY24" fmla="*/ 1341335 h 3482342"/>
              <a:gd name="connsiteX25" fmla="*/ 10720408 w 12192000"/>
              <a:gd name="connsiteY25" fmla="*/ 1344999 h 3482342"/>
              <a:gd name="connsiteX26" fmla="*/ 10635456 w 12192000"/>
              <a:gd name="connsiteY26" fmla="*/ 1337688 h 3482342"/>
              <a:gd name="connsiteX27" fmla="*/ 10629954 w 12192000"/>
              <a:gd name="connsiteY27" fmla="*/ 1330628 h 3482342"/>
              <a:gd name="connsiteX28" fmla="*/ 10623883 w 12192000"/>
              <a:gd name="connsiteY28" fmla="*/ 1332776 h 3482342"/>
              <a:gd name="connsiteX29" fmla="*/ 10622090 w 12192000"/>
              <a:gd name="connsiteY29" fmla="*/ 1341385 h 3482342"/>
              <a:gd name="connsiteX30" fmla="*/ 10573203 w 12192000"/>
              <a:gd name="connsiteY30" fmla="*/ 1351996 h 3482342"/>
              <a:gd name="connsiteX31" fmla="*/ 10513263 w 12192000"/>
              <a:gd name="connsiteY31" fmla="*/ 1350756 h 3482342"/>
              <a:gd name="connsiteX32" fmla="*/ 10464012 w 12192000"/>
              <a:gd name="connsiteY32" fmla="*/ 1391778 h 3482342"/>
              <a:gd name="connsiteX33" fmla="*/ 10405409 w 12192000"/>
              <a:gd name="connsiteY33" fmla="*/ 1422789 h 3482342"/>
              <a:gd name="connsiteX34" fmla="*/ 10370530 w 12192000"/>
              <a:gd name="connsiteY34" fmla="*/ 1441596 h 3482342"/>
              <a:gd name="connsiteX35" fmla="*/ 10264922 w 12192000"/>
              <a:gd name="connsiteY35" fmla="*/ 1472107 h 3482342"/>
              <a:gd name="connsiteX36" fmla="*/ 10058690 w 12192000"/>
              <a:gd name="connsiteY36" fmla="*/ 1474888 h 3482342"/>
              <a:gd name="connsiteX37" fmla="*/ 10004424 w 12192000"/>
              <a:gd name="connsiteY37" fmla="*/ 1489801 h 3482342"/>
              <a:gd name="connsiteX38" fmla="*/ 9999951 w 12192000"/>
              <a:gd name="connsiteY38" fmla="*/ 1499127 h 3482342"/>
              <a:gd name="connsiteX39" fmla="*/ 9845462 w 12192000"/>
              <a:gd name="connsiteY39" fmla="*/ 1548192 h 3482342"/>
              <a:gd name="connsiteX40" fmla="*/ 9736156 w 12192000"/>
              <a:gd name="connsiteY40" fmla="*/ 1581928 h 3482342"/>
              <a:gd name="connsiteX41" fmla="*/ 9693355 w 12192000"/>
              <a:gd name="connsiteY41" fmla="*/ 1602632 h 3482342"/>
              <a:gd name="connsiteX42" fmla="*/ 9664242 w 12192000"/>
              <a:gd name="connsiteY42" fmla="*/ 1622075 h 3482342"/>
              <a:gd name="connsiteX43" fmla="*/ 9579195 w 12192000"/>
              <a:gd name="connsiteY43" fmla="*/ 1648017 h 3482342"/>
              <a:gd name="connsiteX44" fmla="*/ 9433652 w 12192000"/>
              <a:gd name="connsiteY44" fmla="*/ 1681174 h 3482342"/>
              <a:gd name="connsiteX45" fmla="*/ 9403775 w 12192000"/>
              <a:gd name="connsiteY45" fmla="*/ 1690403 h 3482342"/>
              <a:gd name="connsiteX46" fmla="*/ 9382503 w 12192000"/>
              <a:gd name="connsiteY46" fmla="*/ 1706957 h 3482342"/>
              <a:gd name="connsiteX47" fmla="*/ 9381410 w 12192000"/>
              <a:gd name="connsiteY47" fmla="*/ 1718312 h 3482342"/>
              <a:gd name="connsiteX48" fmla="*/ 9365685 w 12192000"/>
              <a:gd name="connsiteY48" fmla="*/ 1724772 h 3482342"/>
              <a:gd name="connsiteX49" fmla="*/ 9278020 w 12192000"/>
              <a:gd name="connsiteY49" fmla="*/ 1741161 h 3482342"/>
              <a:gd name="connsiteX50" fmla="*/ 9217145 w 12192000"/>
              <a:gd name="connsiteY50" fmla="*/ 1771195 h 3482342"/>
              <a:gd name="connsiteX51" fmla="*/ 8955875 w 12192000"/>
              <a:gd name="connsiteY51" fmla="*/ 1796806 h 3482342"/>
              <a:gd name="connsiteX52" fmla="*/ 8648415 w 12192000"/>
              <a:gd name="connsiteY52" fmla="*/ 1878623 h 3482342"/>
              <a:gd name="connsiteX53" fmla="*/ 8524524 w 12192000"/>
              <a:gd name="connsiteY53" fmla="*/ 1902425 h 3482342"/>
              <a:gd name="connsiteX54" fmla="*/ 8426060 w 12192000"/>
              <a:gd name="connsiteY54" fmla="*/ 1947126 h 3482342"/>
              <a:gd name="connsiteX55" fmla="*/ 8424042 w 12192000"/>
              <a:gd name="connsiteY55" fmla="*/ 1949367 h 3482342"/>
              <a:gd name="connsiteX56" fmla="*/ 8401276 w 12192000"/>
              <a:gd name="connsiteY56" fmla="*/ 1953968 h 3482342"/>
              <a:gd name="connsiteX57" fmla="*/ 8294129 w 12192000"/>
              <a:gd name="connsiteY57" fmla="*/ 1958387 h 3482342"/>
              <a:gd name="connsiteX58" fmla="*/ 8293892 w 12192000"/>
              <a:gd name="connsiteY58" fmla="*/ 1960370 h 3482342"/>
              <a:gd name="connsiteX59" fmla="*/ 8288078 w 12192000"/>
              <a:gd name="connsiteY59" fmla="*/ 1965222 h 3482342"/>
              <a:gd name="connsiteX60" fmla="*/ 8248914 w 12192000"/>
              <a:gd name="connsiteY60" fmla="*/ 1954175 h 3482342"/>
              <a:gd name="connsiteX61" fmla="*/ 8132104 w 12192000"/>
              <a:gd name="connsiteY61" fmla="*/ 1895727 h 3482342"/>
              <a:gd name="connsiteX62" fmla="*/ 7918078 w 12192000"/>
              <a:gd name="connsiteY62" fmla="*/ 1862668 h 3482342"/>
              <a:gd name="connsiteX63" fmla="*/ 7817899 w 12192000"/>
              <a:gd name="connsiteY63" fmla="*/ 1862176 h 3482342"/>
              <a:gd name="connsiteX64" fmla="*/ 7768994 w 12192000"/>
              <a:gd name="connsiteY64" fmla="*/ 1855721 h 3482342"/>
              <a:gd name="connsiteX65" fmla="*/ 7618027 w 12192000"/>
              <a:gd name="connsiteY65" fmla="*/ 1830959 h 3482342"/>
              <a:gd name="connsiteX66" fmla="*/ 7449425 w 12192000"/>
              <a:gd name="connsiteY66" fmla="*/ 1810910 h 3482342"/>
              <a:gd name="connsiteX67" fmla="*/ 7342915 w 12192000"/>
              <a:gd name="connsiteY67" fmla="*/ 1819827 h 3482342"/>
              <a:gd name="connsiteX68" fmla="*/ 7255191 w 12192000"/>
              <a:gd name="connsiteY68" fmla="*/ 1834354 h 3482342"/>
              <a:gd name="connsiteX69" fmla="*/ 7131205 w 12192000"/>
              <a:gd name="connsiteY69" fmla="*/ 1845557 h 3482342"/>
              <a:gd name="connsiteX70" fmla="*/ 6917124 w 12192000"/>
              <a:gd name="connsiteY70" fmla="*/ 1837109 h 3482342"/>
              <a:gd name="connsiteX71" fmla="*/ 6837145 w 12192000"/>
              <a:gd name="connsiteY71" fmla="*/ 1870724 h 3482342"/>
              <a:gd name="connsiteX72" fmla="*/ 6753991 w 12192000"/>
              <a:gd name="connsiteY72" fmla="*/ 1860969 h 3482342"/>
              <a:gd name="connsiteX73" fmla="*/ 6727754 w 12192000"/>
              <a:gd name="connsiteY73" fmla="*/ 1882372 h 3482342"/>
              <a:gd name="connsiteX74" fmla="*/ 6723371 w 12192000"/>
              <a:gd name="connsiteY74" fmla="*/ 1886494 h 3482342"/>
              <a:gd name="connsiteX75" fmla="*/ 6702779 w 12192000"/>
              <a:gd name="connsiteY75" fmla="*/ 1893601 h 3482342"/>
              <a:gd name="connsiteX76" fmla="*/ 6700779 w 12192000"/>
              <a:gd name="connsiteY76" fmla="*/ 1907344 h 3482342"/>
              <a:gd name="connsiteX77" fmla="*/ 6672513 w 12192000"/>
              <a:gd name="connsiteY77" fmla="*/ 1926452 h 3482342"/>
              <a:gd name="connsiteX78" fmla="*/ 6633549 w 12192000"/>
              <a:gd name="connsiteY78" fmla="*/ 1936255 h 3482342"/>
              <a:gd name="connsiteX79" fmla="*/ 6444344 w 12192000"/>
              <a:gd name="connsiteY79" fmla="*/ 1969663 h 3482342"/>
              <a:gd name="connsiteX80" fmla="*/ 6333446 w 12192000"/>
              <a:gd name="connsiteY80" fmla="*/ 1997163 h 3482342"/>
              <a:gd name="connsiteX81" fmla="*/ 6294933 w 12192000"/>
              <a:gd name="connsiteY81" fmla="*/ 2019412 h 3482342"/>
              <a:gd name="connsiteX82" fmla="*/ 6238719 w 12192000"/>
              <a:gd name="connsiteY82" fmla="*/ 2042547 h 3482342"/>
              <a:gd name="connsiteX83" fmla="*/ 6142310 w 12192000"/>
              <a:gd name="connsiteY83" fmla="*/ 2092510 h 3482342"/>
              <a:gd name="connsiteX84" fmla="*/ 6007916 w 12192000"/>
              <a:gd name="connsiteY84" fmla="*/ 2143752 h 3482342"/>
              <a:gd name="connsiteX85" fmla="*/ 5894610 w 12192000"/>
              <a:gd name="connsiteY85" fmla="*/ 2130684 h 3482342"/>
              <a:gd name="connsiteX86" fmla="*/ 5817682 w 12192000"/>
              <a:gd name="connsiteY86" fmla="*/ 2157358 h 3482342"/>
              <a:gd name="connsiteX87" fmla="*/ 5591469 w 12192000"/>
              <a:gd name="connsiteY87" fmla="*/ 2178389 h 3482342"/>
              <a:gd name="connsiteX88" fmla="*/ 5414282 w 12192000"/>
              <a:gd name="connsiteY88" fmla="*/ 2183070 h 3482342"/>
              <a:gd name="connsiteX89" fmla="*/ 5368369 w 12192000"/>
              <a:gd name="connsiteY89" fmla="*/ 2204272 h 3482342"/>
              <a:gd name="connsiteX90" fmla="*/ 5291263 w 12192000"/>
              <a:gd name="connsiteY90" fmla="*/ 2239182 h 3482342"/>
              <a:gd name="connsiteX91" fmla="*/ 5240857 w 12192000"/>
              <a:gd name="connsiteY91" fmla="*/ 2289444 h 3482342"/>
              <a:gd name="connsiteX92" fmla="*/ 5173523 w 12192000"/>
              <a:gd name="connsiteY92" fmla="*/ 2309057 h 3482342"/>
              <a:gd name="connsiteX93" fmla="*/ 5148543 w 12192000"/>
              <a:gd name="connsiteY93" fmla="*/ 2282356 h 3482342"/>
              <a:gd name="connsiteX94" fmla="*/ 5079548 w 12192000"/>
              <a:gd name="connsiteY94" fmla="*/ 2313485 h 3482342"/>
              <a:gd name="connsiteX95" fmla="*/ 4975908 w 12192000"/>
              <a:gd name="connsiteY95" fmla="*/ 2364128 h 3482342"/>
              <a:gd name="connsiteX96" fmla="*/ 4913723 w 12192000"/>
              <a:gd name="connsiteY96" fmla="*/ 2385265 h 3482342"/>
              <a:gd name="connsiteX97" fmla="*/ 4746485 w 12192000"/>
              <a:gd name="connsiteY97" fmla="*/ 2451769 h 3482342"/>
              <a:gd name="connsiteX98" fmla="*/ 4681588 w 12192000"/>
              <a:gd name="connsiteY98" fmla="*/ 2467494 h 3482342"/>
              <a:gd name="connsiteX99" fmla="*/ 1783655 w 12192000"/>
              <a:gd name="connsiteY99" fmla="*/ 3163860 h 3482342"/>
              <a:gd name="connsiteX100" fmla="*/ 1325955 w 12192000"/>
              <a:gd name="connsiteY100" fmla="*/ 3176692 h 3482342"/>
              <a:gd name="connsiteX101" fmla="*/ 1190384 w 12192000"/>
              <a:gd name="connsiteY101" fmla="*/ 3203504 h 3482342"/>
              <a:gd name="connsiteX102" fmla="*/ 1094537 w 12192000"/>
              <a:gd name="connsiteY102" fmla="*/ 3229469 h 3482342"/>
              <a:gd name="connsiteX103" fmla="*/ 779276 w 12192000"/>
              <a:gd name="connsiteY103" fmla="*/ 3327290 h 3482342"/>
              <a:gd name="connsiteX104" fmla="*/ 600378 w 12192000"/>
              <a:gd name="connsiteY104" fmla="*/ 3335250 h 3482342"/>
              <a:gd name="connsiteX105" fmla="*/ 493457 w 12192000"/>
              <a:gd name="connsiteY105" fmla="*/ 3365044 h 3482342"/>
              <a:gd name="connsiteX106" fmla="*/ 349402 w 12192000"/>
              <a:gd name="connsiteY106" fmla="*/ 3380897 h 3482342"/>
              <a:gd name="connsiteX107" fmla="*/ 192183 w 12192000"/>
              <a:gd name="connsiteY107" fmla="*/ 3460075 h 3482342"/>
              <a:gd name="connsiteX108" fmla="*/ 46713 w 12192000"/>
              <a:gd name="connsiteY108" fmla="*/ 3462986 h 3482342"/>
              <a:gd name="connsiteX109" fmla="*/ 2765 w 12192000"/>
              <a:gd name="connsiteY109" fmla="*/ 3480770 h 3482342"/>
              <a:gd name="connsiteX110" fmla="*/ 0 w 12192000"/>
              <a:gd name="connsiteY110" fmla="*/ 3482342 h 3482342"/>
              <a:gd name="connsiteX111" fmla="*/ 0 w 12192000"/>
              <a:gd name="connsiteY111"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77421 w 12192000"/>
              <a:gd name="connsiteY15" fmla="*/ 763181 h 3482342"/>
              <a:gd name="connsiteX16" fmla="*/ 11540020 w 12192000"/>
              <a:gd name="connsiteY16" fmla="*/ 794059 h 3482342"/>
              <a:gd name="connsiteX17" fmla="*/ 11365056 w 12192000"/>
              <a:gd name="connsiteY17" fmla="*/ 804087 h 3482342"/>
              <a:gd name="connsiteX18" fmla="*/ 11294073 w 12192000"/>
              <a:gd name="connsiteY18" fmla="*/ 897260 h 3482342"/>
              <a:gd name="connsiteX19" fmla="*/ 11228040 w 12192000"/>
              <a:gd name="connsiteY19" fmla="*/ 958953 h 3482342"/>
              <a:gd name="connsiteX20" fmla="*/ 11193568 w 12192000"/>
              <a:gd name="connsiteY20" fmla="*/ 982314 h 3482342"/>
              <a:gd name="connsiteX21" fmla="*/ 11139869 w 12192000"/>
              <a:gd name="connsiteY21" fmla="*/ 1126133 h 3482342"/>
              <a:gd name="connsiteX22" fmla="*/ 11003287 w 12192000"/>
              <a:gd name="connsiteY22" fmla="*/ 1243468 h 3482342"/>
              <a:gd name="connsiteX23" fmla="*/ 10936797 w 12192000"/>
              <a:gd name="connsiteY23" fmla="*/ 1350588 h 3482342"/>
              <a:gd name="connsiteX24" fmla="*/ 10832727 w 12192000"/>
              <a:gd name="connsiteY24" fmla="*/ 1341335 h 3482342"/>
              <a:gd name="connsiteX25" fmla="*/ 10720408 w 12192000"/>
              <a:gd name="connsiteY25" fmla="*/ 1344999 h 3482342"/>
              <a:gd name="connsiteX26" fmla="*/ 10635456 w 12192000"/>
              <a:gd name="connsiteY26" fmla="*/ 1337688 h 3482342"/>
              <a:gd name="connsiteX27" fmla="*/ 10629954 w 12192000"/>
              <a:gd name="connsiteY27" fmla="*/ 1330628 h 3482342"/>
              <a:gd name="connsiteX28" fmla="*/ 10623883 w 12192000"/>
              <a:gd name="connsiteY28" fmla="*/ 1332776 h 3482342"/>
              <a:gd name="connsiteX29" fmla="*/ 10622090 w 12192000"/>
              <a:gd name="connsiteY29" fmla="*/ 1341385 h 3482342"/>
              <a:gd name="connsiteX30" fmla="*/ 10573203 w 12192000"/>
              <a:gd name="connsiteY30" fmla="*/ 1351996 h 3482342"/>
              <a:gd name="connsiteX31" fmla="*/ 10513263 w 12192000"/>
              <a:gd name="connsiteY31" fmla="*/ 1350756 h 3482342"/>
              <a:gd name="connsiteX32" fmla="*/ 10464012 w 12192000"/>
              <a:gd name="connsiteY32" fmla="*/ 1391778 h 3482342"/>
              <a:gd name="connsiteX33" fmla="*/ 10405409 w 12192000"/>
              <a:gd name="connsiteY33" fmla="*/ 1422789 h 3482342"/>
              <a:gd name="connsiteX34" fmla="*/ 10370530 w 12192000"/>
              <a:gd name="connsiteY34" fmla="*/ 1441596 h 3482342"/>
              <a:gd name="connsiteX35" fmla="*/ 10264922 w 12192000"/>
              <a:gd name="connsiteY35" fmla="*/ 1472107 h 3482342"/>
              <a:gd name="connsiteX36" fmla="*/ 10058690 w 12192000"/>
              <a:gd name="connsiteY36" fmla="*/ 1474888 h 3482342"/>
              <a:gd name="connsiteX37" fmla="*/ 10004424 w 12192000"/>
              <a:gd name="connsiteY37" fmla="*/ 1489801 h 3482342"/>
              <a:gd name="connsiteX38" fmla="*/ 9999951 w 12192000"/>
              <a:gd name="connsiteY38" fmla="*/ 1499127 h 3482342"/>
              <a:gd name="connsiteX39" fmla="*/ 9845462 w 12192000"/>
              <a:gd name="connsiteY39" fmla="*/ 1548192 h 3482342"/>
              <a:gd name="connsiteX40" fmla="*/ 9736156 w 12192000"/>
              <a:gd name="connsiteY40" fmla="*/ 1581928 h 3482342"/>
              <a:gd name="connsiteX41" fmla="*/ 9693355 w 12192000"/>
              <a:gd name="connsiteY41" fmla="*/ 1602632 h 3482342"/>
              <a:gd name="connsiteX42" fmla="*/ 9664242 w 12192000"/>
              <a:gd name="connsiteY42" fmla="*/ 1622075 h 3482342"/>
              <a:gd name="connsiteX43" fmla="*/ 9579195 w 12192000"/>
              <a:gd name="connsiteY43" fmla="*/ 1648017 h 3482342"/>
              <a:gd name="connsiteX44" fmla="*/ 9433652 w 12192000"/>
              <a:gd name="connsiteY44" fmla="*/ 1681174 h 3482342"/>
              <a:gd name="connsiteX45" fmla="*/ 9403775 w 12192000"/>
              <a:gd name="connsiteY45" fmla="*/ 1690403 h 3482342"/>
              <a:gd name="connsiteX46" fmla="*/ 9382503 w 12192000"/>
              <a:gd name="connsiteY46" fmla="*/ 1706957 h 3482342"/>
              <a:gd name="connsiteX47" fmla="*/ 9381410 w 12192000"/>
              <a:gd name="connsiteY47" fmla="*/ 1718312 h 3482342"/>
              <a:gd name="connsiteX48" fmla="*/ 9365685 w 12192000"/>
              <a:gd name="connsiteY48" fmla="*/ 1724772 h 3482342"/>
              <a:gd name="connsiteX49" fmla="*/ 9278020 w 12192000"/>
              <a:gd name="connsiteY49" fmla="*/ 1741161 h 3482342"/>
              <a:gd name="connsiteX50" fmla="*/ 9217145 w 12192000"/>
              <a:gd name="connsiteY50" fmla="*/ 1771195 h 3482342"/>
              <a:gd name="connsiteX51" fmla="*/ 8955875 w 12192000"/>
              <a:gd name="connsiteY51" fmla="*/ 1796806 h 3482342"/>
              <a:gd name="connsiteX52" fmla="*/ 8648415 w 12192000"/>
              <a:gd name="connsiteY52" fmla="*/ 1878623 h 3482342"/>
              <a:gd name="connsiteX53" fmla="*/ 8524524 w 12192000"/>
              <a:gd name="connsiteY53" fmla="*/ 1902425 h 3482342"/>
              <a:gd name="connsiteX54" fmla="*/ 8426060 w 12192000"/>
              <a:gd name="connsiteY54" fmla="*/ 1947126 h 3482342"/>
              <a:gd name="connsiteX55" fmla="*/ 8424042 w 12192000"/>
              <a:gd name="connsiteY55" fmla="*/ 1949367 h 3482342"/>
              <a:gd name="connsiteX56" fmla="*/ 8401276 w 12192000"/>
              <a:gd name="connsiteY56" fmla="*/ 1953968 h 3482342"/>
              <a:gd name="connsiteX57" fmla="*/ 8294129 w 12192000"/>
              <a:gd name="connsiteY57" fmla="*/ 1958387 h 3482342"/>
              <a:gd name="connsiteX58" fmla="*/ 8293892 w 12192000"/>
              <a:gd name="connsiteY58" fmla="*/ 1960370 h 3482342"/>
              <a:gd name="connsiteX59" fmla="*/ 8351578 w 12192000"/>
              <a:gd name="connsiteY59" fmla="*/ 1914422 h 3482342"/>
              <a:gd name="connsiteX60" fmla="*/ 8248914 w 12192000"/>
              <a:gd name="connsiteY60" fmla="*/ 1954175 h 3482342"/>
              <a:gd name="connsiteX61" fmla="*/ 8132104 w 12192000"/>
              <a:gd name="connsiteY61" fmla="*/ 1895727 h 3482342"/>
              <a:gd name="connsiteX62" fmla="*/ 7918078 w 12192000"/>
              <a:gd name="connsiteY62" fmla="*/ 1862668 h 3482342"/>
              <a:gd name="connsiteX63" fmla="*/ 7817899 w 12192000"/>
              <a:gd name="connsiteY63" fmla="*/ 1862176 h 3482342"/>
              <a:gd name="connsiteX64" fmla="*/ 7768994 w 12192000"/>
              <a:gd name="connsiteY64" fmla="*/ 1855721 h 3482342"/>
              <a:gd name="connsiteX65" fmla="*/ 7618027 w 12192000"/>
              <a:gd name="connsiteY65" fmla="*/ 1830959 h 3482342"/>
              <a:gd name="connsiteX66" fmla="*/ 7449425 w 12192000"/>
              <a:gd name="connsiteY66" fmla="*/ 1810910 h 3482342"/>
              <a:gd name="connsiteX67" fmla="*/ 7342915 w 12192000"/>
              <a:gd name="connsiteY67" fmla="*/ 1819827 h 3482342"/>
              <a:gd name="connsiteX68" fmla="*/ 7255191 w 12192000"/>
              <a:gd name="connsiteY68" fmla="*/ 1834354 h 3482342"/>
              <a:gd name="connsiteX69" fmla="*/ 7131205 w 12192000"/>
              <a:gd name="connsiteY69" fmla="*/ 1845557 h 3482342"/>
              <a:gd name="connsiteX70" fmla="*/ 6917124 w 12192000"/>
              <a:gd name="connsiteY70" fmla="*/ 1837109 h 3482342"/>
              <a:gd name="connsiteX71" fmla="*/ 6837145 w 12192000"/>
              <a:gd name="connsiteY71" fmla="*/ 1870724 h 3482342"/>
              <a:gd name="connsiteX72" fmla="*/ 6753991 w 12192000"/>
              <a:gd name="connsiteY72" fmla="*/ 1860969 h 3482342"/>
              <a:gd name="connsiteX73" fmla="*/ 6727754 w 12192000"/>
              <a:gd name="connsiteY73" fmla="*/ 1882372 h 3482342"/>
              <a:gd name="connsiteX74" fmla="*/ 6723371 w 12192000"/>
              <a:gd name="connsiteY74" fmla="*/ 1886494 h 3482342"/>
              <a:gd name="connsiteX75" fmla="*/ 6702779 w 12192000"/>
              <a:gd name="connsiteY75" fmla="*/ 1893601 h 3482342"/>
              <a:gd name="connsiteX76" fmla="*/ 6700779 w 12192000"/>
              <a:gd name="connsiteY76" fmla="*/ 1907344 h 3482342"/>
              <a:gd name="connsiteX77" fmla="*/ 6672513 w 12192000"/>
              <a:gd name="connsiteY77" fmla="*/ 1926452 h 3482342"/>
              <a:gd name="connsiteX78" fmla="*/ 6633549 w 12192000"/>
              <a:gd name="connsiteY78" fmla="*/ 1936255 h 3482342"/>
              <a:gd name="connsiteX79" fmla="*/ 6444344 w 12192000"/>
              <a:gd name="connsiteY79" fmla="*/ 1969663 h 3482342"/>
              <a:gd name="connsiteX80" fmla="*/ 6333446 w 12192000"/>
              <a:gd name="connsiteY80" fmla="*/ 1997163 h 3482342"/>
              <a:gd name="connsiteX81" fmla="*/ 6294933 w 12192000"/>
              <a:gd name="connsiteY81" fmla="*/ 2019412 h 3482342"/>
              <a:gd name="connsiteX82" fmla="*/ 6238719 w 12192000"/>
              <a:gd name="connsiteY82" fmla="*/ 2042547 h 3482342"/>
              <a:gd name="connsiteX83" fmla="*/ 6142310 w 12192000"/>
              <a:gd name="connsiteY83" fmla="*/ 2092510 h 3482342"/>
              <a:gd name="connsiteX84" fmla="*/ 6007916 w 12192000"/>
              <a:gd name="connsiteY84" fmla="*/ 2143752 h 3482342"/>
              <a:gd name="connsiteX85" fmla="*/ 5894610 w 12192000"/>
              <a:gd name="connsiteY85" fmla="*/ 2130684 h 3482342"/>
              <a:gd name="connsiteX86" fmla="*/ 5817682 w 12192000"/>
              <a:gd name="connsiteY86" fmla="*/ 2157358 h 3482342"/>
              <a:gd name="connsiteX87" fmla="*/ 5591469 w 12192000"/>
              <a:gd name="connsiteY87" fmla="*/ 2178389 h 3482342"/>
              <a:gd name="connsiteX88" fmla="*/ 5414282 w 12192000"/>
              <a:gd name="connsiteY88" fmla="*/ 2183070 h 3482342"/>
              <a:gd name="connsiteX89" fmla="*/ 5368369 w 12192000"/>
              <a:gd name="connsiteY89" fmla="*/ 2204272 h 3482342"/>
              <a:gd name="connsiteX90" fmla="*/ 5291263 w 12192000"/>
              <a:gd name="connsiteY90" fmla="*/ 2239182 h 3482342"/>
              <a:gd name="connsiteX91" fmla="*/ 5240857 w 12192000"/>
              <a:gd name="connsiteY91" fmla="*/ 2289444 h 3482342"/>
              <a:gd name="connsiteX92" fmla="*/ 5173523 w 12192000"/>
              <a:gd name="connsiteY92" fmla="*/ 2309057 h 3482342"/>
              <a:gd name="connsiteX93" fmla="*/ 5148543 w 12192000"/>
              <a:gd name="connsiteY93" fmla="*/ 2282356 h 3482342"/>
              <a:gd name="connsiteX94" fmla="*/ 5079548 w 12192000"/>
              <a:gd name="connsiteY94" fmla="*/ 2313485 h 3482342"/>
              <a:gd name="connsiteX95" fmla="*/ 4975908 w 12192000"/>
              <a:gd name="connsiteY95" fmla="*/ 2364128 h 3482342"/>
              <a:gd name="connsiteX96" fmla="*/ 4913723 w 12192000"/>
              <a:gd name="connsiteY96" fmla="*/ 2385265 h 3482342"/>
              <a:gd name="connsiteX97" fmla="*/ 4746485 w 12192000"/>
              <a:gd name="connsiteY97" fmla="*/ 2451769 h 3482342"/>
              <a:gd name="connsiteX98" fmla="*/ 4681588 w 12192000"/>
              <a:gd name="connsiteY98" fmla="*/ 2467494 h 3482342"/>
              <a:gd name="connsiteX99" fmla="*/ 1783655 w 12192000"/>
              <a:gd name="connsiteY99" fmla="*/ 3163860 h 3482342"/>
              <a:gd name="connsiteX100" fmla="*/ 1325955 w 12192000"/>
              <a:gd name="connsiteY100" fmla="*/ 3176692 h 3482342"/>
              <a:gd name="connsiteX101" fmla="*/ 1190384 w 12192000"/>
              <a:gd name="connsiteY101" fmla="*/ 3203504 h 3482342"/>
              <a:gd name="connsiteX102" fmla="*/ 1094537 w 12192000"/>
              <a:gd name="connsiteY102" fmla="*/ 3229469 h 3482342"/>
              <a:gd name="connsiteX103" fmla="*/ 779276 w 12192000"/>
              <a:gd name="connsiteY103" fmla="*/ 3327290 h 3482342"/>
              <a:gd name="connsiteX104" fmla="*/ 600378 w 12192000"/>
              <a:gd name="connsiteY104" fmla="*/ 3335250 h 3482342"/>
              <a:gd name="connsiteX105" fmla="*/ 493457 w 12192000"/>
              <a:gd name="connsiteY105" fmla="*/ 3365044 h 3482342"/>
              <a:gd name="connsiteX106" fmla="*/ 349402 w 12192000"/>
              <a:gd name="connsiteY106" fmla="*/ 3380897 h 3482342"/>
              <a:gd name="connsiteX107" fmla="*/ 192183 w 12192000"/>
              <a:gd name="connsiteY107" fmla="*/ 3460075 h 3482342"/>
              <a:gd name="connsiteX108" fmla="*/ 46713 w 12192000"/>
              <a:gd name="connsiteY108" fmla="*/ 3462986 h 3482342"/>
              <a:gd name="connsiteX109" fmla="*/ 2765 w 12192000"/>
              <a:gd name="connsiteY109" fmla="*/ 3480770 h 3482342"/>
              <a:gd name="connsiteX110" fmla="*/ 0 w 12192000"/>
              <a:gd name="connsiteY110" fmla="*/ 3482342 h 3482342"/>
              <a:gd name="connsiteX111" fmla="*/ 0 w 12192000"/>
              <a:gd name="connsiteY111"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77421 w 12192000"/>
              <a:gd name="connsiteY15" fmla="*/ 763181 h 3482342"/>
              <a:gd name="connsiteX16" fmla="*/ 11540020 w 12192000"/>
              <a:gd name="connsiteY16" fmla="*/ 794059 h 3482342"/>
              <a:gd name="connsiteX17" fmla="*/ 11365056 w 12192000"/>
              <a:gd name="connsiteY17" fmla="*/ 804087 h 3482342"/>
              <a:gd name="connsiteX18" fmla="*/ 11294073 w 12192000"/>
              <a:gd name="connsiteY18" fmla="*/ 897260 h 3482342"/>
              <a:gd name="connsiteX19" fmla="*/ 11228040 w 12192000"/>
              <a:gd name="connsiteY19" fmla="*/ 958953 h 3482342"/>
              <a:gd name="connsiteX20" fmla="*/ 11193568 w 12192000"/>
              <a:gd name="connsiteY20" fmla="*/ 982314 h 3482342"/>
              <a:gd name="connsiteX21" fmla="*/ 11139869 w 12192000"/>
              <a:gd name="connsiteY21" fmla="*/ 1126133 h 3482342"/>
              <a:gd name="connsiteX22" fmla="*/ 11003287 w 12192000"/>
              <a:gd name="connsiteY22" fmla="*/ 1243468 h 3482342"/>
              <a:gd name="connsiteX23" fmla="*/ 10936797 w 12192000"/>
              <a:gd name="connsiteY23" fmla="*/ 1350588 h 3482342"/>
              <a:gd name="connsiteX24" fmla="*/ 10832727 w 12192000"/>
              <a:gd name="connsiteY24" fmla="*/ 1341335 h 3482342"/>
              <a:gd name="connsiteX25" fmla="*/ 10720408 w 12192000"/>
              <a:gd name="connsiteY25" fmla="*/ 1344999 h 3482342"/>
              <a:gd name="connsiteX26" fmla="*/ 10635456 w 12192000"/>
              <a:gd name="connsiteY26" fmla="*/ 1337688 h 3482342"/>
              <a:gd name="connsiteX27" fmla="*/ 10629954 w 12192000"/>
              <a:gd name="connsiteY27" fmla="*/ 1330628 h 3482342"/>
              <a:gd name="connsiteX28" fmla="*/ 10623883 w 12192000"/>
              <a:gd name="connsiteY28" fmla="*/ 1332776 h 3482342"/>
              <a:gd name="connsiteX29" fmla="*/ 10622090 w 12192000"/>
              <a:gd name="connsiteY29" fmla="*/ 1341385 h 3482342"/>
              <a:gd name="connsiteX30" fmla="*/ 10573203 w 12192000"/>
              <a:gd name="connsiteY30" fmla="*/ 1351996 h 3482342"/>
              <a:gd name="connsiteX31" fmla="*/ 10513263 w 12192000"/>
              <a:gd name="connsiteY31" fmla="*/ 1350756 h 3482342"/>
              <a:gd name="connsiteX32" fmla="*/ 10464012 w 12192000"/>
              <a:gd name="connsiteY32" fmla="*/ 1391778 h 3482342"/>
              <a:gd name="connsiteX33" fmla="*/ 10405409 w 12192000"/>
              <a:gd name="connsiteY33" fmla="*/ 1422789 h 3482342"/>
              <a:gd name="connsiteX34" fmla="*/ 10370530 w 12192000"/>
              <a:gd name="connsiteY34" fmla="*/ 1441596 h 3482342"/>
              <a:gd name="connsiteX35" fmla="*/ 10264922 w 12192000"/>
              <a:gd name="connsiteY35" fmla="*/ 1472107 h 3482342"/>
              <a:gd name="connsiteX36" fmla="*/ 10058690 w 12192000"/>
              <a:gd name="connsiteY36" fmla="*/ 1474888 h 3482342"/>
              <a:gd name="connsiteX37" fmla="*/ 10004424 w 12192000"/>
              <a:gd name="connsiteY37" fmla="*/ 1489801 h 3482342"/>
              <a:gd name="connsiteX38" fmla="*/ 9999951 w 12192000"/>
              <a:gd name="connsiteY38" fmla="*/ 1499127 h 3482342"/>
              <a:gd name="connsiteX39" fmla="*/ 9845462 w 12192000"/>
              <a:gd name="connsiteY39" fmla="*/ 1548192 h 3482342"/>
              <a:gd name="connsiteX40" fmla="*/ 9736156 w 12192000"/>
              <a:gd name="connsiteY40" fmla="*/ 1581928 h 3482342"/>
              <a:gd name="connsiteX41" fmla="*/ 9693355 w 12192000"/>
              <a:gd name="connsiteY41" fmla="*/ 1602632 h 3482342"/>
              <a:gd name="connsiteX42" fmla="*/ 9664242 w 12192000"/>
              <a:gd name="connsiteY42" fmla="*/ 1622075 h 3482342"/>
              <a:gd name="connsiteX43" fmla="*/ 9579195 w 12192000"/>
              <a:gd name="connsiteY43" fmla="*/ 1648017 h 3482342"/>
              <a:gd name="connsiteX44" fmla="*/ 9433652 w 12192000"/>
              <a:gd name="connsiteY44" fmla="*/ 1681174 h 3482342"/>
              <a:gd name="connsiteX45" fmla="*/ 9403775 w 12192000"/>
              <a:gd name="connsiteY45" fmla="*/ 1690403 h 3482342"/>
              <a:gd name="connsiteX46" fmla="*/ 9382503 w 12192000"/>
              <a:gd name="connsiteY46" fmla="*/ 1706957 h 3482342"/>
              <a:gd name="connsiteX47" fmla="*/ 9381410 w 12192000"/>
              <a:gd name="connsiteY47" fmla="*/ 1718312 h 3482342"/>
              <a:gd name="connsiteX48" fmla="*/ 9365685 w 12192000"/>
              <a:gd name="connsiteY48" fmla="*/ 1724772 h 3482342"/>
              <a:gd name="connsiteX49" fmla="*/ 9278020 w 12192000"/>
              <a:gd name="connsiteY49" fmla="*/ 1741161 h 3482342"/>
              <a:gd name="connsiteX50" fmla="*/ 9217145 w 12192000"/>
              <a:gd name="connsiteY50" fmla="*/ 1771195 h 3482342"/>
              <a:gd name="connsiteX51" fmla="*/ 8955875 w 12192000"/>
              <a:gd name="connsiteY51" fmla="*/ 1796806 h 3482342"/>
              <a:gd name="connsiteX52" fmla="*/ 8648415 w 12192000"/>
              <a:gd name="connsiteY52" fmla="*/ 1878623 h 3482342"/>
              <a:gd name="connsiteX53" fmla="*/ 8524524 w 12192000"/>
              <a:gd name="connsiteY53" fmla="*/ 1902425 h 3482342"/>
              <a:gd name="connsiteX54" fmla="*/ 8426060 w 12192000"/>
              <a:gd name="connsiteY54" fmla="*/ 1947126 h 3482342"/>
              <a:gd name="connsiteX55" fmla="*/ 8424042 w 12192000"/>
              <a:gd name="connsiteY55" fmla="*/ 1949367 h 3482342"/>
              <a:gd name="connsiteX56" fmla="*/ 8401276 w 12192000"/>
              <a:gd name="connsiteY56" fmla="*/ 1953968 h 3482342"/>
              <a:gd name="connsiteX57" fmla="*/ 8294129 w 12192000"/>
              <a:gd name="connsiteY57" fmla="*/ 1958387 h 3482342"/>
              <a:gd name="connsiteX58" fmla="*/ 8351578 w 12192000"/>
              <a:gd name="connsiteY58" fmla="*/ 1914422 h 3482342"/>
              <a:gd name="connsiteX59" fmla="*/ 8248914 w 12192000"/>
              <a:gd name="connsiteY59" fmla="*/ 1954175 h 3482342"/>
              <a:gd name="connsiteX60" fmla="*/ 8132104 w 12192000"/>
              <a:gd name="connsiteY60" fmla="*/ 1895727 h 3482342"/>
              <a:gd name="connsiteX61" fmla="*/ 7918078 w 12192000"/>
              <a:gd name="connsiteY61" fmla="*/ 1862668 h 3482342"/>
              <a:gd name="connsiteX62" fmla="*/ 7817899 w 12192000"/>
              <a:gd name="connsiteY62" fmla="*/ 1862176 h 3482342"/>
              <a:gd name="connsiteX63" fmla="*/ 7768994 w 12192000"/>
              <a:gd name="connsiteY63" fmla="*/ 1855721 h 3482342"/>
              <a:gd name="connsiteX64" fmla="*/ 7618027 w 12192000"/>
              <a:gd name="connsiteY64" fmla="*/ 1830959 h 3482342"/>
              <a:gd name="connsiteX65" fmla="*/ 7449425 w 12192000"/>
              <a:gd name="connsiteY65" fmla="*/ 1810910 h 3482342"/>
              <a:gd name="connsiteX66" fmla="*/ 7342915 w 12192000"/>
              <a:gd name="connsiteY66" fmla="*/ 1819827 h 3482342"/>
              <a:gd name="connsiteX67" fmla="*/ 7255191 w 12192000"/>
              <a:gd name="connsiteY67" fmla="*/ 1834354 h 3482342"/>
              <a:gd name="connsiteX68" fmla="*/ 7131205 w 12192000"/>
              <a:gd name="connsiteY68" fmla="*/ 1845557 h 3482342"/>
              <a:gd name="connsiteX69" fmla="*/ 6917124 w 12192000"/>
              <a:gd name="connsiteY69" fmla="*/ 1837109 h 3482342"/>
              <a:gd name="connsiteX70" fmla="*/ 6837145 w 12192000"/>
              <a:gd name="connsiteY70" fmla="*/ 1870724 h 3482342"/>
              <a:gd name="connsiteX71" fmla="*/ 6753991 w 12192000"/>
              <a:gd name="connsiteY71" fmla="*/ 1860969 h 3482342"/>
              <a:gd name="connsiteX72" fmla="*/ 6727754 w 12192000"/>
              <a:gd name="connsiteY72" fmla="*/ 1882372 h 3482342"/>
              <a:gd name="connsiteX73" fmla="*/ 6723371 w 12192000"/>
              <a:gd name="connsiteY73" fmla="*/ 1886494 h 3482342"/>
              <a:gd name="connsiteX74" fmla="*/ 6702779 w 12192000"/>
              <a:gd name="connsiteY74" fmla="*/ 1893601 h 3482342"/>
              <a:gd name="connsiteX75" fmla="*/ 6700779 w 12192000"/>
              <a:gd name="connsiteY75" fmla="*/ 1907344 h 3482342"/>
              <a:gd name="connsiteX76" fmla="*/ 6672513 w 12192000"/>
              <a:gd name="connsiteY76" fmla="*/ 1926452 h 3482342"/>
              <a:gd name="connsiteX77" fmla="*/ 6633549 w 12192000"/>
              <a:gd name="connsiteY77" fmla="*/ 1936255 h 3482342"/>
              <a:gd name="connsiteX78" fmla="*/ 6444344 w 12192000"/>
              <a:gd name="connsiteY78" fmla="*/ 1969663 h 3482342"/>
              <a:gd name="connsiteX79" fmla="*/ 6333446 w 12192000"/>
              <a:gd name="connsiteY79" fmla="*/ 1997163 h 3482342"/>
              <a:gd name="connsiteX80" fmla="*/ 6294933 w 12192000"/>
              <a:gd name="connsiteY80" fmla="*/ 2019412 h 3482342"/>
              <a:gd name="connsiteX81" fmla="*/ 6238719 w 12192000"/>
              <a:gd name="connsiteY81" fmla="*/ 2042547 h 3482342"/>
              <a:gd name="connsiteX82" fmla="*/ 6142310 w 12192000"/>
              <a:gd name="connsiteY82" fmla="*/ 2092510 h 3482342"/>
              <a:gd name="connsiteX83" fmla="*/ 6007916 w 12192000"/>
              <a:gd name="connsiteY83" fmla="*/ 2143752 h 3482342"/>
              <a:gd name="connsiteX84" fmla="*/ 5894610 w 12192000"/>
              <a:gd name="connsiteY84" fmla="*/ 2130684 h 3482342"/>
              <a:gd name="connsiteX85" fmla="*/ 5817682 w 12192000"/>
              <a:gd name="connsiteY85" fmla="*/ 2157358 h 3482342"/>
              <a:gd name="connsiteX86" fmla="*/ 5591469 w 12192000"/>
              <a:gd name="connsiteY86" fmla="*/ 2178389 h 3482342"/>
              <a:gd name="connsiteX87" fmla="*/ 5414282 w 12192000"/>
              <a:gd name="connsiteY87" fmla="*/ 2183070 h 3482342"/>
              <a:gd name="connsiteX88" fmla="*/ 5368369 w 12192000"/>
              <a:gd name="connsiteY88" fmla="*/ 2204272 h 3482342"/>
              <a:gd name="connsiteX89" fmla="*/ 5291263 w 12192000"/>
              <a:gd name="connsiteY89" fmla="*/ 2239182 h 3482342"/>
              <a:gd name="connsiteX90" fmla="*/ 5240857 w 12192000"/>
              <a:gd name="connsiteY90" fmla="*/ 2289444 h 3482342"/>
              <a:gd name="connsiteX91" fmla="*/ 5173523 w 12192000"/>
              <a:gd name="connsiteY91" fmla="*/ 2309057 h 3482342"/>
              <a:gd name="connsiteX92" fmla="*/ 5148543 w 12192000"/>
              <a:gd name="connsiteY92" fmla="*/ 2282356 h 3482342"/>
              <a:gd name="connsiteX93" fmla="*/ 5079548 w 12192000"/>
              <a:gd name="connsiteY93" fmla="*/ 2313485 h 3482342"/>
              <a:gd name="connsiteX94" fmla="*/ 4975908 w 12192000"/>
              <a:gd name="connsiteY94" fmla="*/ 2364128 h 3482342"/>
              <a:gd name="connsiteX95" fmla="*/ 4913723 w 12192000"/>
              <a:gd name="connsiteY95" fmla="*/ 2385265 h 3482342"/>
              <a:gd name="connsiteX96" fmla="*/ 4746485 w 12192000"/>
              <a:gd name="connsiteY96" fmla="*/ 2451769 h 3482342"/>
              <a:gd name="connsiteX97" fmla="*/ 4681588 w 12192000"/>
              <a:gd name="connsiteY97" fmla="*/ 2467494 h 3482342"/>
              <a:gd name="connsiteX98" fmla="*/ 1783655 w 12192000"/>
              <a:gd name="connsiteY98" fmla="*/ 3163860 h 3482342"/>
              <a:gd name="connsiteX99" fmla="*/ 1325955 w 12192000"/>
              <a:gd name="connsiteY99" fmla="*/ 3176692 h 3482342"/>
              <a:gd name="connsiteX100" fmla="*/ 1190384 w 12192000"/>
              <a:gd name="connsiteY100" fmla="*/ 3203504 h 3482342"/>
              <a:gd name="connsiteX101" fmla="*/ 1094537 w 12192000"/>
              <a:gd name="connsiteY101" fmla="*/ 3229469 h 3482342"/>
              <a:gd name="connsiteX102" fmla="*/ 779276 w 12192000"/>
              <a:gd name="connsiteY102" fmla="*/ 3327290 h 3482342"/>
              <a:gd name="connsiteX103" fmla="*/ 600378 w 12192000"/>
              <a:gd name="connsiteY103" fmla="*/ 3335250 h 3482342"/>
              <a:gd name="connsiteX104" fmla="*/ 493457 w 12192000"/>
              <a:gd name="connsiteY104" fmla="*/ 3365044 h 3482342"/>
              <a:gd name="connsiteX105" fmla="*/ 349402 w 12192000"/>
              <a:gd name="connsiteY105" fmla="*/ 3380897 h 3482342"/>
              <a:gd name="connsiteX106" fmla="*/ 192183 w 12192000"/>
              <a:gd name="connsiteY106" fmla="*/ 3460075 h 3482342"/>
              <a:gd name="connsiteX107" fmla="*/ 46713 w 12192000"/>
              <a:gd name="connsiteY107" fmla="*/ 3462986 h 3482342"/>
              <a:gd name="connsiteX108" fmla="*/ 2765 w 12192000"/>
              <a:gd name="connsiteY108" fmla="*/ 3480770 h 3482342"/>
              <a:gd name="connsiteX109" fmla="*/ 0 w 12192000"/>
              <a:gd name="connsiteY109" fmla="*/ 3482342 h 3482342"/>
              <a:gd name="connsiteX110" fmla="*/ 0 w 12192000"/>
              <a:gd name="connsiteY110"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77421 w 12192000"/>
              <a:gd name="connsiteY15" fmla="*/ 763181 h 3482342"/>
              <a:gd name="connsiteX16" fmla="*/ 11540020 w 12192000"/>
              <a:gd name="connsiteY16" fmla="*/ 794059 h 3482342"/>
              <a:gd name="connsiteX17" fmla="*/ 11365056 w 12192000"/>
              <a:gd name="connsiteY17" fmla="*/ 804087 h 3482342"/>
              <a:gd name="connsiteX18" fmla="*/ 11294073 w 12192000"/>
              <a:gd name="connsiteY18" fmla="*/ 897260 h 3482342"/>
              <a:gd name="connsiteX19" fmla="*/ 11228040 w 12192000"/>
              <a:gd name="connsiteY19" fmla="*/ 958953 h 3482342"/>
              <a:gd name="connsiteX20" fmla="*/ 11193568 w 12192000"/>
              <a:gd name="connsiteY20" fmla="*/ 982314 h 3482342"/>
              <a:gd name="connsiteX21" fmla="*/ 11139869 w 12192000"/>
              <a:gd name="connsiteY21" fmla="*/ 1126133 h 3482342"/>
              <a:gd name="connsiteX22" fmla="*/ 11003287 w 12192000"/>
              <a:gd name="connsiteY22" fmla="*/ 1243468 h 3482342"/>
              <a:gd name="connsiteX23" fmla="*/ 10936797 w 12192000"/>
              <a:gd name="connsiteY23" fmla="*/ 1350588 h 3482342"/>
              <a:gd name="connsiteX24" fmla="*/ 10832727 w 12192000"/>
              <a:gd name="connsiteY24" fmla="*/ 1341335 h 3482342"/>
              <a:gd name="connsiteX25" fmla="*/ 10720408 w 12192000"/>
              <a:gd name="connsiteY25" fmla="*/ 1344999 h 3482342"/>
              <a:gd name="connsiteX26" fmla="*/ 10635456 w 12192000"/>
              <a:gd name="connsiteY26" fmla="*/ 1337688 h 3482342"/>
              <a:gd name="connsiteX27" fmla="*/ 10629954 w 12192000"/>
              <a:gd name="connsiteY27" fmla="*/ 1330628 h 3482342"/>
              <a:gd name="connsiteX28" fmla="*/ 10623883 w 12192000"/>
              <a:gd name="connsiteY28" fmla="*/ 1332776 h 3482342"/>
              <a:gd name="connsiteX29" fmla="*/ 10622090 w 12192000"/>
              <a:gd name="connsiteY29" fmla="*/ 1341385 h 3482342"/>
              <a:gd name="connsiteX30" fmla="*/ 10573203 w 12192000"/>
              <a:gd name="connsiteY30" fmla="*/ 1351996 h 3482342"/>
              <a:gd name="connsiteX31" fmla="*/ 10513263 w 12192000"/>
              <a:gd name="connsiteY31" fmla="*/ 1350756 h 3482342"/>
              <a:gd name="connsiteX32" fmla="*/ 10464012 w 12192000"/>
              <a:gd name="connsiteY32" fmla="*/ 1391778 h 3482342"/>
              <a:gd name="connsiteX33" fmla="*/ 10405409 w 12192000"/>
              <a:gd name="connsiteY33" fmla="*/ 1422789 h 3482342"/>
              <a:gd name="connsiteX34" fmla="*/ 10370530 w 12192000"/>
              <a:gd name="connsiteY34" fmla="*/ 1441596 h 3482342"/>
              <a:gd name="connsiteX35" fmla="*/ 10264922 w 12192000"/>
              <a:gd name="connsiteY35" fmla="*/ 1472107 h 3482342"/>
              <a:gd name="connsiteX36" fmla="*/ 10058690 w 12192000"/>
              <a:gd name="connsiteY36" fmla="*/ 1474888 h 3482342"/>
              <a:gd name="connsiteX37" fmla="*/ 10004424 w 12192000"/>
              <a:gd name="connsiteY37" fmla="*/ 1489801 h 3482342"/>
              <a:gd name="connsiteX38" fmla="*/ 9999951 w 12192000"/>
              <a:gd name="connsiteY38" fmla="*/ 1499127 h 3482342"/>
              <a:gd name="connsiteX39" fmla="*/ 9845462 w 12192000"/>
              <a:gd name="connsiteY39" fmla="*/ 1548192 h 3482342"/>
              <a:gd name="connsiteX40" fmla="*/ 9736156 w 12192000"/>
              <a:gd name="connsiteY40" fmla="*/ 1581928 h 3482342"/>
              <a:gd name="connsiteX41" fmla="*/ 9693355 w 12192000"/>
              <a:gd name="connsiteY41" fmla="*/ 1602632 h 3482342"/>
              <a:gd name="connsiteX42" fmla="*/ 9664242 w 12192000"/>
              <a:gd name="connsiteY42" fmla="*/ 1622075 h 3482342"/>
              <a:gd name="connsiteX43" fmla="*/ 9579195 w 12192000"/>
              <a:gd name="connsiteY43" fmla="*/ 1648017 h 3482342"/>
              <a:gd name="connsiteX44" fmla="*/ 9433652 w 12192000"/>
              <a:gd name="connsiteY44" fmla="*/ 1681174 h 3482342"/>
              <a:gd name="connsiteX45" fmla="*/ 9403775 w 12192000"/>
              <a:gd name="connsiteY45" fmla="*/ 1690403 h 3482342"/>
              <a:gd name="connsiteX46" fmla="*/ 9382503 w 12192000"/>
              <a:gd name="connsiteY46" fmla="*/ 1706957 h 3482342"/>
              <a:gd name="connsiteX47" fmla="*/ 9381410 w 12192000"/>
              <a:gd name="connsiteY47" fmla="*/ 1718312 h 3482342"/>
              <a:gd name="connsiteX48" fmla="*/ 9365685 w 12192000"/>
              <a:gd name="connsiteY48" fmla="*/ 1724772 h 3482342"/>
              <a:gd name="connsiteX49" fmla="*/ 9278020 w 12192000"/>
              <a:gd name="connsiteY49" fmla="*/ 1741161 h 3482342"/>
              <a:gd name="connsiteX50" fmla="*/ 9217145 w 12192000"/>
              <a:gd name="connsiteY50" fmla="*/ 1771195 h 3482342"/>
              <a:gd name="connsiteX51" fmla="*/ 8955875 w 12192000"/>
              <a:gd name="connsiteY51" fmla="*/ 1796806 h 3482342"/>
              <a:gd name="connsiteX52" fmla="*/ 8648415 w 12192000"/>
              <a:gd name="connsiteY52" fmla="*/ 1878623 h 3482342"/>
              <a:gd name="connsiteX53" fmla="*/ 8524524 w 12192000"/>
              <a:gd name="connsiteY53" fmla="*/ 1902425 h 3482342"/>
              <a:gd name="connsiteX54" fmla="*/ 8426060 w 12192000"/>
              <a:gd name="connsiteY54" fmla="*/ 1947126 h 3482342"/>
              <a:gd name="connsiteX55" fmla="*/ 8424042 w 12192000"/>
              <a:gd name="connsiteY55" fmla="*/ 1949367 h 3482342"/>
              <a:gd name="connsiteX56" fmla="*/ 8401276 w 12192000"/>
              <a:gd name="connsiteY56" fmla="*/ 1953968 h 3482342"/>
              <a:gd name="connsiteX57" fmla="*/ 8351578 w 12192000"/>
              <a:gd name="connsiteY57" fmla="*/ 1914422 h 3482342"/>
              <a:gd name="connsiteX58" fmla="*/ 8248914 w 12192000"/>
              <a:gd name="connsiteY58" fmla="*/ 1954175 h 3482342"/>
              <a:gd name="connsiteX59" fmla="*/ 8132104 w 12192000"/>
              <a:gd name="connsiteY59" fmla="*/ 1895727 h 3482342"/>
              <a:gd name="connsiteX60" fmla="*/ 7918078 w 12192000"/>
              <a:gd name="connsiteY60" fmla="*/ 1862668 h 3482342"/>
              <a:gd name="connsiteX61" fmla="*/ 7817899 w 12192000"/>
              <a:gd name="connsiteY61" fmla="*/ 1862176 h 3482342"/>
              <a:gd name="connsiteX62" fmla="*/ 7768994 w 12192000"/>
              <a:gd name="connsiteY62" fmla="*/ 1855721 h 3482342"/>
              <a:gd name="connsiteX63" fmla="*/ 7618027 w 12192000"/>
              <a:gd name="connsiteY63" fmla="*/ 1830959 h 3482342"/>
              <a:gd name="connsiteX64" fmla="*/ 7449425 w 12192000"/>
              <a:gd name="connsiteY64" fmla="*/ 1810910 h 3482342"/>
              <a:gd name="connsiteX65" fmla="*/ 7342915 w 12192000"/>
              <a:gd name="connsiteY65" fmla="*/ 1819827 h 3482342"/>
              <a:gd name="connsiteX66" fmla="*/ 7255191 w 12192000"/>
              <a:gd name="connsiteY66" fmla="*/ 1834354 h 3482342"/>
              <a:gd name="connsiteX67" fmla="*/ 7131205 w 12192000"/>
              <a:gd name="connsiteY67" fmla="*/ 1845557 h 3482342"/>
              <a:gd name="connsiteX68" fmla="*/ 6917124 w 12192000"/>
              <a:gd name="connsiteY68" fmla="*/ 1837109 h 3482342"/>
              <a:gd name="connsiteX69" fmla="*/ 6837145 w 12192000"/>
              <a:gd name="connsiteY69" fmla="*/ 1870724 h 3482342"/>
              <a:gd name="connsiteX70" fmla="*/ 6753991 w 12192000"/>
              <a:gd name="connsiteY70" fmla="*/ 1860969 h 3482342"/>
              <a:gd name="connsiteX71" fmla="*/ 6727754 w 12192000"/>
              <a:gd name="connsiteY71" fmla="*/ 1882372 h 3482342"/>
              <a:gd name="connsiteX72" fmla="*/ 6723371 w 12192000"/>
              <a:gd name="connsiteY72" fmla="*/ 1886494 h 3482342"/>
              <a:gd name="connsiteX73" fmla="*/ 6702779 w 12192000"/>
              <a:gd name="connsiteY73" fmla="*/ 1893601 h 3482342"/>
              <a:gd name="connsiteX74" fmla="*/ 6700779 w 12192000"/>
              <a:gd name="connsiteY74" fmla="*/ 1907344 h 3482342"/>
              <a:gd name="connsiteX75" fmla="*/ 6672513 w 12192000"/>
              <a:gd name="connsiteY75" fmla="*/ 1926452 h 3482342"/>
              <a:gd name="connsiteX76" fmla="*/ 6633549 w 12192000"/>
              <a:gd name="connsiteY76" fmla="*/ 1936255 h 3482342"/>
              <a:gd name="connsiteX77" fmla="*/ 6444344 w 12192000"/>
              <a:gd name="connsiteY77" fmla="*/ 1969663 h 3482342"/>
              <a:gd name="connsiteX78" fmla="*/ 6333446 w 12192000"/>
              <a:gd name="connsiteY78" fmla="*/ 1997163 h 3482342"/>
              <a:gd name="connsiteX79" fmla="*/ 6294933 w 12192000"/>
              <a:gd name="connsiteY79" fmla="*/ 2019412 h 3482342"/>
              <a:gd name="connsiteX80" fmla="*/ 6238719 w 12192000"/>
              <a:gd name="connsiteY80" fmla="*/ 2042547 h 3482342"/>
              <a:gd name="connsiteX81" fmla="*/ 6142310 w 12192000"/>
              <a:gd name="connsiteY81" fmla="*/ 2092510 h 3482342"/>
              <a:gd name="connsiteX82" fmla="*/ 6007916 w 12192000"/>
              <a:gd name="connsiteY82" fmla="*/ 2143752 h 3482342"/>
              <a:gd name="connsiteX83" fmla="*/ 5894610 w 12192000"/>
              <a:gd name="connsiteY83" fmla="*/ 2130684 h 3482342"/>
              <a:gd name="connsiteX84" fmla="*/ 5817682 w 12192000"/>
              <a:gd name="connsiteY84" fmla="*/ 2157358 h 3482342"/>
              <a:gd name="connsiteX85" fmla="*/ 5591469 w 12192000"/>
              <a:gd name="connsiteY85" fmla="*/ 2178389 h 3482342"/>
              <a:gd name="connsiteX86" fmla="*/ 5414282 w 12192000"/>
              <a:gd name="connsiteY86" fmla="*/ 2183070 h 3482342"/>
              <a:gd name="connsiteX87" fmla="*/ 5368369 w 12192000"/>
              <a:gd name="connsiteY87" fmla="*/ 2204272 h 3482342"/>
              <a:gd name="connsiteX88" fmla="*/ 5291263 w 12192000"/>
              <a:gd name="connsiteY88" fmla="*/ 2239182 h 3482342"/>
              <a:gd name="connsiteX89" fmla="*/ 5240857 w 12192000"/>
              <a:gd name="connsiteY89" fmla="*/ 2289444 h 3482342"/>
              <a:gd name="connsiteX90" fmla="*/ 5173523 w 12192000"/>
              <a:gd name="connsiteY90" fmla="*/ 2309057 h 3482342"/>
              <a:gd name="connsiteX91" fmla="*/ 5148543 w 12192000"/>
              <a:gd name="connsiteY91" fmla="*/ 2282356 h 3482342"/>
              <a:gd name="connsiteX92" fmla="*/ 5079548 w 12192000"/>
              <a:gd name="connsiteY92" fmla="*/ 2313485 h 3482342"/>
              <a:gd name="connsiteX93" fmla="*/ 4975908 w 12192000"/>
              <a:gd name="connsiteY93" fmla="*/ 2364128 h 3482342"/>
              <a:gd name="connsiteX94" fmla="*/ 4913723 w 12192000"/>
              <a:gd name="connsiteY94" fmla="*/ 2385265 h 3482342"/>
              <a:gd name="connsiteX95" fmla="*/ 4746485 w 12192000"/>
              <a:gd name="connsiteY95" fmla="*/ 2451769 h 3482342"/>
              <a:gd name="connsiteX96" fmla="*/ 4681588 w 12192000"/>
              <a:gd name="connsiteY96" fmla="*/ 2467494 h 3482342"/>
              <a:gd name="connsiteX97" fmla="*/ 1783655 w 12192000"/>
              <a:gd name="connsiteY97" fmla="*/ 3163860 h 3482342"/>
              <a:gd name="connsiteX98" fmla="*/ 1325955 w 12192000"/>
              <a:gd name="connsiteY98" fmla="*/ 3176692 h 3482342"/>
              <a:gd name="connsiteX99" fmla="*/ 1190384 w 12192000"/>
              <a:gd name="connsiteY99" fmla="*/ 3203504 h 3482342"/>
              <a:gd name="connsiteX100" fmla="*/ 1094537 w 12192000"/>
              <a:gd name="connsiteY100" fmla="*/ 3229469 h 3482342"/>
              <a:gd name="connsiteX101" fmla="*/ 779276 w 12192000"/>
              <a:gd name="connsiteY101" fmla="*/ 3327290 h 3482342"/>
              <a:gd name="connsiteX102" fmla="*/ 600378 w 12192000"/>
              <a:gd name="connsiteY102" fmla="*/ 3335250 h 3482342"/>
              <a:gd name="connsiteX103" fmla="*/ 493457 w 12192000"/>
              <a:gd name="connsiteY103" fmla="*/ 3365044 h 3482342"/>
              <a:gd name="connsiteX104" fmla="*/ 349402 w 12192000"/>
              <a:gd name="connsiteY104" fmla="*/ 3380897 h 3482342"/>
              <a:gd name="connsiteX105" fmla="*/ 192183 w 12192000"/>
              <a:gd name="connsiteY105" fmla="*/ 3460075 h 3482342"/>
              <a:gd name="connsiteX106" fmla="*/ 46713 w 12192000"/>
              <a:gd name="connsiteY106" fmla="*/ 3462986 h 3482342"/>
              <a:gd name="connsiteX107" fmla="*/ 2765 w 12192000"/>
              <a:gd name="connsiteY107" fmla="*/ 3480770 h 3482342"/>
              <a:gd name="connsiteX108" fmla="*/ 0 w 12192000"/>
              <a:gd name="connsiteY108" fmla="*/ 3482342 h 3482342"/>
              <a:gd name="connsiteX109" fmla="*/ 0 w 12192000"/>
              <a:gd name="connsiteY10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77421 w 12192000"/>
              <a:gd name="connsiteY15" fmla="*/ 763181 h 3482342"/>
              <a:gd name="connsiteX16" fmla="*/ 11540020 w 12192000"/>
              <a:gd name="connsiteY16" fmla="*/ 794059 h 3482342"/>
              <a:gd name="connsiteX17" fmla="*/ 11365056 w 12192000"/>
              <a:gd name="connsiteY17" fmla="*/ 804087 h 3482342"/>
              <a:gd name="connsiteX18" fmla="*/ 11294073 w 12192000"/>
              <a:gd name="connsiteY18" fmla="*/ 897260 h 3482342"/>
              <a:gd name="connsiteX19" fmla="*/ 11228040 w 12192000"/>
              <a:gd name="connsiteY19" fmla="*/ 958953 h 3482342"/>
              <a:gd name="connsiteX20" fmla="*/ 11193568 w 12192000"/>
              <a:gd name="connsiteY20" fmla="*/ 982314 h 3482342"/>
              <a:gd name="connsiteX21" fmla="*/ 11139869 w 12192000"/>
              <a:gd name="connsiteY21" fmla="*/ 1126133 h 3482342"/>
              <a:gd name="connsiteX22" fmla="*/ 11003287 w 12192000"/>
              <a:gd name="connsiteY22" fmla="*/ 1243468 h 3482342"/>
              <a:gd name="connsiteX23" fmla="*/ 10936797 w 12192000"/>
              <a:gd name="connsiteY23" fmla="*/ 1350588 h 3482342"/>
              <a:gd name="connsiteX24" fmla="*/ 10832727 w 12192000"/>
              <a:gd name="connsiteY24" fmla="*/ 1341335 h 3482342"/>
              <a:gd name="connsiteX25" fmla="*/ 10720408 w 12192000"/>
              <a:gd name="connsiteY25" fmla="*/ 1344999 h 3482342"/>
              <a:gd name="connsiteX26" fmla="*/ 10635456 w 12192000"/>
              <a:gd name="connsiteY26" fmla="*/ 1337688 h 3482342"/>
              <a:gd name="connsiteX27" fmla="*/ 10629954 w 12192000"/>
              <a:gd name="connsiteY27" fmla="*/ 1330628 h 3482342"/>
              <a:gd name="connsiteX28" fmla="*/ 10623883 w 12192000"/>
              <a:gd name="connsiteY28" fmla="*/ 1332776 h 3482342"/>
              <a:gd name="connsiteX29" fmla="*/ 10622090 w 12192000"/>
              <a:gd name="connsiteY29" fmla="*/ 1341385 h 3482342"/>
              <a:gd name="connsiteX30" fmla="*/ 10573203 w 12192000"/>
              <a:gd name="connsiteY30" fmla="*/ 1351996 h 3482342"/>
              <a:gd name="connsiteX31" fmla="*/ 10513263 w 12192000"/>
              <a:gd name="connsiteY31" fmla="*/ 1350756 h 3482342"/>
              <a:gd name="connsiteX32" fmla="*/ 10464012 w 12192000"/>
              <a:gd name="connsiteY32" fmla="*/ 1391778 h 3482342"/>
              <a:gd name="connsiteX33" fmla="*/ 10405409 w 12192000"/>
              <a:gd name="connsiteY33" fmla="*/ 1422789 h 3482342"/>
              <a:gd name="connsiteX34" fmla="*/ 10370530 w 12192000"/>
              <a:gd name="connsiteY34" fmla="*/ 1441596 h 3482342"/>
              <a:gd name="connsiteX35" fmla="*/ 10264922 w 12192000"/>
              <a:gd name="connsiteY35" fmla="*/ 1472107 h 3482342"/>
              <a:gd name="connsiteX36" fmla="*/ 10058690 w 12192000"/>
              <a:gd name="connsiteY36" fmla="*/ 1474888 h 3482342"/>
              <a:gd name="connsiteX37" fmla="*/ 10004424 w 12192000"/>
              <a:gd name="connsiteY37" fmla="*/ 1489801 h 3482342"/>
              <a:gd name="connsiteX38" fmla="*/ 9999951 w 12192000"/>
              <a:gd name="connsiteY38" fmla="*/ 1499127 h 3482342"/>
              <a:gd name="connsiteX39" fmla="*/ 9845462 w 12192000"/>
              <a:gd name="connsiteY39" fmla="*/ 1548192 h 3482342"/>
              <a:gd name="connsiteX40" fmla="*/ 9736156 w 12192000"/>
              <a:gd name="connsiteY40" fmla="*/ 1581928 h 3482342"/>
              <a:gd name="connsiteX41" fmla="*/ 9693355 w 12192000"/>
              <a:gd name="connsiteY41" fmla="*/ 1602632 h 3482342"/>
              <a:gd name="connsiteX42" fmla="*/ 9664242 w 12192000"/>
              <a:gd name="connsiteY42" fmla="*/ 1622075 h 3482342"/>
              <a:gd name="connsiteX43" fmla="*/ 9579195 w 12192000"/>
              <a:gd name="connsiteY43" fmla="*/ 1648017 h 3482342"/>
              <a:gd name="connsiteX44" fmla="*/ 9433652 w 12192000"/>
              <a:gd name="connsiteY44" fmla="*/ 1681174 h 3482342"/>
              <a:gd name="connsiteX45" fmla="*/ 9403775 w 12192000"/>
              <a:gd name="connsiteY45" fmla="*/ 1690403 h 3482342"/>
              <a:gd name="connsiteX46" fmla="*/ 9382503 w 12192000"/>
              <a:gd name="connsiteY46" fmla="*/ 1706957 h 3482342"/>
              <a:gd name="connsiteX47" fmla="*/ 9381410 w 12192000"/>
              <a:gd name="connsiteY47" fmla="*/ 1718312 h 3482342"/>
              <a:gd name="connsiteX48" fmla="*/ 9365685 w 12192000"/>
              <a:gd name="connsiteY48" fmla="*/ 1724772 h 3482342"/>
              <a:gd name="connsiteX49" fmla="*/ 9278020 w 12192000"/>
              <a:gd name="connsiteY49" fmla="*/ 1741161 h 3482342"/>
              <a:gd name="connsiteX50" fmla="*/ 9217145 w 12192000"/>
              <a:gd name="connsiteY50" fmla="*/ 1771195 h 3482342"/>
              <a:gd name="connsiteX51" fmla="*/ 8955875 w 12192000"/>
              <a:gd name="connsiteY51" fmla="*/ 1796806 h 3482342"/>
              <a:gd name="connsiteX52" fmla="*/ 8648415 w 12192000"/>
              <a:gd name="connsiteY52" fmla="*/ 1878623 h 3482342"/>
              <a:gd name="connsiteX53" fmla="*/ 8524524 w 12192000"/>
              <a:gd name="connsiteY53" fmla="*/ 1902425 h 3482342"/>
              <a:gd name="connsiteX54" fmla="*/ 8426060 w 12192000"/>
              <a:gd name="connsiteY54" fmla="*/ 1947126 h 3482342"/>
              <a:gd name="connsiteX55" fmla="*/ 8424042 w 12192000"/>
              <a:gd name="connsiteY55" fmla="*/ 1949367 h 3482342"/>
              <a:gd name="connsiteX56" fmla="*/ 8401276 w 12192000"/>
              <a:gd name="connsiteY56" fmla="*/ 1953968 h 3482342"/>
              <a:gd name="connsiteX57" fmla="*/ 8351578 w 12192000"/>
              <a:gd name="connsiteY57" fmla="*/ 1914422 h 3482342"/>
              <a:gd name="connsiteX58" fmla="*/ 8236214 w 12192000"/>
              <a:gd name="connsiteY58" fmla="*/ 1909725 h 3482342"/>
              <a:gd name="connsiteX59" fmla="*/ 8132104 w 12192000"/>
              <a:gd name="connsiteY59" fmla="*/ 1895727 h 3482342"/>
              <a:gd name="connsiteX60" fmla="*/ 7918078 w 12192000"/>
              <a:gd name="connsiteY60" fmla="*/ 1862668 h 3482342"/>
              <a:gd name="connsiteX61" fmla="*/ 7817899 w 12192000"/>
              <a:gd name="connsiteY61" fmla="*/ 1862176 h 3482342"/>
              <a:gd name="connsiteX62" fmla="*/ 7768994 w 12192000"/>
              <a:gd name="connsiteY62" fmla="*/ 1855721 h 3482342"/>
              <a:gd name="connsiteX63" fmla="*/ 7618027 w 12192000"/>
              <a:gd name="connsiteY63" fmla="*/ 1830959 h 3482342"/>
              <a:gd name="connsiteX64" fmla="*/ 7449425 w 12192000"/>
              <a:gd name="connsiteY64" fmla="*/ 1810910 h 3482342"/>
              <a:gd name="connsiteX65" fmla="*/ 7342915 w 12192000"/>
              <a:gd name="connsiteY65" fmla="*/ 1819827 h 3482342"/>
              <a:gd name="connsiteX66" fmla="*/ 7255191 w 12192000"/>
              <a:gd name="connsiteY66" fmla="*/ 1834354 h 3482342"/>
              <a:gd name="connsiteX67" fmla="*/ 7131205 w 12192000"/>
              <a:gd name="connsiteY67" fmla="*/ 1845557 h 3482342"/>
              <a:gd name="connsiteX68" fmla="*/ 6917124 w 12192000"/>
              <a:gd name="connsiteY68" fmla="*/ 1837109 h 3482342"/>
              <a:gd name="connsiteX69" fmla="*/ 6837145 w 12192000"/>
              <a:gd name="connsiteY69" fmla="*/ 1870724 h 3482342"/>
              <a:gd name="connsiteX70" fmla="*/ 6753991 w 12192000"/>
              <a:gd name="connsiteY70" fmla="*/ 1860969 h 3482342"/>
              <a:gd name="connsiteX71" fmla="*/ 6727754 w 12192000"/>
              <a:gd name="connsiteY71" fmla="*/ 1882372 h 3482342"/>
              <a:gd name="connsiteX72" fmla="*/ 6723371 w 12192000"/>
              <a:gd name="connsiteY72" fmla="*/ 1886494 h 3482342"/>
              <a:gd name="connsiteX73" fmla="*/ 6702779 w 12192000"/>
              <a:gd name="connsiteY73" fmla="*/ 1893601 h 3482342"/>
              <a:gd name="connsiteX74" fmla="*/ 6700779 w 12192000"/>
              <a:gd name="connsiteY74" fmla="*/ 1907344 h 3482342"/>
              <a:gd name="connsiteX75" fmla="*/ 6672513 w 12192000"/>
              <a:gd name="connsiteY75" fmla="*/ 1926452 h 3482342"/>
              <a:gd name="connsiteX76" fmla="*/ 6633549 w 12192000"/>
              <a:gd name="connsiteY76" fmla="*/ 1936255 h 3482342"/>
              <a:gd name="connsiteX77" fmla="*/ 6444344 w 12192000"/>
              <a:gd name="connsiteY77" fmla="*/ 1969663 h 3482342"/>
              <a:gd name="connsiteX78" fmla="*/ 6333446 w 12192000"/>
              <a:gd name="connsiteY78" fmla="*/ 1997163 h 3482342"/>
              <a:gd name="connsiteX79" fmla="*/ 6294933 w 12192000"/>
              <a:gd name="connsiteY79" fmla="*/ 2019412 h 3482342"/>
              <a:gd name="connsiteX80" fmla="*/ 6238719 w 12192000"/>
              <a:gd name="connsiteY80" fmla="*/ 2042547 h 3482342"/>
              <a:gd name="connsiteX81" fmla="*/ 6142310 w 12192000"/>
              <a:gd name="connsiteY81" fmla="*/ 2092510 h 3482342"/>
              <a:gd name="connsiteX82" fmla="*/ 6007916 w 12192000"/>
              <a:gd name="connsiteY82" fmla="*/ 2143752 h 3482342"/>
              <a:gd name="connsiteX83" fmla="*/ 5894610 w 12192000"/>
              <a:gd name="connsiteY83" fmla="*/ 2130684 h 3482342"/>
              <a:gd name="connsiteX84" fmla="*/ 5817682 w 12192000"/>
              <a:gd name="connsiteY84" fmla="*/ 2157358 h 3482342"/>
              <a:gd name="connsiteX85" fmla="*/ 5591469 w 12192000"/>
              <a:gd name="connsiteY85" fmla="*/ 2178389 h 3482342"/>
              <a:gd name="connsiteX86" fmla="*/ 5414282 w 12192000"/>
              <a:gd name="connsiteY86" fmla="*/ 2183070 h 3482342"/>
              <a:gd name="connsiteX87" fmla="*/ 5368369 w 12192000"/>
              <a:gd name="connsiteY87" fmla="*/ 2204272 h 3482342"/>
              <a:gd name="connsiteX88" fmla="*/ 5291263 w 12192000"/>
              <a:gd name="connsiteY88" fmla="*/ 2239182 h 3482342"/>
              <a:gd name="connsiteX89" fmla="*/ 5240857 w 12192000"/>
              <a:gd name="connsiteY89" fmla="*/ 2289444 h 3482342"/>
              <a:gd name="connsiteX90" fmla="*/ 5173523 w 12192000"/>
              <a:gd name="connsiteY90" fmla="*/ 2309057 h 3482342"/>
              <a:gd name="connsiteX91" fmla="*/ 5148543 w 12192000"/>
              <a:gd name="connsiteY91" fmla="*/ 2282356 h 3482342"/>
              <a:gd name="connsiteX92" fmla="*/ 5079548 w 12192000"/>
              <a:gd name="connsiteY92" fmla="*/ 2313485 h 3482342"/>
              <a:gd name="connsiteX93" fmla="*/ 4975908 w 12192000"/>
              <a:gd name="connsiteY93" fmla="*/ 2364128 h 3482342"/>
              <a:gd name="connsiteX94" fmla="*/ 4913723 w 12192000"/>
              <a:gd name="connsiteY94" fmla="*/ 2385265 h 3482342"/>
              <a:gd name="connsiteX95" fmla="*/ 4746485 w 12192000"/>
              <a:gd name="connsiteY95" fmla="*/ 2451769 h 3482342"/>
              <a:gd name="connsiteX96" fmla="*/ 4681588 w 12192000"/>
              <a:gd name="connsiteY96" fmla="*/ 2467494 h 3482342"/>
              <a:gd name="connsiteX97" fmla="*/ 1783655 w 12192000"/>
              <a:gd name="connsiteY97" fmla="*/ 3163860 h 3482342"/>
              <a:gd name="connsiteX98" fmla="*/ 1325955 w 12192000"/>
              <a:gd name="connsiteY98" fmla="*/ 3176692 h 3482342"/>
              <a:gd name="connsiteX99" fmla="*/ 1190384 w 12192000"/>
              <a:gd name="connsiteY99" fmla="*/ 3203504 h 3482342"/>
              <a:gd name="connsiteX100" fmla="*/ 1094537 w 12192000"/>
              <a:gd name="connsiteY100" fmla="*/ 3229469 h 3482342"/>
              <a:gd name="connsiteX101" fmla="*/ 779276 w 12192000"/>
              <a:gd name="connsiteY101" fmla="*/ 3327290 h 3482342"/>
              <a:gd name="connsiteX102" fmla="*/ 600378 w 12192000"/>
              <a:gd name="connsiteY102" fmla="*/ 3335250 h 3482342"/>
              <a:gd name="connsiteX103" fmla="*/ 493457 w 12192000"/>
              <a:gd name="connsiteY103" fmla="*/ 3365044 h 3482342"/>
              <a:gd name="connsiteX104" fmla="*/ 349402 w 12192000"/>
              <a:gd name="connsiteY104" fmla="*/ 3380897 h 3482342"/>
              <a:gd name="connsiteX105" fmla="*/ 192183 w 12192000"/>
              <a:gd name="connsiteY105" fmla="*/ 3460075 h 3482342"/>
              <a:gd name="connsiteX106" fmla="*/ 46713 w 12192000"/>
              <a:gd name="connsiteY106" fmla="*/ 3462986 h 3482342"/>
              <a:gd name="connsiteX107" fmla="*/ 2765 w 12192000"/>
              <a:gd name="connsiteY107" fmla="*/ 3480770 h 3482342"/>
              <a:gd name="connsiteX108" fmla="*/ 0 w 12192000"/>
              <a:gd name="connsiteY108" fmla="*/ 3482342 h 3482342"/>
              <a:gd name="connsiteX109" fmla="*/ 0 w 12192000"/>
              <a:gd name="connsiteY10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77421 w 12192000"/>
              <a:gd name="connsiteY15" fmla="*/ 763181 h 3482342"/>
              <a:gd name="connsiteX16" fmla="*/ 11540020 w 12192000"/>
              <a:gd name="connsiteY16" fmla="*/ 794059 h 3482342"/>
              <a:gd name="connsiteX17" fmla="*/ 11365056 w 12192000"/>
              <a:gd name="connsiteY17" fmla="*/ 804087 h 3482342"/>
              <a:gd name="connsiteX18" fmla="*/ 11294073 w 12192000"/>
              <a:gd name="connsiteY18" fmla="*/ 897260 h 3482342"/>
              <a:gd name="connsiteX19" fmla="*/ 11228040 w 12192000"/>
              <a:gd name="connsiteY19" fmla="*/ 958953 h 3482342"/>
              <a:gd name="connsiteX20" fmla="*/ 11193568 w 12192000"/>
              <a:gd name="connsiteY20" fmla="*/ 982314 h 3482342"/>
              <a:gd name="connsiteX21" fmla="*/ 11139869 w 12192000"/>
              <a:gd name="connsiteY21" fmla="*/ 1126133 h 3482342"/>
              <a:gd name="connsiteX22" fmla="*/ 11003287 w 12192000"/>
              <a:gd name="connsiteY22" fmla="*/ 1243468 h 3482342"/>
              <a:gd name="connsiteX23" fmla="*/ 10936797 w 12192000"/>
              <a:gd name="connsiteY23" fmla="*/ 1350588 h 3482342"/>
              <a:gd name="connsiteX24" fmla="*/ 10832727 w 12192000"/>
              <a:gd name="connsiteY24" fmla="*/ 1341335 h 3482342"/>
              <a:gd name="connsiteX25" fmla="*/ 10720408 w 12192000"/>
              <a:gd name="connsiteY25" fmla="*/ 1344999 h 3482342"/>
              <a:gd name="connsiteX26" fmla="*/ 10635456 w 12192000"/>
              <a:gd name="connsiteY26" fmla="*/ 1337688 h 3482342"/>
              <a:gd name="connsiteX27" fmla="*/ 10629954 w 12192000"/>
              <a:gd name="connsiteY27" fmla="*/ 1330628 h 3482342"/>
              <a:gd name="connsiteX28" fmla="*/ 10623883 w 12192000"/>
              <a:gd name="connsiteY28" fmla="*/ 1332776 h 3482342"/>
              <a:gd name="connsiteX29" fmla="*/ 10622090 w 12192000"/>
              <a:gd name="connsiteY29" fmla="*/ 1341385 h 3482342"/>
              <a:gd name="connsiteX30" fmla="*/ 10573203 w 12192000"/>
              <a:gd name="connsiteY30" fmla="*/ 1351996 h 3482342"/>
              <a:gd name="connsiteX31" fmla="*/ 10513263 w 12192000"/>
              <a:gd name="connsiteY31" fmla="*/ 1350756 h 3482342"/>
              <a:gd name="connsiteX32" fmla="*/ 10464012 w 12192000"/>
              <a:gd name="connsiteY32" fmla="*/ 1391778 h 3482342"/>
              <a:gd name="connsiteX33" fmla="*/ 10405409 w 12192000"/>
              <a:gd name="connsiteY33" fmla="*/ 1422789 h 3482342"/>
              <a:gd name="connsiteX34" fmla="*/ 10370530 w 12192000"/>
              <a:gd name="connsiteY34" fmla="*/ 1441596 h 3482342"/>
              <a:gd name="connsiteX35" fmla="*/ 10264922 w 12192000"/>
              <a:gd name="connsiteY35" fmla="*/ 1472107 h 3482342"/>
              <a:gd name="connsiteX36" fmla="*/ 10058690 w 12192000"/>
              <a:gd name="connsiteY36" fmla="*/ 1474888 h 3482342"/>
              <a:gd name="connsiteX37" fmla="*/ 10004424 w 12192000"/>
              <a:gd name="connsiteY37" fmla="*/ 1489801 h 3482342"/>
              <a:gd name="connsiteX38" fmla="*/ 9999951 w 12192000"/>
              <a:gd name="connsiteY38" fmla="*/ 1499127 h 3482342"/>
              <a:gd name="connsiteX39" fmla="*/ 9845462 w 12192000"/>
              <a:gd name="connsiteY39" fmla="*/ 1548192 h 3482342"/>
              <a:gd name="connsiteX40" fmla="*/ 9736156 w 12192000"/>
              <a:gd name="connsiteY40" fmla="*/ 1581928 h 3482342"/>
              <a:gd name="connsiteX41" fmla="*/ 9693355 w 12192000"/>
              <a:gd name="connsiteY41" fmla="*/ 1602632 h 3482342"/>
              <a:gd name="connsiteX42" fmla="*/ 9664242 w 12192000"/>
              <a:gd name="connsiteY42" fmla="*/ 1622075 h 3482342"/>
              <a:gd name="connsiteX43" fmla="*/ 9579195 w 12192000"/>
              <a:gd name="connsiteY43" fmla="*/ 1648017 h 3482342"/>
              <a:gd name="connsiteX44" fmla="*/ 9433652 w 12192000"/>
              <a:gd name="connsiteY44" fmla="*/ 1681174 h 3482342"/>
              <a:gd name="connsiteX45" fmla="*/ 9403775 w 12192000"/>
              <a:gd name="connsiteY45" fmla="*/ 1690403 h 3482342"/>
              <a:gd name="connsiteX46" fmla="*/ 9382503 w 12192000"/>
              <a:gd name="connsiteY46" fmla="*/ 1706957 h 3482342"/>
              <a:gd name="connsiteX47" fmla="*/ 9381410 w 12192000"/>
              <a:gd name="connsiteY47" fmla="*/ 1718312 h 3482342"/>
              <a:gd name="connsiteX48" fmla="*/ 9365685 w 12192000"/>
              <a:gd name="connsiteY48" fmla="*/ 1724772 h 3482342"/>
              <a:gd name="connsiteX49" fmla="*/ 9278020 w 12192000"/>
              <a:gd name="connsiteY49" fmla="*/ 1741161 h 3482342"/>
              <a:gd name="connsiteX50" fmla="*/ 9217145 w 12192000"/>
              <a:gd name="connsiteY50" fmla="*/ 1771195 h 3482342"/>
              <a:gd name="connsiteX51" fmla="*/ 8955875 w 12192000"/>
              <a:gd name="connsiteY51" fmla="*/ 1796806 h 3482342"/>
              <a:gd name="connsiteX52" fmla="*/ 8648415 w 12192000"/>
              <a:gd name="connsiteY52" fmla="*/ 1878623 h 3482342"/>
              <a:gd name="connsiteX53" fmla="*/ 8524524 w 12192000"/>
              <a:gd name="connsiteY53" fmla="*/ 1902425 h 3482342"/>
              <a:gd name="connsiteX54" fmla="*/ 8426060 w 12192000"/>
              <a:gd name="connsiteY54" fmla="*/ 1947126 h 3482342"/>
              <a:gd name="connsiteX55" fmla="*/ 8424042 w 12192000"/>
              <a:gd name="connsiteY55" fmla="*/ 1949367 h 3482342"/>
              <a:gd name="connsiteX56" fmla="*/ 8401276 w 12192000"/>
              <a:gd name="connsiteY56" fmla="*/ 1953968 h 3482342"/>
              <a:gd name="connsiteX57" fmla="*/ 8345228 w 12192000"/>
              <a:gd name="connsiteY57" fmla="*/ 1939822 h 3482342"/>
              <a:gd name="connsiteX58" fmla="*/ 8236214 w 12192000"/>
              <a:gd name="connsiteY58" fmla="*/ 1909725 h 3482342"/>
              <a:gd name="connsiteX59" fmla="*/ 8132104 w 12192000"/>
              <a:gd name="connsiteY59" fmla="*/ 1895727 h 3482342"/>
              <a:gd name="connsiteX60" fmla="*/ 7918078 w 12192000"/>
              <a:gd name="connsiteY60" fmla="*/ 1862668 h 3482342"/>
              <a:gd name="connsiteX61" fmla="*/ 7817899 w 12192000"/>
              <a:gd name="connsiteY61" fmla="*/ 1862176 h 3482342"/>
              <a:gd name="connsiteX62" fmla="*/ 7768994 w 12192000"/>
              <a:gd name="connsiteY62" fmla="*/ 1855721 h 3482342"/>
              <a:gd name="connsiteX63" fmla="*/ 7618027 w 12192000"/>
              <a:gd name="connsiteY63" fmla="*/ 1830959 h 3482342"/>
              <a:gd name="connsiteX64" fmla="*/ 7449425 w 12192000"/>
              <a:gd name="connsiteY64" fmla="*/ 1810910 h 3482342"/>
              <a:gd name="connsiteX65" fmla="*/ 7342915 w 12192000"/>
              <a:gd name="connsiteY65" fmla="*/ 1819827 h 3482342"/>
              <a:gd name="connsiteX66" fmla="*/ 7255191 w 12192000"/>
              <a:gd name="connsiteY66" fmla="*/ 1834354 h 3482342"/>
              <a:gd name="connsiteX67" fmla="*/ 7131205 w 12192000"/>
              <a:gd name="connsiteY67" fmla="*/ 1845557 h 3482342"/>
              <a:gd name="connsiteX68" fmla="*/ 6917124 w 12192000"/>
              <a:gd name="connsiteY68" fmla="*/ 1837109 h 3482342"/>
              <a:gd name="connsiteX69" fmla="*/ 6837145 w 12192000"/>
              <a:gd name="connsiteY69" fmla="*/ 1870724 h 3482342"/>
              <a:gd name="connsiteX70" fmla="*/ 6753991 w 12192000"/>
              <a:gd name="connsiteY70" fmla="*/ 1860969 h 3482342"/>
              <a:gd name="connsiteX71" fmla="*/ 6727754 w 12192000"/>
              <a:gd name="connsiteY71" fmla="*/ 1882372 h 3482342"/>
              <a:gd name="connsiteX72" fmla="*/ 6723371 w 12192000"/>
              <a:gd name="connsiteY72" fmla="*/ 1886494 h 3482342"/>
              <a:gd name="connsiteX73" fmla="*/ 6702779 w 12192000"/>
              <a:gd name="connsiteY73" fmla="*/ 1893601 h 3482342"/>
              <a:gd name="connsiteX74" fmla="*/ 6700779 w 12192000"/>
              <a:gd name="connsiteY74" fmla="*/ 1907344 h 3482342"/>
              <a:gd name="connsiteX75" fmla="*/ 6672513 w 12192000"/>
              <a:gd name="connsiteY75" fmla="*/ 1926452 h 3482342"/>
              <a:gd name="connsiteX76" fmla="*/ 6633549 w 12192000"/>
              <a:gd name="connsiteY76" fmla="*/ 1936255 h 3482342"/>
              <a:gd name="connsiteX77" fmla="*/ 6444344 w 12192000"/>
              <a:gd name="connsiteY77" fmla="*/ 1969663 h 3482342"/>
              <a:gd name="connsiteX78" fmla="*/ 6333446 w 12192000"/>
              <a:gd name="connsiteY78" fmla="*/ 1997163 h 3482342"/>
              <a:gd name="connsiteX79" fmla="*/ 6294933 w 12192000"/>
              <a:gd name="connsiteY79" fmla="*/ 2019412 h 3482342"/>
              <a:gd name="connsiteX80" fmla="*/ 6238719 w 12192000"/>
              <a:gd name="connsiteY80" fmla="*/ 2042547 h 3482342"/>
              <a:gd name="connsiteX81" fmla="*/ 6142310 w 12192000"/>
              <a:gd name="connsiteY81" fmla="*/ 2092510 h 3482342"/>
              <a:gd name="connsiteX82" fmla="*/ 6007916 w 12192000"/>
              <a:gd name="connsiteY82" fmla="*/ 2143752 h 3482342"/>
              <a:gd name="connsiteX83" fmla="*/ 5894610 w 12192000"/>
              <a:gd name="connsiteY83" fmla="*/ 2130684 h 3482342"/>
              <a:gd name="connsiteX84" fmla="*/ 5817682 w 12192000"/>
              <a:gd name="connsiteY84" fmla="*/ 2157358 h 3482342"/>
              <a:gd name="connsiteX85" fmla="*/ 5591469 w 12192000"/>
              <a:gd name="connsiteY85" fmla="*/ 2178389 h 3482342"/>
              <a:gd name="connsiteX86" fmla="*/ 5414282 w 12192000"/>
              <a:gd name="connsiteY86" fmla="*/ 2183070 h 3482342"/>
              <a:gd name="connsiteX87" fmla="*/ 5368369 w 12192000"/>
              <a:gd name="connsiteY87" fmla="*/ 2204272 h 3482342"/>
              <a:gd name="connsiteX88" fmla="*/ 5291263 w 12192000"/>
              <a:gd name="connsiteY88" fmla="*/ 2239182 h 3482342"/>
              <a:gd name="connsiteX89" fmla="*/ 5240857 w 12192000"/>
              <a:gd name="connsiteY89" fmla="*/ 2289444 h 3482342"/>
              <a:gd name="connsiteX90" fmla="*/ 5173523 w 12192000"/>
              <a:gd name="connsiteY90" fmla="*/ 2309057 h 3482342"/>
              <a:gd name="connsiteX91" fmla="*/ 5148543 w 12192000"/>
              <a:gd name="connsiteY91" fmla="*/ 2282356 h 3482342"/>
              <a:gd name="connsiteX92" fmla="*/ 5079548 w 12192000"/>
              <a:gd name="connsiteY92" fmla="*/ 2313485 h 3482342"/>
              <a:gd name="connsiteX93" fmla="*/ 4975908 w 12192000"/>
              <a:gd name="connsiteY93" fmla="*/ 2364128 h 3482342"/>
              <a:gd name="connsiteX94" fmla="*/ 4913723 w 12192000"/>
              <a:gd name="connsiteY94" fmla="*/ 2385265 h 3482342"/>
              <a:gd name="connsiteX95" fmla="*/ 4746485 w 12192000"/>
              <a:gd name="connsiteY95" fmla="*/ 2451769 h 3482342"/>
              <a:gd name="connsiteX96" fmla="*/ 4681588 w 12192000"/>
              <a:gd name="connsiteY96" fmla="*/ 2467494 h 3482342"/>
              <a:gd name="connsiteX97" fmla="*/ 1783655 w 12192000"/>
              <a:gd name="connsiteY97" fmla="*/ 3163860 h 3482342"/>
              <a:gd name="connsiteX98" fmla="*/ 1325955 w 12192000"/>
              <a:gd name="connsiteY98" fmla="*/ 3176692 h 3482342"/>
              <a:gd name="connsiteX99" fmla="*/ 1190384 w 12192000"/>
              <a:gd name="connsiteY99" fmla="*/ 3203504 h 3482342"/>
              <a:gd name="connsiteX100" fmla="*/ 1094537 w 12192000"/>
              <a:gd name="connsiteY100" fmla="*/ 3229469 h 3482342"/>
              <a:gd name="connsiteX101" fmla="*/ 779276 w 12192000"/>
              <a:gd name="connsiteY101" fmla="*/ 3327290 h 3482342"/>
              <a:gd name="connsiteX102" fmla="*/ 600378 w 12192000"/>
              <a:gd name="connsiteY102" fmla="*/ 3335250 h 3482342"/>
              <a:gd name="connsiteX103" fmla="*/ 493457 w 12192000"/>
              <a:gd name="connsiteY103" fmla="*/ 3365044 h 3482342"/>
              <a:gd name="connsiteX104" fmla="*/ 349402 w 12192000"/>
              <a:gd name="connsiteY104" fmla="*/ 3380897 h 3482342"/>
              <a:gd name="connsiteX105" fmla="*/ 192183 w 12192000"/>
              <a:gd name="connsiteY105" fmla="*/ 3460075 h 3482342"/>
              <a:gd name="connsiteX106" fmla="*/ 46713 w 12192000"/>
              <a:gd name="connsiteY106" fmla="*/ 3462986 h 3482342"/>
              <a:gd name="connsiteX107" fmla="*/ 2765 w 12192000"/>
              <a:gd name="connsiteY107" fmla="*/ 3480770 h 3482342"/>
              <a:gd name="connsiteX108" fmla="*/ 0 w 12192000"/>
              <a:gd name="connsiteY108" fmla="*/ 3482342 h 3482342"/>
              <a:gd name="connsiteX109" fmla="*/ 0 w 12192000"/>
              <a:gd name="connsiteY10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77421 w 12192000"/>
              <a:gd name="connsiteY15" fmla="*/ 763181 h 3482342"/>
              <a:gd name="connsiteX16" fmla="*/ 11540020 w 12192000"/>
              <a:gd name="connsiteY16" fmla="*/ 794059 h 3482342"/>
              <a:gd name="connsiteX17" fmla="*/ 11365056 w 12192000"/>
              <a:gd name="connsiteY17" fmla="*/ 804087 h 3482342"/>
              <a:gd name="connsiteX18" fmla="*/ 11294073 w 12192000"/>
              <a:gd name="connsiteY18" fmla="*/ 897260 h 3482342"/>
              <a:gd name="connsiteX19" fmla="*/ 11228040 w 12192000"/>
              <a:gd name="connsiteY19" fmla="*/ 958953 h 3482342"/>
              <a:gd name="connsiteX20" fmla="*/ 11193568 w 12192000"/>
              <a:gd name="connsiteY20" fmla="*/ 982314 h 3482342"/>
              <a:gd name="connsiteX21" fmla="*/ 11139869 w 12192000"/>
              <a:gd name="connsiteY21" fmla="*/ 1126133 h 3482342"/>
              <a:gd name="connsiteX22" fmla="*/ 11003287 w 12192000"/>
              <a:gd name="connsiteY22" fmla="*/ 1243468 h 3482342"/>
              <a:gd name="connsiteX23" fmla="*/ 10936797 w 12192000"/>
              <a:gd name="connsiteY23" fmla="*/ 1350588 h 3482342"/>
              <a:gd name="connsiteX24" fmla="*/ 10832727 w 12192000"/>
              <a:gd name="connsiteY24" fmla="*/ 1341335 h 3482342"/>
              <a:gd name="connsiteX25" fmla="*/ 10720408 w 12192000"/>
              <a:gd name="connsiteY25" fmla="*/ 1344999 h 3482342"/>
              <a:gd name="connsiteX26" fmla="*/ 10635456 w 12192000"/>
              <a:gd name="connsiteY26" fmla="*/ 1337688 h 3482342"/>
              <a:gd name="connsiteX27" fmla="*/ 10629954 w 12192000"/>
              <a:gd name="connsiteY27" fmla="*/ 1330628 h 3482342"/>
              <a:gd name="connsiteX28" fmla="*/ 10623883 w 12192000"/>
              <a:gd name="connsiteY28" fmla="*/ 1332776 h 3482342"/>
              <a:gd name="connsiteX29" fmla="*/ 10622090 w 12192000"/>
              <a:gd name="connsiteY29" fmla="*/ 1341385 h 3482342"/>
              <a:gd name="connsiteX30" fmla="*/ 10573203 w 12192000"/>
              <a:gd name="connsiteY30" fmla="*/ 1351996 h 3482342"/>
              <a:gd name="connsiteX31" fmla="*/ 10513263 w 12192000"/>
              <a:gd name="connsiteY31" fmla="*/ 1350756 h 3482342"/>
              <a:gd name="connsiteX32" fmla="*/ 10464012 w 12192000"/>
              <a:gd name="connsiteY32" fmla="*/ 1391778 h 3482342"/>
              <a:gd name="connsiteX33" fmla="*/ 10405409 w 12192000"/>
              <a:gd name="connsiteY33" fmla="*/ 1422789 h 3482342"/>
              <a:gd name="connsiteX34" fmla="*/ 10370530 w 12192000"/>
              <a:gd name="connsiteY34" fmla="*/ 1441596 h 3482342"/>
              <a:gd name="connsiteX35" fmla="*/ 10264922 w 12192000"/>
              <a:gd name="connsiteY35" fmla="*/ 1472107 h 3482342"/>
              <a:gd name="connsiteX36" fmla="*/ 10058690 w 12192000"/>
              <a:gd name="connsiteY36" fmla="*/ 1474888 h 3482342"/>
              <a:gd name="connsiteX37" fmla="*/ 10004424 w 12192000"/>
              <a:gd name="connsiteY37" fmla="*/ 1489801 h 3482342"/>
              <a:gd name="connsiteX38" fmla="*/ 9999951 w 12192000"/>
              <a:gd name="connsiteY38" fmla="*/ 1499127 h 3482342"/>
              <a:gd name="connsiteX39" fmla="*/ 9845462 w 12192000"/>
              <a:gd name="connsiteY39" fmla="*/ 1548192 h 3482342"/>
              <a:gd name="connsiteX40" fmla="*/ 9736156 w 12192000"/>
              <a:gd name="connsiteY40" fmla="*/ 1581928 h 3482342"/>
              <a:gd name="connsiteX41" fmla="*/ 9693355 w 12192000"/>
              <a:gd name="connsiteY41" fmla="*/ 1602632 h 3482342"/>
              <a:gd name="connsiteX42" fmla="*/ 9664242 w 12192000"/>
              <a:gd name="connsiteY42" fmla="*/ 1622075 h 3482342"/>
              <a:gd name="connsiteX43" fmla="*/ 9579195 w 12192000"/>
              <a:gd name="connsiteY43" fmla="*/ 1648017 h 3482342"/>
              <a:gd name="connsiteX44" fmla="*/ 9433652 w 12192000"/>
              <a:gd name="connsiteY44" fmla="*/ 1681174 h 3482342"/>
              <a:gd name="connsiteX45" fmla="*/ 9403775 w 12192000"/>
              <a:gd name="connsiteY45" fmla="*/ 1690403 h 3482342"/>
              <a:gd name="connsiteX46" fmla="*/ 9382503 w 12192000"/>
              <a:gd name="connsiteY46" fmla="*/ 1706957 h 3482342"/>
              <a:gd name="connsiteX47" fmla="*/ 9381410 w 12192000"/>
              <a:gd name="connsiteY47" fmla="*/ 1718312 h 3482342"/>
              <a:gd name="connsiteX48" fmla="*/ 9365685 w 12192000"/>
              <a:gd name="connsiteY48" fmla="*/ 1724772 h 3482342"/>
              <a:gd name="connsiteX49" fmla="*/ 9278020 w 12192000"/>
              <a:gd name="connsiteY49" fmla="*/ 1741161 h 3482342"/>
              <a:gd name="connsiteX50" fmla="*/ 9217145 w 12192000"/>
              <a:gd name="connsiteY50" fmla="*/ 1771195 h 3482342"/>
              <a:gd name="connsiteX51" fmla="*/ 8955875 w 12192000"/>
              <a:gd name="connsiteY51" fmla="*/ 1796806 h 3482342"/>
              <a:gd name="connsiteX52" fmla="*/ 8648415 w 12192000"/>
              <a:gd name="connsiteY52" fmla="*/ 1878623 h 3482342"/>
              <a:gd name="connsiteX53" fmla="*/ 8524524 w 12192000"/>
              <a:gd name="connsiteY53" fmla="*/ 1902425 h 3482342"/>
              <a:gd name="connsiteX54" fmla="*/ 8426060 w 12192000"/>
              <a:gd name="connsiteY54" fmla="*/ 1947126 h 3482342"/>
              <a:gd name="connsiteX55" fmla="*/ 8424042 w 12192000"/>
              <a:gd name="connsiteY55" fmla="*/ 1949367 h 3482342"/>
              <a:gd name="connsiteX56" fmla="*/ 8345228 w 12192000"/>
              <a:gd name="connsiteY56" fmla="*/ 1939822 h 3482342"/>
              <a:gd name="connsiteX57" fmla="*/ 8236214 w 12192000"/>
              <a:gd name="connsiteY57" fmla="*/ 1909725 h 3482342"/>
              <a:gd name="connsiteX58" fmla="*/ 8132104 w 12192000"/>
              <a:gd name="connsiteY58" fmla="*/ 1895727 h 3482342"/>
              <a:gd name="connsiteX59" fmla="*/ 7918078 w 12192000"/>
              <a:gd name="connsiteY59" fmla="*/ 1862668 h 3482342"/>
              <a:gd name="connsiteX60" fmla="*/ 7817899 w 12192000"/>
              <a:gd name="connsiteY60" fmla="*/ 1862176 h 3482342"/>
              <a:gd name="connsiteX61" fmla="*/ 7768994 w 12192000"/>
              <a:gd name="connsiteY61" fmla="*/ 1855721 h 3482342"/>
              <a:gd name="connsiteX62" fmla="*/ 7618027 w 12192000"/>
              <a:gd name="connsiteY62" fmla="*/ 1830959 h 3482342"/>
              <a:gd name="connsiteX63" fmla="*/ 7449425 w 12192000"/>
              <a:gd name="connsiteY63" fmla="*/ 1810910 h 3482342"/>
              <a:gd name="connsiteX64" fmla="*/ 7342915 w 12192000"/>
              <a:gd name="connsiteY64" fmla="*/ 1819827 h 3482342"/>
              <a:gd name="connsiteX65" fmla="*/ 7255191 w 12192000"/>
              <a:gd name="connsiteY65" fmla="*/ 1834354 h 3482342"/>
              <a:gd name="connsiteX66" fmla="*/ 7131205 w 12192000"/>
              <a:gd name="connsiteY66" fmla="*/ 1845557 h 3482342"/>
              <a:gd name="connsiteX67" fmla="*/ 6917124 w 12192000"/>
              <a:gd name="connsiteY67" fmla="*/ 1837109 h 3482342"/>
              <a:gd name="connsiteX68" fmla="*/ 6837145 w 12192000"/>
              <a:gd name="connsiteY68" fmla="*/ 1870724 h 3482342"/>
              <a:gd name="connsiteX69" fmla="*/ 6753991 w 12192000"/>
              <a:gd name="connsiteY69" fmla="*/ 1860969 h 3482342"/>
              <a:gd name="connsiteX70" fmla="*/ 6727754 w 12192000"/>
              <a:gd name="connsiteY70" fmla="*/ 1882372 h 3482342"/>
              <a:gd name="connsiteX71" fmla="*/ 6723371 w 12192000"/>
              <a:gd name="connsiteY71" fmla="*/ 1886494 h 3482342"/>
              <a:gd name="connsiteX72" fmla="*/ 6702779 w 12192000"/>
              <a:gd name="connsiteY72" fmla="*/ 1893601 h 3482342"/>
              <a:gd name="connsiteX73" fmla="*/ 6700779 w 12192000"/>
              <a:gd name="connsiteY73" fmla="*/ 1907344 h 3482342"/>
              <a:gd name="connsiteX74" fmla="*/ 6672513 w 12192000"/>
              <a:gd name="connsiteY74" fmla="*/ 1926452 h 3482342"/>
              <a:gd name="connsiteX75" fmla="*/ 6633549 w 12192000"/>
              <a:gd name="connsiteY75" fmla="*/ 1936255 h 3482342"/>
              <a:gd name="connsiteX76" fmla="*/ 6444344 w 12192000"/>
              <a:gd name="connsiteY76" fmla="*/ 1969663 h 3482342"/>
              <a:gd name="connsiteX77" fmla="*/ 6333446 w 12192000"/>
              <a:gd name="connsiteY77" fmla="*/ 1997163 h 3482342"/>
              <a:gd name="connsiteX78" fmla="*/ 6294933 w 12192000"/>
              <a:gd name="connsiteY78" fmla="*/ 2019412 h 3482342"/>
              <a:gd name="connsiteX79" fmla="*/ 6238719 w 12192000"/>
              <a:gd name="connsiteY79" fmla="*/ 2042547 h 3482342"/>
              <a:gd name="connsiteX80" fmla="*/ 6142310 w 12192000"/>
              <a:gd name="connsiteY80" fmla="*/ 2092510 h 3482342"/>
              <a:gd name="connsiteX81" fmla="*/ 6007916 w 12192000"/>
              <a:gd name="connsiteY81" fmla="*/ 2143752 h 3482342"/>
              <a:gd name="connsiteX82" fmla="*/ 5894610 w 12192000"/>
              <a:gd name="connsiteY82" fmla="*/ 2130684 h 3482342"/>
              <a:gd name="connsiteX83" fmla="*/ 5817682 w 12192000"/>
              <a:gd name="connsiteY83" fmla="*/ 2157358 h 3482342"/>
              <a:gd name="connsiteX84" fmla="*/ 5591469 w 12192000"/>
              <a:gd name="connsiteY84" fmla="*/ 2178389 h 3482342"/>
              <a:gd name="connsiteX85" fmla="*/ 5414282 w 12192000"/>
              <a:gd name="connsiteY85" fmla="*/ 2183070 h 3482342"/>
              <a:gd name="connsiteX86" fmla="*/ 5368369 w 12192000"/>
              <a:gd name="connsiteY86" fmla="*/ 2204272 h 3482342"/>
              <a:gd name="connsiteX87" fmla="*/ 5291263 w 12192000"/>
              <a:gd name="connsiteY87" fmla="*/ 2239182 h 3482342"/>
              <a:gd name="connsiteX88" fmla="*/ 5240857 w 12192000"/>
              <a:gd name="connsiteY88" fmla="*/ 2289444 h 3482342"/>
              <a:gd name="connsiteX89" fmla="*/ 5173523 w 12192000"/>
              <a:gd name="connsiteY89" fmla="*/ 2309057 h 3482342"/>
              <a:gd name="connsiteX90" fmla="*/ 5148543 w 12192000"/>
              <a:gd name="connsiteY90" fmla="*/ 2282356 h 3482342"/>
              <a:gd name="connsiteX91" fmla="*/ 5079548 w 12192000"/>
              <a:gd name="connsiteY91" fmla="*/ 2313485 h 3482342"/>
              <a:gd name="connsiteX92" fmla="*/ 4975908 w 12192000"/>
              <a:gd name="connsiteY92" fmla="*/ 2364128 h 3482342"/>
              <a:gd name="connsiteX93" fmla="*/ 4913723 w 12192000"/>
              <a:gd name="connsiteY93" fmla="*/ 2385265 h 3482342"/>
              <a:gd name="connsiteX94" fmla="*/ 4746485 w 12192000"/>
              <a:gd name="connsiteY94" fmla="*/ 2451769 h 3482342"/>
              <a:gd name="connsiteX95" fmla="*/ 4681588 w 12192000"/>
              <a:gd name="connsiteY95" fmla="*/ 2467494 h 3482342"/>
              <a:gd name="connsiteX96" fmla="*/ 1783655 w 12192000"/>
              <a:gd name="connsiteY96" fmla="*/ 3163860 h 3482342"/>
              <a:gd name="connsiteX97" fmla="*/ 1325955 w 12192000"/>
              <a:gd name="connsiteY97" fmla="*/ 3176692 h 3482342"/>
              <a:gd name="connsiteX98" fmla="*/ 1190384 w 12192000"/>
              <a:gd name="connsiteY98" fmla="*/ 3203504 h 3482342"/>
              <a:gd name="connsiteX99" fmla="*/ 1094537 w 12192000"/>
              <a:gd name="connsiteY99" fmla="*/ 3229469 h 3482342"/>
              <a:gd name="connsiteX100" fmla="*/ 779276 w 12192000"/>
              <a:gd name="connsiteY100" fmla="*/ 3327290 h 3482342"/>
              <a:gd name="connsiteX101" fmla="*/ 600378 w 12192000"/>
              <a:gd name="connsiteY101" fmla="*/ 3335250 h 3482342"/>
              <a:gd name="connsiteX102" fmla="*/ 493457 w 12192000"/>
              <a:gd name="connsiteY102" fmla="*/ 3365044 h 3482342"/>
              <a:gd name="connsiteX103" fmla="*/ 349402 w 12192000"/>
              <a:gd name="connsiteY103" fmla="*/ 3380897 h 3482342"/>
              <a:gd name="connsiteX104" fmla="*/ 192183 w 12192000"/>
              <a:gd name="connsiteY104" fmla="*/ 3460075 h 3482342"/>
              <a:gd name="connsiteX105" fmla="*/ 46713 w 12192000"/>
              <a:gd name="connsiteY105" fmla="*/ 3462986 h 3482342"/>
              <a:gd name="connsiteX106" fmla="*/ 2765 w 12192000"/>
              <a:gd name="connsiteY106" fmla="*/ 3480770 h 3482342"/>
              <a:gd name="connsiteX107" fmla="*/ 0 w 12192000"/>
              <a:gd name="connsiteY107" fmla="*/ 3482342 h 3482342"/>
              <a:gd name="connsiteX108" fmla="*/ 0 w 12192000"/>
              <a:gd name="connsiteY108"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77421 w 12192000"/>
              <a:gd name="connsiteY15" fmla="*/ 763181 h 3482342"/>
              <a:gd name="connsiteX16" fmla="*/ 11540020 w 12192000"/>
              <a:gd name="connsiteY16" fmla="*/ 794059 h 3482342"/>
              <a:gd name="connsiteX17" fmla="*/ 11365056 w 12192000"/>
              <a:gd name="connsiteY17" fmla="*/ 804087 h 3482342"/>
              <a:gd name="connsiteX18" fmla="*/ 11294073 w 12192000"/>
              <a:gd name="connsiteY18" fmla="*/ 897260 h 3482342"/>
              <a:gd name="connsiteX19" fmla="*/ 11228040 w 12192000"/>
              <a:gd name="connsiteY19" fmla="*/ 958953 h 3482342"/>
              <a:gd name="connsiteX20" fmla="*/ 11193568 w 12192000"/>
              <a:gd name="connsiteY20" fmla="*/ 982314 h 3482342"/>
              <a:gd name="connsiteX21" fmla="*/ 11139869 w 12192000"/>
              <a:gd name="connsiteY21" fmla="*/ 1126133 h 3482342"/>
              <a:gd name="connsiteX22" fmla="*/ 11003287 w 12192000"/>
              <a:gd name="connsiteY22" fmla="*/ 1243468 h 3482342"/>
              <a:gd name="connsiteX23" fmla="*/ 10936797 w 12192000"/>
              <a:gd name="connsiteY23" fmla="*/ 1350588 h 3482342"/>
              <a:gd name="connsiteX24" fmla="*/ 10832727 w 12192000"/>
              <a:gd name="connsiteY24" fmla="*/ 1341335 h 3482342"/>
              <a:gd name="connsiteX25" fmla="*/ 10720408 w 12192000"/>
              <a:gd name="connsiteY25" fmla="*/ 1344999 h 3482342"/>
              <a:gd name="connsiteX26" fmla="*/ 10635456 w 12192000"/>
              <a:gd name="connsiteY26" fmla="*/ 1337688 h 3482342"/>
              <a:gd name="connsiteX27" fmla="*/ 10629954 w 12192000"/>
              <a:gd name="connsiteY27" fmla="*/ 1330628 h 3482342"/>
              <a:gd name="connsiteX28" fmla="*/ 10623883 w 12192000"/>
              <a:gd name="connsiteY28" fmla="*/ 1332776 h 3482342"/>
              <a:gd name="connsiteX29" fmla="*/ 10622090 w 12192000"/>
              <a:gd name="connsiteY29" fmla="*/ 1341385 h 3482342"/>
              <a:gd name="connsiteX30" fmla="*/ 10573203 w 12192000"/>
              <a:gd name="connsiteY30" fmla="*/ 1351996 h 3482342"/>
              <a:gd name="connsiteX31" fmla="*/ 10513263 w 12192000"/>
              <a:gd name="connsiteY31" fmla="*/ 1350756 h 3482342"/>
              <a:gd name="connsiteX32" fmla="*/ 10464012 w 12192000"/>
              <a:gd name="connsiteY32" fmla="*/ 1391778 h 3482342"/>
              <a:gd name="connsiteX33" fmla="*/ 10405409 w 12192000"/>
              <a:gd name="connsiteY33" fmla="*/ 1422789 h 3482342"/>
              <a:gd name="connsiteX34" fmla="*/ 10370530 w 12192000"/>
              <a:gd name="connsiteY34" fmla="*/ 1441596 h 3482342"/>
              <a:gd name="connsiteX35" fmla="*/ 10264922 w 12192000"/>
              <a:gd name="connsiteY35" fmla="*/ 1472107 h 3482342"/>
              <a:gd name="connsiteX36" fmla="*/ 10058690 w 12192000"/>
              <a:gd name="connsiteY36" fmla="*/ 1474888 h 3482342"/>
              <a:gd name="connsiteX37" fmla="*/ 10004424 w 12192000"/>
              <a:gd name="connsiteY37" fmla="*/ 1489801 h 3482342"/>
              <a:gd name="connsiteX38" fmla="*/ 9999951 w 12192000"/>
              <a:gd name="connsiteY38" fmla="*/ 1499127 h 3482342"/>
              <a:gd name="connsiteX39" fmla="*/ 9845462 w 12192000"/>
              <a:gd name="connsiteY39" fmla="*/ 1548192 h 3482342"/>
              <a:gd name="connsiteX40" fmla="*/ 9736156 w 12192000"/>
              <a:gd name="connsiteY40" fmla="*/ 1581928 h 3482342"/>
              <a:gd name="connsiteX41" fmla="*/ 9693355 w 12192000"/>
              <a:gd name="connsiteY41" fmla="*/ 1602632 h 3482342"/>
              <a:gd name="connsiteX42" fmla="*/ 9664242 w 12192000"/>
              <a:gd name="connsiteY42" fmla="*/ 1622075 h 3482342"/>
              <a:gd name="connsiteX43" fmla="*/ 9579195 w 12192000"/>
              <a:gd name="connsiteY43" fmla="*/ 1648017 h 3482342"/>
              <a:gd name="connsiteX44" fmla="*/ 9433652 w 12192000"/>
              <a:gd name="connsiteY44" fmla="*/ 1681174 h 3482342"/>
              <a:gd name="connsiteX45" fmla="*/ 9403775 w 12192000"/>
              <a:gd name="connsiteY45" fmla="*/ 1690403 h 3482342"/>
              <a:gd name="connsiteX46" fmla="*/ 9382503 w 12192000"/>
              <a:gd name="connsiteY46" fmla="*/ 1706957 h 3482342"/>
              <a:gd name="connsiteX47" fmla="*/ 9381410 w 12192000"/>
              <a:gd name="connsiteY47" fmla="*/ 1718312 h 3482342"/>
              <a:gd name="connsiteX48" fmla="*/ 9365685 w 12192000"/>
              <a:gd name="connsiteY48" fmla="*/ 1724772 h 3482342"/>
              <a:gd name="connsiteX49" fmla="*/ 9278020 w 12192000"/>
              <a:gd name="connsiteY49" fmla="*/ 1741161 h 3482342"/>
              <a:gd name="connsiteX50" fmla="*/ 9217145 w 12192000"/>
              <a:gd name="connsiteY50" fmla="*/ 1771195 h 3482342"/>
              <a:gd name="connsiteX51" fmla="*/ 8955875 w 12192000"/>
              <a:gd name="connsiteY51" fmla="*/ 1796806 h 3482342"/>
              <a:gd name="connsiteX52" fmla="*/ 8648415 w 12192000"/>
              <a:gd name="connsiteY52" fmla="*/ 1878623 h 3482342"/>
              <a:gd name="connsiteX53" fmla="*/ 8524524 w 12192000"/>
              <a:gd name="connsiteY53" fmla="*/ 1902425 h 3482342"/>
              <a:gd name="connsiteX54" fmla="*/ 8426060 w 12192000"/>
              <a:gd name="connsiteY54" fmla="*/ 1947126 h 3482342"/>
              <a:gd name="connsiteX55" fmla="*/ 8430392 w 12192000"/>
              <a:gd name="connsiteY55" fmla="*/ 1898567 h 3482342"/>
              <a:gd name="connsiteX56" fmla="*/ 8345228 w 12192000"/>
              <a:gd name="connsiteY56" fmla="*/ 1939822 h 3482342"/>
              <a:gd name="connsiteX57" fmla="*/ 8236214 w 12192000"/>
              <a:gd name="connsiteY57" fmla="*/ 1909725 h 3482342"/>
              <a:gd name="connsiteX58" fmla="*/ 8132104 w 12192000"/>
              <a:gd name="connsiteY58" fmla="*/ 1895727 h 3482342"/>
              <a:gd name="connsiteX59" fmla="*/ 7918078 w 12192000"/>
              <a:gd name="connsiteY59" fmla="*/ 1862668 h 3482342"/>
              <a:gd name="connsiteX60" fmla="*/ 7817899 w 12192000"/>
              <a:gd name="connsiteY60" fmla="*/ 1862176 h 3482342"/>
              <a:gd name="connsiteX61" fmla="*/ 7768994 w 12192000"/>
              <a:gd name="connsiteY61" fmla="*/ 1855721 h 3482342"/>
              <a:gd name="connsiteX62" fmla="*/ 7618027 w 12192000"/>
              <a:gd name="connsiteY62" fmla="*/ 1830959 h 3482342"/>
              <a:gd name="connsiteX63" fmla="*/ 7449425 w 12192000"/>
              <a:gd name="connsiteY63" fmla="*/ 1810910 h 3482342"/>
              <a:gd name="connsiteX64" fmla="*/ 7342915 w 12192000"/>
              <a:gd name="connsiteY64" fmla="*/ 1819827 h 3482342"/>
              <a:gd name="connsiteX65" fmla="*/ 7255191 w 12192000"/>
              <a:gd name="connsiteY65" fmla="*/ 1834354 h 3482342"/>
              <a:gd name="connsiteX66" fmla="*/ 7131205 w 12192000"/>
              <a:gd name="connsiteY66" fmla="*/ 1845557 h 3482342"/>
              <a:gd name="connsiteX67" fmla="*/ 6917124 w 12192000"/>
              <a:gd name="connsiteY67" fmla="*/ 1837109 h 3482342"/>
              <a:gd name="connsiteX68" fmla="*/ 6837145 w 12192000"/>
              <a:gd name="connsiteY68" fmla="*/ 1870724 h 3482342"/>
              <a:gd name="connsiteX69" fmla="*/ 6753991 w 12192000"/>
              <a:gd name="connsiteY69" fmla="*/ 1860969 h 3482342"/>
              <a:gd name="connsiteX70" fmla="*/ 6727754 w 12192000"/>
              <a:gd name="connsiteY70" fmla="*/ 1882372 h 3482342"/>
              <a:gd name="connsiteX71" fmla="*/ 6723371 w 12192000"/>
              <a:gd name="connsiteY71" fmla="*/ 1886494 h 3482342"/>
              <a:gd name="connsiteX72" fmla="*/ 6702779 w 12192000"/>
              <a:gd name="connsiteY72" fmla="*/ 1893601 h 3482342"/>
              <a:gd name="connsiteX73" fmla="*/ 6700779 w 12192000"/>
              <a:gd name="connsiteY73" fmla="*/ 1907344 h 3482342"/>
              <a:gd name="connsiteX74" fmla="*/ 6672513 w 12192000"/>
              <a:gd name="connsiteY74" fmla="*/ 1926452 h 3482342"/>
              <a:gd name="connsiteX75" fmla="*/ 6633549 w 12192000"/>
              <a:gd name="connsiteY75" fmla="*/ 1936255 h 3482342"/>
              <a:gd name="connsiteX76" fmla="*/ 6444344 w 12192000"/>
              <a:gd name="connsiteY76" fmla="*/ 1969663 h 3482342"/>
              <a:gd name="connsiteX77" fmla="*/ 6333446 w 12192000"/>
              <a:gd name="connsiteY77" fmla="*/ 1997163 h 3482342"/>
              <a:gd name="connsiteX78" fmla="*/ 6294933 w 12192000"/>
              <a:gd name="connsiteY78" fmla="*/ 2019412 h 3482342"/>
              <a:gd name="connsiteX79" fmla="*/ 6238719 w 12192000"/>
              <a:gd name="connsiteY79" fmla="*/ 2042547 h 3482342"/>
              <a:gd name="connsiteX80" fmla="*/ 6142310 w 12192000"/>
              <a:gd name="connsiteY80" fmla="*/ 2092510 h 3482342"/>
              <a:gd name="connsiteX81" fmla="*/ 6007916 w 12192000"/>
              <a:gd name="connsiteY81" fmla="*/ 2143752 h 3482342"/>
              <a:gd name="connsiteX82" fmla="*/ 5894610 w 12192000"/>
              <a:gd name="connsiteY82" fmla="*/ 2130684 h 3482342"/>
              <a:gd name="connsiteX83" fmla="*/ 5817682 w 12192000"/>
              <a:gd name="connsiteY83" fmla="*/ 2157358 h 3482342"/>
              <a:gd name="connsiteX84" fmla="*/ 5591469 w 12192000"/>
              <a:gd name="connsiteY84" fmla="*/ 2178389 h 3482342"/>
              <a:gd name="connsiteX85" fmla="*/ 5414282 w 12192000"/>
              <a:gd name="connsiteY85" fmla="*/ 2183070 h 3482342"/>
              <a:gd name="connsiteX86" fmla="*/ 5368369 w 12192000"/>
              <a:gd name="connsiteY86" fmla="*/ 2204272 h 3482342"/>
              <a:gd name="connsiteX87" fmla="*/ 5291263 w 12192000"/>
              <a:gd name="connsiteY87" fmla="*/ 2239182 h 3482342"/>
              <a:gd name="connsiteX88" fmla="*/ 5240857 w 12192000"/>
              <a:gd name="connsiteY88" fmla="*/ 2289444 h 3482342"/>
              <a:gd name="connsiteX89" fmla="*/ 5173523 w 12192000"/>
              <a:gd name="connsiteY89" fmla="*/ 2309057 h 3482342"/>
              <a:gd name="connsiteX90" fmla="*/ 5148543 w 12192000"/>
              <a:gd name="connsiteY90" fmla="*/ 2282356 h 3482342"/>
              <a:gd name="connsiteX91" fmla="*/ 5079548 w 12192000"/>
              <a:gd name="connsiteY91" fmla="*/ 2313485 h 3482342"/>
              <a:gd name="connsiteX92" fmla="*/ 4975908 w 12192000"/>
              <a:gd name="connsiteY92" fmla="*/ 2364128 h 3482342"/>
              <a:gd name="connsiteX93" fmla="*/ 4913723 w 12192000"/>
              <a:gd name="connsiteY93" fmla="*/ 2385265 h 3482342"/>
              <a:gd name="connsiteX94" fmla="*/ 4746485 w 12192000"/>
              <a:gd name="connsiteY94" fmla="*/ 2451769 h 3482342"/>
              <a:gd name="connsiteX95" fmla="*/ 4681588 w 12192000"/>
              <a:gd name="connsiteY95" fmla="*/ 2467494 h 3482342"/>
              <a:gd name="connsiteX96" fmla="*/ 1783655 w 12192000"/>
              <a:gd name="connsiteY96" fmla="*/ 3163860 h 3482342"/>
              <a:gd name="connsiteX97" fmla="*/ 1325955 w 12192000"/>
              <a:gd name="connsiteY97" fmla="*/ 3176692 h 3482342"/>
              <a:gd name="connsiteX98" fmla="*/ 1190384 w 12192000"/>
              <a:gd name="connsiteY98" fmla="*/ 3203504 h 3482342"/>
              <a:gd name="connsiteX99" fmla="*/ 1094537 w 12192000"/>
              <a:gd name="connsiteY99" fmla="*/ 3229469 h 3482342"/>
              <a:gd name="connsiteX100" fmla="*/ 779276 w 12192000"/>
              <a:gd name="connsiteY100" fmla="*/ 3327290 h 3482342"/>
              <a:gd name="connsiteX101" fmla="*/ 600378 w 12192000"/>
              <a:gd name="connsiteY101" fmla="*/ 3335250 h 3482342"/>
              <a:gd name="connsiteX102" fmla="*/ 493457 w 12192000"/>
              <a:gd name="connsiteY102" fmla="*/ 3365044 h 3482342"/>
              <a:gd name="connsiteX103" fmla="*/ 349402 w 12192000"/>
              <a:gd name="connsiteY103" fmla="*/ 3380897 h 3482342"/>
              <a:gd name="connsiteX104" fmla="*/ 192183 w 12192000"/>
              <a:gd name="connsiteY104" fmla="*/ 3460075 h 3482342"/>
              <a:gd name="connsiteX105" fmla="*/ 46713 w 12192000"/>
              <a:gd name="connsiteY105" fmla="*/ 3462986 h 3482342"/>
              <a:gd name="connsiteX106" fmla="*/ 2765 w 12192000"/>
              <a:gd name="connsiteY106" fmla="*/ 3480770 h 3482342"/>
              <a:gd name="connsiteX107" fmla="*/ 0 w 12192000"/>
              <a:gd name="connsiteY107" fmla="*/ 3482342 h 3482342"/>
              <a:gd name="connsiteX108" fmla="*/ 0 w 12192000"/>
              <a:gd name="connsiteY108"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77421 w 12192000"/>
              <a:gd name="connsiteY15" fmla="*/ 763181 h 3482342"/>
              <a:gd name="connsiteX16" fmla="*/ 11540020 w 12192000"/>
              <a:gd name="connsiteY16" fmla="*/ 794059 h 3482342"/>
              <a:gd name="connsiteX17" fmla="*/ 11365056 w 12192000"/>
              <a:gd name="connsiteY17" fmla="*/ 804087 h 3482342"/>
              <a:gd name="connsiteX18" fmla="*/ 11294073 w 12192000"/>
              <a:gd name="connsiteY18" fmla="*/ 897260 h 3482342"/>
              <a:gd name="connsiteX19" fmla="*/ 11228040 w 12192000"/>
              <a:gd name="connsiteY19" fmla="*/ 958953 h 3482342"/>
              <a:gd name="connsiteX20" fmla="*/ 11193568 w 12192000"/>
              <a:gd name="connsiteY20" fmla="*/ 982314 h 3482342"/>
              <a:gd name="connsiteX21" fmla="*/ 11139869 w 12192000"/>
              <a:gd name="connsiteY21" fmla="*/ 1126133 h 3482342"/>
              <a:gd name="connsiteX22" fmla="*/ 11003287 w 12192000"/>
              <a:gd name="connsiteY22" fmla="*/ 1243468 h 3482342"/>
              <a:gd name="connsiteX23" fmla="*/ 10936797 w 12192000"/>
              <a:gd name="connsiteY23" fmla="*/ 1350588 h 3482342"/>
              <a:gd name="connsiteX24" fmla="*/ 10832727 w 12192000"/>
              <a:gd name="connsiteY24" fmla="*/ 1341335 h 3482342"/>
              <a:gd name="connsiteX25" fmla="*/ 10720408 w 12192000"/>
              <a:gd name="connsiteY25" fmla="*/ 1344999 h 3482342"/>
              <a:gd name="connsiteX26" fmla="*/ 10635456 w 12192000"/>
              <a:gd name="connsiteY26" fmla="*/ 1337688 h 3482342"/>
              <a:gd name="connsiteX27" fmla="*/ 10629954 w 12192000"/>
              <a:gd name="connsiteY27" fmla="*/ 1330628 h 3482342"/>
              <a:gd name="connsiteX28" fmla="*/ 10623883 w 12192000"/>
              <a:gd name="connsiteY28" fmla="*/ 1332776 h 3482342"/>
              <a:gd name="connsiteX29" fmla="*/ 10622090 w 12192000"/>
              <a:gd name="connsiteY29" fmla="*/ 1341385 h 3482342"/>
              <a:gd name="connsiteX30" fmla="*/ 10573203 w 12192000"/>
              <a:gd name="connsiteY30" fmla="*/ 1351996 h 3482342"/>
              <a:gd name="connsiteX31" fmla="*/ 10513263 w 12192000"/>
              <a:gd name="connsiteY31" fmla="*/ 1350756 h 3482342"/>
              <a:gd name="connsiteX32" fmla="*/ 10464012 w 12192000"/>
              <a:gd name="connsiteY32" fmla="*/ 1391778 h 3482342"/>
              <a:gd name="connsiteX33" fmla="*/ 10405409 w 12192000"/>
              <a:gd name="connsiteY33" fmla="*/ 1422789 h 3482342"/>
              <a:gd name="connsiteX34" fmla="*/ 10370530 w 12192000"/>
              <a:gd name="connsiteY34" fmla="*/ 1441596 h 3482342"/>
              <a:gd name="connsiteX35" fmla="*/ 10264922 w 12192000"/>
              <a:gd name="connsiteY35" fmla="*/ 1472107 h 3482342"/>
              <a:gd name="connsiteX36" fmla="*/ 10058690 w 12192000"/>
              <a:gd name="connsiteY36" fmla="*/ 1474888 h 3482342"/>
              <a:gd name="connsiteX37" fmla="*/ 10004424 w 12192000"/>
              <a:gd name="connsiteY37" fmla="*/ 1489801 h 3482342"/>
              <a:gd name="connsiteX38" fmla="*/ 9999951 w 12192000"/>
              <a:gd name="connsiteY38" fmla="*/ 1499127 h 3482342"/>
              <a:gd name="connsiteX39" fmla="*/ 9845462 w 12192000"/>
              <a:gd name="connsiteY39" fmla="*/ 1548192 h 3482342"/>
              <a:gd name="connsiteX40" fmla="*/ 9736156 w 12192000"/>
              <a:gd name="connsiteY40" fmla="*/ 1581928 h 3482342"/>
              <a:gd name="connsiteX41" fmla="*/ 9693355 w 12192000"/>
              <a:gd name="connsiteY41" fmla="*/ 1602632 h 3482342"/>
              <a:gd name="connsiteX42" fmla="*/ 9664242 w 12192000"/>
              <a:gd name="connsiteY42" fmla="*/ 1622075 h 3482342"/>
              <a:gd name="connsiteX43" fmla="*/ 9579195 w 12192000"/>
              <a:gd name="connsiteY43" fmla="*/ 1648017 h 3482342"/>
              <a:gd name="connsiteX44" fmla="*/ 9433652 w 12192000"/>
              <a:gd name="connsiteY44" fmla="*/ 1681174 h 3482342"/>
              <a:gd name="connsiteX45" fmla="*/ 9403775 w 12192000"/>
              <a:gd name="connsiteY45" fmla="*/ 1690403 h 3482342"/>
              <a:gd name="connsiteX46" fmla="*/ 9382503 w 12192000"/>
              <a:gd name="connsiteY46" fmla="*/ 1706957 h 3482342"/>
              <a:gd name="connsiteX47" fmla="*/ 9381410 w 12192000"/>
              <a:gd name="connsiteY47" fmla="*/ 1718312 h 3482342"/>
              <a:gd name="connsiteX48" fmla="*/ 9365685 w 12192000"/>
              <a:gd name="connsiteY48" fmla="*/ 1724772 h 3482342"/>
              <a:gd name="connsiteX49" fmla="*/ 9278020 w 12192000"/>
              <a:gd name="connsiteY49" fmla="*/ 1741161 h 3482342"/>
              <a:gd name="connsiteX50" fmla="*/ 9217145 w 12192000"/>
              <a:gd name="connsiteY50" fmla="*/ 1771195 h 3482342"/>
              <a:gd name="connsiteX51" fmla="*/ 8955875 w 12192000"/>
              <a:gd name="connsiteY51" fmla="*/ 1796806 h 3482342"/>
              <a:gd name="connsiteX52" fmla="*/ 8648415 w 12192000"/>
              <a:gd name="connsiteY52" fmla="*/ 1878623 h 3482342"/>
              <a:gd name="connsiteX53" fmla="*/ 8524524 w 12192000"/>
              <a:gd name="connsiteY53" fmla="*/ 1902425 h 3482342"/>
              <a:gd name="connsiteX54" fmla="*/ 8430392 w 12192000"/>
              <a:gd name="connsiteY54" fmla="*/ 1898567 h 3482342"/>
              <a:gd name="connsiteX55" fmla="*/ 8345228 w 12192000"/>
              <a:gd name="connsiteY55" fmla="*/ 1939822 h 3482342"/>
              <a:gd name="connsiteX56" fmla="*/ 8236214 w 12192000"/>
              <a:gd name="connsiteY56" fmla="*/ 1909725 h 3482342"/>
              <a:gd name="connsiteX57" fmla="*/ 8132104 w 12192000"/>
              <a:gd name="connsiteY57" fmla="*/ 1895727 h 3482342"/>
              <a:gd name="connsiteX58" fmla="*/ 7918078 w 12192000"/>
              <a:gd name="connsiteY58" fmla="*/ 1862668 h 3482342"/>
              <a:gd name="connsiteX59" fmla="*/ 7817899 w 12192000"/>
              <a:gd name="connsiteY59" fmla="*/ 1862176 h 3482342"/>
              <a:gd name="connsiteX60" fmla="*/ 7768994 w 12192000"/>
              <a:gd name="connsiteY60" fmla="*/ 1855721 h 3482342"/>
              <a:gd name="connsiteX61" fmla="*/ 7618027 w 12192000"/>
              <a:gd name="connsiteY61" fmla="*/ 1830959 h 3482342"/>
              <a:gd name="connsiteX62" fmla="*/ 7449425 w 12192000"/>
              <a:gd name="connsiteY62" fmla="*/ 1810910 h 3482342"/>
              <a:gd name="connsiteX63" fmla="*/ 7342915 w 12192000"/>
              <a:gd name="connsiteY63" fmla="*/ 1819827 h 3482342"/>
              <a:gd name="connsiteX64" fmla="*/ 7255191 w 12192000"/>
              <a:gd name="connsiteY64" fmla="*/ 1834354 h 3482342"/>
              <a:gd name="connsiteX65" fmla="*/ 7131205 w 12192000"/>
              <a:gd name="connsiteY65" fmla="*/ 1845557 h 3482342"/>
              <a:gd name="connsiteX66" fmla="*/ 6917124 w 12192000"/>
              <a:gd name="connsiteY66" fmla="*/ 1837109 h 3482342"/>
              <a:gd name="connsiteX67" fmla="*/ 6837145 w 12192000"/>
              <a:gd name="connsiteY67" fmla="*/ 1870724 h 3482342"/>
              <a:gd name="connsiteX68" fmla="*/ 6753991 w 12192000"/>
              <a:gd name="connsiteY68" fmla="*/ 1860969 h 3482342"/>
              <a:gd name="connsiteX69" fmla="*/ 6727754 w 12192000"/>
              <a:gd name="connsiteY69" fmla="*/ 1882372 h 3482342"/>
              <a:gd name="connsiteX70" fmla="*/ 6723371 w 12192000"/>
              <a:gd name="connsiteY70" fmla="*/ 1886494 h 3482342"/>
              <a:gd name="connsiteX71" fmla="*/ 6702779 w 12192000"/>
              <a:gd name="connsiteY71" fmla="*/ 1893601 h 3482342"/>
              <a:gd name="connsiteX72" fmla="*/ 6700779 w 12192000"/>
              <a:gd name="connsiteY72" fmla="*/ 1907344 h 3482342"/>
              <a:gd name="connsiteX73" fmla="*/ 6672513 w 12192000"/>
              <a:gd name="connsiteY73" fmla="*/ 1926452 h 3482342"/>
              <a:gd name="connsiteX74" fmla="*/ 6633549 w 12192000"/>
              <a:gd name="connsiteY74" fmla="*/ 1936255 h 3482342"/>
              <a:gd name="connsiteX75" fmla="*/ 6444344 w 12192000"/>
              <a:gd name="connsiteY75" fmla="*/ 1969663 h 3482342"/>
              <a:gd name="connsiteX76" fmla="*/ 6333446 w 12192000"/>
              <a:gd name="connsiteY76" fmla="*/ 1997163 h 3482342"/>
              <a:gd name="connsiteX77" fmla="*/ 6294933 w 12192000"/>
              <a:gd name="connsiteY77" fmla="*/ 2019412 h 3482342"/>
              <a:gd name="connsiteX78" fmla="*/ 6238719 w 12192000"/>
              <a:gd name="connsiteY78" fmla="*/ 2042547 h 3482342"/>
              <a:gd name="connsiteX79" fmla="*/ 6142310 w 12192000"/>
              <a:gd name="connsiteY79" fmla="*/ 2092510 h 3482342"/>
              <a:gd name="connsiteX80" fmla="*/ 6007916 w 12192000"/>
              <a:gd name="connsiteY80" fmla="*/ 2143752 h 3482342"/>
              <a:gd name="connsiteX81" fmla="*/ 5894610 w 12192000"/>
              <a:gd name="connsiteY81" fmla="*/ 2130684 h 3482342"/>
              <a:gd name="connsiteX82" fmla="*/ 5817682 w 12192000"/>
              <a:gd name="connsiteY82" fmla="*/ 2157358 h 3482342"/>
              <a:gd name="connsiteX83" fmla="*/ 5591469 w 12192000"/>
              <a:gd name="connsiteY83" fmla="*/ 2178389 h 3482342"/>
              <a:gd name="connsiteX84" fmla="*/ 5414282 w 12192000"/>
              <a:gd name="connsiteY84" fmla="*/ 2183070 h 3482342"/>
              <a:gd name="connsiteX85" fmla="*/ 5368369 w 12192000"/>
              <a:gd name="connsiteY85" fmla="*/ 2204272 h 3482342"/>
              <a:gd name="connsiteX86" fmla="*/ 5291263 w 12192000"/>
              <a:gd name="connsiteY86" fmla="*/ 2239182 h 3482342"/>
              <a:gd name="connsiteX87" fmla="*/ 5240857 w 12192000"/>
              <a:gd name="connsiteY87" fmla="*/ 2289444 h 3482342"/>
              <a:gd name="connsiteX88" fmla="*/ 5173523 w 12192000"/>
              <a:gd name="connsiteY88" fmla="*/ 2309057 h 3482342"/>
              <a:gd name="connsiteX89" fmla="*/ 5148543 w 12192000"/>
              <a:gd name="connsiteY89" fmla="*/ 2282356 h 3482342"/>
              <a:gd name="connsiteX90" fmla="*/ 5079548 w 12192000"/>
              <a:gd name="connsiteY90" fmla="*/ 2313485 h 3482342"/>
              <a:gd name="connsiteX91" fmla="*/ 4975908 w 12192000"/>
              <a:gd name="connsiteY91" fmla="*/ 2364128 h 3482342"/>
              <a:gd name="connsiteX92" fmla="*/ 4913723 w 12192000"/>
              <a:gd name="connsiteY92" fmla="*/ 2385265 h 3482342"/>
              <a:gd name="connsiteX93" fmla="*/ 4746485 w 12192000"/>
              <a:gd name="connsiteY93" fmla="*/ 2451769 h 3482342"/>
              <a:gd name="connsiteX94" fmla="*/ 4681588 w 12192000"/>
              <a:gd name="connsiteY94" fmla="*/ 2467494 h 3482342"/>
              <a:gd name="connsiteX95" fmla="*/ 1783655 w 12192000"/>
              <a:gd name="connsiteY95" fmla="*/ 3163860 h 3482342"/>
              <a:gd name="connsiteX96" fmla="*/ 1325955 w 12192000"/>
              <a:gd name="connsiteY96" fmla="*/ 3176692 h 3482342"/>
              <a:gd name="connsiteX97" fmla="*/ 1190384 w 12192000"/>
              <a:gd name="connsiteY97" fmla="*/ 3203504 h 3482342"/>
              <a:gd name="connsiteX98" fmla="*/ 1094537 w 12192000"/>
              <a:gd name="connsiteY98" fmla="*/ 3229469 h 3482342"/>
              <a:gd name="connsiteX99" fmla="*/ 779276 w 12192000"/>
              <a:gd name="connsiteY99" fmla="*/ 3327290 h 3482342"/>
              <a:gd name="connsiteX100" fmla="*/ 600378 w 12192000"/>
              <a:gd name="connsiteY100" fmla="*/ 3335250 h 3482342"/>
              <a:gd name="connsiteX101" fmla="*/ 493457 w 12192000"/>
              <a:gd name="connsiteY101" fmla="*/ 3365044 h 3482342"/>
              <a:gd name="connsiteX102" fmla="*/ 349402 w 12192000"/>
              <a:gd name="connsiteY102" fmla="*/ 3380897 h 3482342"/>
              <a:gd name="connsiteX103" fmla="*/ 192183 w 12192000"/>
              <a:gd name="connsiteY103" fmla="*/ 3460075 h 3482342"/>
              <a:gd name="connsiteX104" fmla="*/ 46713 w 12192000"/>
              <a:gd name="connsiteY104" fmla="*/ 3462986 h 3482342"/>
              <a:gd name="connsiteX105" fmla="*/ 2765 w 12192000"/>
              <a:gd name="connsiteY105" fmla="*/ 3480770 h 3482342"/>
              <a:gd name="connsiteX106" fmla="*/ 0 w 12192000"/>
              <a:gd name="connsiteY106" fmla="*/ 3482342 h 3482342"/>
              <a:gd name="connsiteX107" fmla="*/ 0 w 12192000"/>
              <a:gd name="connsiteY107"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77421 w 12192000"/>
              <a:gd name="connsiteY15" fmla="*/ 763181 h 3482342"/>
              <a:gd name="connsiteX16" fmla="*/ 11540020 w 12192000"/>
              <a:gd name="connsiteY16" fmla="*/ 794059 h 3482342"/>
              <a:gd name="connsiteX17" fmla="*/ 11365056 w 12192000"/>
              <a:gd name="connsiteY17" fmla="*/ 804087 h 3482342"/>
              <a:gd name="connsiteX18" fmla="*/ 11294073 w 12192000"/>
              <a:gd name="connsiteY18" fmla="*/ 897260 h 3482342"/>
              <a:gd name="connsiteX19" fmla="*/ 11228040 w 12192000"/>
              <a:gd name="connsiteY19" fmla="*/ 958953 h 3482342"/>
              <a:gd name="connsiteX20" fmla="*/ 11193568 w 12192000"/>
              <a:gd name="connsiteY20" fmla="*/ 982314 h 3482342"/>
              <a:gd name="connsiteX21" fmla="*/ 11139869 w 12192000"/>
              <a:gd name="connsiteY21" fmla="*/ 1126133 h 3482342"/>
              <a:gd name="connsiteX22" fmla="*/ 11003287 w 12192000"/>
              <a:gd name="connsiteY22" fmla="*/ 1243468 h 3482342"/>
              <a:gd name="connsiteX23" fmla="*/ 10936797 w 12192000"/>
              <a:gd name="connsiteY23" fmla="*/ 1350588 h 3482342"/>
              <a:gd name="connsiteX24" fmla="*/ 10832727 w 12192000"/>
              <a:gd name="connsiteY24" fmla="*/ 1341335 h 3482342"/>
              <a:gd name="connsiteX25" fmla="*/ 10720408 w 12192000"/>
              <a:gd name="connsiteY25" fmla="*/ 1344999 h 3482342"/>
              <a:gd name="connsiteX26" fmla="*/ 10635456 w 12192000"/>
              <a:gd name="connsiteY26" fmla="*/ 1337688 h 3482342"/>
              <a:gd name="connsiteX27" fmla="*/ 10629954 w 12192000"/>
              <a:gd name="connsiteY27" fmla="*/ 1330628 h 3482342"/>
              <a:gd name="connsiteX28" fmla="*/ 10623883 w 12192000"/>
              <a:gd name="connsiteY28" fmla="*/ 1332776 h 3482342"/>
              <a:gd name="connsiteX29" fmla="*/ 10622090 w 12192000"/>
              <a:gd name="connsiteY29" fmla="*/ 1341385 h 3482342"/>
              <a:gd name="connsiteX30" fmla="*/ 10573203 w 12192000"/>
              <a:gd name="connsiteY30" fmla="*/ 1351996 h 3482342"/>
              <a:gd name="connsiteX31" fmla="*/ 10513263 w 12192000"/>
              <a:gd name="connsiteY31" fmla="*/ 1350756 h 3482342"/>
              <a:gd name="connsiteX32" fmla="*/ 10464012 w 12192000"/>
              <a:gd name="connsiteY32" fmla="*/ 1391778 h 3482342"/>
              <a:gd name="connsiteX33" fmla="*/ 10405409 w 12192000"/>
              <a:gd name="connsiteY33" fmla="*/ 1422789 h 3482342"/>
              <a:gd name="connsiteX34" fmla="*/ 10370530 w 12192000"/>
              <a:gd name="connsiteY34" fmla="*/ 1441596 h 3482342"/>
              <a:gd name="connsiteX35" fmla="*/ 10264922 w 12192000"/>
              <a:gd name="connsiteY35" fmla="*/ 1472107 h 3482342"/>
              <a:gd name="connsiteX36" fmla="*/ 10058690 w 12192000"/>
              <a:gd name="connsiteY36" fmla="*/ 1474888 h 3482342"/>
              <a:gd name="connsiteX37" fmla="*/ 10004424 w 12192000"/>
              <a:gd name="connsiteY37" fmla="*/ 1489801 h 3482342"/>
              <a:gd name="connsiteX38" fmla="*/ 9999951 w 12192000"/>
              <a:gd name="connsiteY38" fmla="*/ 1499127 h 3482342"/>
              <a:gd name="connsiteX39" fmla="*/ 9845462 w 12192000"/>
              <a:gd name="connsiteY39" fmla="*/ 1548192 h 3482342"/>
              <a:gd name="connsiteX40" fmla="*/ 9736156 w 12192000"/>
              <a:gd name="connsiteY40" fmla="*/ 1581928 h 3482342"/>
              <a:gd name="connsiteX41" fmla="*/ 9693355 w 12192000"/>
              <a:gd name="connsiteY41" fmla="*/ 1602632 h 3482342"/>
              <a:gd name="connsiteX42" fmla="*/ 9664242 w 12192000"/>
              <a:gd name="connsiteY42" fmla="*/ 1622075 h 3482342"/>
              <a:gd name="connsiteX43" fmla="*/ 9579195 w 12192000"/>
              <a:gd name="connsiteY43" fmla="*/ 1648017 h 3482342"/>
              <a:gd name="connsiteX44" fmla="*/ 9433652 w 12192000"/>
              <a:gd name="connsiteY44" fmla="*/ 1681174 h 3482342"/>
              <a:gd name="connsiteX45" fmla="*/ 9403775 w 12192000"/>
              <a:gd name="connsiteY45" fmla="*/ 1690403 h 3482342"/>
              <a:gd name="connsiteX46" fmla="*/ 9382503 w 12192000"/>
              <a:gd name="connsiteY46" fmla="*/ 1706957 h 3482342"/>
              <a:gd name="connsiteX47" fmla="*/ 9381410 w 12192000"/>
              <a:gd name="connsiteY47" fmla="*/ 1718312 h 3482342"/>
              <a:gd name="connsiteX48" fmla="*/ 9365685 w 12192000"/>
              <a:gd name="connsiteY48" fmla="*/ 1724772 h 3482342"/>
              <a:gd name="connsiteX49" fmla="*/ 9278020 w 12192000"/>
              <a:gd name="connsiteY49" fmla="*/ 1741161 h 3482342"/>
              <a:gd name="connsiteX50" fmla="*/ 9217145 w 12192000"/>
              <a:gd name="connsiteY50" fmla="*/ 1771195 h 3482342"/>
              <a:gd name="connsiteX51" fmla="*/ 8955875 w 12192000"/>
              <a:gd name="connsiteY51" fmla="*/ 1796806 h 3482342"/>
              <a:gd name="connsiteX52" fmla="*/ 8648415 w 12192000"/>
              <a:gd name="connsiteY52" fmla="*/ 1878623 h 3482342"/>
              <a:gd name="connsiteX53" fmla="*/ 8524524 w 12192000"/>
              <a:gd name="connsiteY53" fmla="*/ 1902425 h 3482342"/>
              <a:gd name="connsiteX54" fmla="*/ 8436742 w 12192000"/>
              <a:gd name="connsiteY54" fmla="*/ 1923967 h 3482342"/>
              <a:gd name="connsiteX55" fmla="*/ 8345228 w 12192000"/>
              <a:gd name="connsiteY55" fmla="*/ 1939822 h 3482342"/>
              <a:gd name="connsiteX56" fmla="*/ 8236214 w 12192000"/>
              <a:gd name="connsiteY56" fmla="*/ 1909725 h 3482342"/>
              <a:gd name="connsiteX57" fmla="*/ 8132104 w 12192000"/>
              <a:gd name="connsiteY57" fmla="*/ 1895727 h 3482342"/>
              <a:gd name="connsiteX58" fmla="*/ 7918078 w 12192000"/>
              <a:gd name="connsiteY58" fmla="*/ 1862668 h 3482342"/>
              <a:gd name="connsiteX59" fmla="*/ 7817899 w 12192000"/>
              <a:gd name="connsiteY59" fmla="*/ 1862176 h 3482342"/>
              <a:gd name="connsiteX60" fmla="*/ 7768994 w 12192000"/>
              <a:gd name="connsiteY60" fmla="*/ 1855721 h 3482342"/>
              <a:gd name="connsiteX61" fmla="*/ 7618027 w 12192000"/>
              <a:gd name="connsiteY61" fmla="*/ 1830959 h 3482342"/>
              <a:gd name="connsiteX62" fmla="*/ 7449425 w 12192000"/>
              <a:gd name="connsiteY62" fmla="*/ 1810910 h 3482342"/>
              <a:gd name="connsiteX63" fmla="*/ 7342915 w 12192000"/>
              <a:gd name="connsiteY63" fmla="*/ 1819827 h 3482342"/>
              <a:gd name="connsiteX64" fmla="*/ 7255191 w 12192000"/>
              <a:gd name="connsiteY64" fmla="*/ 1834354 h 3482342"/>
              <a:gd name="connsiteX65" fmla="*/ 7131205 w 12192000"/>
              <a:gd name="connsiteY65" fmla="*/ 1845557 h 3482342"/>
              <a:gd name="connsiteX66" fmla="*/ 6917124 w 12192000"/>
              <a:gd name="connsiteY66" fmla="*/ 1837109 h 3482342"/>
              <a:gd name="connsiteX67" fmla="*/ 6837145 w 12192000"/>
              <a:gd name="connsiteY67" fmla="*/ 1870724 h 3482342"/>
              <a:gd name="connsiteX68" fmla="*/ 6753991 w 12192000"/>
              <a:gd name="connsiteY68" fmla="*/ 1860969 h 3482342"/>
              <a:gd name="connsiteX69" fmla="*/ 6727754 w 12192000"/>
              <a:gd name="connsiteY69" fmla="*/ 1882372 h 3482342"/>
              <a:gd name="connsiteX70" fmla="*/ 6723371 w 12192000"/>
              <a:gd name="connsiteY70" fmla="*/ 1886494 h 3482342"/>
              <a:gd name="connsiteX71" fmla="*/ 6702779 w 12192000"/>
              <a:gd name="connsiteY71" fmla="*/ 1893601 h 3482342"/>
              <a:gd name="connsiteX72" fmla="*/ 6700779 w 12192000"/>
              <a:gd name="connsiteY72" fmla="*/ 1907344 h 3482342"/>
              <a:gd name="connsiteX73" fmla="*/ 6672513 w 12192000"/>
              <a:gd name="connsiteY73" fmla="*/ 1926452 h 3482342"/>
              <a:gd name="connsiteX74" fmla="*/ 6633549 w 12192000"/>
              <a:gd name="connsiteY74" fmla="*/ 1936255 h 3482342"/>
              <a:gd name="connsiteX75" fmla="*/ 6444344 w 12192000"/>
              <a:gd name="connsiteY75" fmla="*/ 1969663 h 3482342"/>
              <a:gd name="connsiteX76" fmla="*/ 6333446 w 12192000"/>
              <a:gd name="connsiteY76" fmla="*/ 1997163 h 3482342"/>
              <a:gd name="connsiteX77" fmla="*/ 6294933 w 12192000"/>
              <a:gd name="connsiteY77" fmla="*/ 2019412 h 3482342"/>
              <a:gd name="connsiteX78" fmla="*/ 6238719 w 12192000"/>
              <a:gd name="connsiteY78" fmla="*/ 2042547 h 3482342"/>
              <a:gd name="connsiteX79" fmla="*/ 6142310 w 12192000"/>
              <a:gd name="connsiteY79" fmla="*/ 2092510 h 3482342"/>
              <a:gd name="connsiteX80" fmla="*/ 6007916 w 12192000"/>
              <a:gd name="connsiteY80" fmla="*/ 2143752 h 3482342"/>
              <a:gd name="connsiteX81" fmla="*/ 5894610 w 12192000"/>
              <a:gd name="connsiteY81" fmla="*/ 2130684 h 3482342"/>
              <a:gd name="connsiteX82" fmla="*/ 5817682 w 12192000"/>
              <a:gd name="connsiteY82" fmla="*/ 2157358 h 3482342"/>
              <a:gd name="connsiteX83" fmla="*/ 5591469 w 12192000"/>
              <a:gd name="connsiteY83" fmla="*/ 2178389 h 3482342"/>
              <a:gd name="connsiteX84" fmla="*/ 5414282 w 12192000"/>
              <a:gd name="connsiteY84" fmla="*/ 2183070 h 3482342"/>
              <a:gd name="connsiteX85" fmla="*/ 5368369 w 12192000"/>
              <a:gd name="connsiteY85" fmla="*/ 2204272 h 3482342"/>
              <a:gd name="connsiteX86" fmla="*/ 5291263 w 12192000"/>
              <a:gd name="connsiteY86" fmla="*/ 2239182 h 3482342"/>
              <a:gd name="connsiteX87" fmla="*/ 5240857 w 12192000"/>
              <a:gd name="connsiteY87" fmla="*/ 2289444 h 3482342"/>
              <a:gd name="connsiteX88" fmla="*/ 5173523 w 12192000"/>
              <a:gd name="connsiteY88" fmla="*/ 2309057 h 3482342"/>
              <a:gd name="connsiteX89" fmla="*/ 5148543 w 12192000"/>
              <a:gd name="connsiteY89" fmla="*/ 2282356 h 3482342"/>
              <a:gd name="connsiteX90" fmla="*/ 5079548 w 12192000"/>
              <a:gd name="connsiteY90" fmla="*/ 2313485 h 3482342"/>
              <a:gd name="connsiteX91" fmla="*/ 4975908 w 12192000"/>
              <a:gd name="connsiteY91" fmla="*/ 2364128 h 3482342"/>
              <a:gd name="connsiteX92" fmla="*/ 4913723 w 12192000"/>
              <a:gd name="connsiteY92" fmla="*/ 2385265 h 3482342"/>
              <a:gd name="connsiteX93" fmla="*/ 4746485 w 12192000"/>
              <a:gd name="connsiteY93" fmla="*/ 2451769 h 3482342"/>
              <a:gd name="connsiteX94" fmla="*/ 4681588 w 12192000"/>
              <a:gd name="connsiteY94" fmla="*/ 2467494 h 3482342"/>
              <a:gd name="connsiteX95" fmla="*/ 1783655 w 12192000"/>
              <a:gd name="connsiteY95" fmla="*/ 3163860 h 3482342"/>
              <a:gd name="connsiteX96" fmla="*/ 1325955 w 12192000"/>
              <a:gd name="connsiteY96" fmla="*/ 3176692 h 3482342"/>
              <a:gd name="connsiteX97" fmla="*/ 1190384 w 12192000"/>
              <a:gd name="connsiteY97" fmla="*/ 3203504 h 3482342"/>
              <a:gd name="connsiteX98" fmla="*/ 1094537 w 12192000"/>
              <a:gd name="connsiteY98" fmla="*/ 3229469 h 3482342"/>
              <a:gd name="connsiteX99" fmla="*/ 779276 w 12192000"/>
              <a:gd name="connsiteY99" fmla="*/ 3327290 h 3482342"/>
              <a:gd name="connsiteX100" fmla="*/ 600378 w 12192000"/>
              <a:gd name="connsiteY100" fmla="*/ 3335250 h 3482342"/>
              <a:gd name="connsiteX101" fmla="*/ 493457 w 12192000"/>
              <a:gd name="connsiteY101" fmla="*/ 3365044 h 3482342"/>
              <a:gd name="connsiteX102" fmla="*/ 349402 w 12192000"/>
              <a:gd name="connsiteY102" fmla="*/ 3380897 h 3482342"/>
              <a:gd name="connsiteX103" fmla="*/ 192183 w 12192000"/>
              <a:gd name="connsiteY103" fmla="*/ 3460075 h 3482342"/>
              <a:gd name="connsiteX104" fmla="*/ 46713 w 12192000"/>
              <a:gd name="connsiteY104" fmla="*/ 3462986 h 3482342"/>
              <a:gd name="connsiteX105" fmla="*/ 2765 w 12192000"/>
              <a:gd name="connsiteY105" fmla="*/ 3480770 h 3482342"/>
              <a:gd name="connsiteX106" fmla="*/ 0 w 12192000"/>
              <a:gd name="connsiteY106" fmla="*/ 3482342 h 3482342"/>
              <a:gd name="connsiteX107" fmla="*/ 0 w 12192000"/>
              <a:gd name="connsiteY107"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77421 w 12192000"/>
              <a:gd name="connsiteY15" fmla="*/ 763181 h 3482342"/>
              <a:gd name="connsiteX16" fmla="*/ 11540020 w 12192000"/>
              <a:gd name="connsiteY16" fmla="*/ 794059 h 3482342"/>
              <a:gd name="connsiteX17" fmla="*/ 11365056 w 12192000"/>
              <a:gd name="connsiteY17" fmla="*/ 804087 h 3482342"/>
              <a:gd name="connsiteX18" fmla="*/ 11294073 w 12192000"/>
              <a:gd name="connsiteY18" fmla="*/ 897260 h 3482342"/>
              <a:gd name="connsiteX19" fmla="*/ 11228040 w 12192000"/>
              <a:gd name="connsiteY19" fmla="*/ 958953 h 3482342"/>
              <a:gd name="connsiteX20" fmla="*/ 11193568 w 12192000"/>
              <a:gd name="connsiteY20" fmla="*/ 982314 h 3482342"/>
              <a:gd name="connsiteX21" fmla="*/ 11139869 w 12192000"/>
              <a:gd name="connsiteY21" fmla="*/ 1126133 h 3482342"/>
              <a:gd name="connsiteX22" fmla="*/ 11003287 w 12192000"/>
              <a:gd name="connsiteY22" fmla="*/ 1243468 h 3482342"/>
              <a:gd name="connsiteX23" fmla="*/ 10930447 w 12192000"/>
              <a:gd name="connsiteY23" fmla="*/ 1287088 h 3482342"/>
              <a:gd name="connsiteX24" fmla="*/ 10832727 w 12192000"/>
              <a:gd name="connsiteY24" fmla="*/ 1341335 h 3482342"/>
              <a:gd name="connsiteX25" fmla="*/ 10720408 w 12192000"/>
              <a:gd name="connsiteY25" fmla="*/ 1344999 h 3482342"/>
              <a:gd name="connsiteX26" fmla="*/ 10635456 w 12192000"/>
              <a:gd name="connsiteY26" fmla="*/ 1337688 h 3482342"/>
              <a:gd name="connsiteX27" fmla="*/ 10629954 w 12192000"/>
              <a:gd name="connsiteY27" fmla="*/ 1330628 h 3482342"/>
              <a:gd name="connsiteX28" fmla="*/ 10623883 w 12192000"/>
              <a:gd name="connsiteY28" fmla="*/ 1332776 h 3482342"/>
              <a:gd name="connsiteX29" fmla="*/ 10622090 w 12192000"/>
              <a:gd name="connsiteY29" fmla="*/ 1341385 h 3482342"/>
              <a:gd name="connsiteX30" fmla="*/ 10573203 w 12192000"/>
              <a:gd name="connsiteY30" fmla="*/ 1351996 h 3482342"/>
              <a:gd name="connsiteX31" fmla="*/ 10513263 w 12192000"/>
              <a:gd name="connsiteY31" fmla="*/ 1350756 h 3482342"/>
              <a:gd name="connsiteX32" fmla="*/ 10464012 w 12192000"/>
              <a:gd name="connsiteY32" fmla="*/ 1391778 h 3482342"/>
              <a:gd name="connsiteX33" fmla="*/ 10405409 w 12192000"/>
              <a:gd name="connsiteY33" fmla="*/ 1422789 h 3482342"/>
              <a:gd name="connsiteX34" fmla="*/ 10370530 w 12192000"/>
              <a:gd name="connsiteY34" fmla="*/ 1441596 h 3482342"/>
              <a:gd name="connsiteX35" fmla="*/ 10264922 w 12192000"/>
              <a:gd name="connsiteY35" fmla="*/ 1472107 h 3482342"/>
              <a:gd name="connsiteX36" fmla="*/ 10058690 w 12192000"/>
              <a:gd name="connsiteY36" fmla="*/ 1474888 h 3482342"/>
              <a:gd name="connsiteX37" fmla="*/ 10004424 w 12192000"/>
              <a:gd name="connsiteY37" fmla="*/ 1489801 h 3482342"/>
              <a:gd name="connsiteX38" fmla="*/ 9999951 w 12192000"/>
              <a:gd name="connsiteY38" fmla="*/ 1499127 h 3482342"/>
              <a:gd name="connsiteX39" fmla="*/ 9845462 w 12192000"/>
              <a:gd name="connsiteY39" fmla="*/ 1548192 h 3482342"/>
              <a:gd name="connsiteX40" fmla="*/ 9736156 w 12192000"/>
              <a:gd name="connsiteY40" fmla="*/ 1581928 h 3482342"/>
              <a:gd name="connsiteX41" fmla="*/ 9693355 w 12192000"/>
              <a:gd name="connsiteY41" fmla="*/ 1602632 h 3482342"/>
              <a:gd name="connsiteX42" fmla="*/ 9664242 w 12192000"/>
              <a:gd name="connsiteY42" fmla="*/ 1622075 h 3482342"/>
              <a:gd name="connsiteX43" fmla="*/ 9579195 w 12192000"/>
              <a:gd name="connsiteY43" fmla="*/ 1648017 h 3482342"/>
              <a:gd name="connsiteX44" fmla="*/ 9433652 w 12192000"/>
              <a:gd name="connsiteY44" fmla="*/ 1681174 h 3482342"/>
              <a:gd name="connsiteX45" fmla="*/ 9403775 w 12192000"/>
              <a:gd name="connsiteY45" fmla="*/ 1690403 h 3482342"/>
              <a:gd name="connsiteX46" fmla="*/ 9382503 w 12192000"/>
              <a:gd name="connsiteY46" fmla="*/ 1706957 h 3482342"/>
              <a:gd name="connsiteX47" fmla="*/ 9381410 w 12192000"/>
              <a:gd name="connsiteY47" fmla="*/ 1718312 h 3482342"/>
              <a:gd name="connsiteX48" fmla="*/ 9365685 w 12192000"/>
              <a:gd name="connsiteY48" fmla="*/ 1724772 h 3482342"/>
              <a:gd name="connsiteX49" fmla="*/ 9278020 w 12192000"/>
              <a:gd name="connsiteY49" fmla="*/ 1741161 h 3482342"/>
              <a:gd name="connsiteX50" fmla="*/ 9217145 w 12192000"/>
              <a:gd name="connsiteY50" fmla="*/ 1771195 h 3482342"/>
              <a:gd name="connsiteX51" fmla="*/ 8955875 w 12192000"/>
              <a:gd name="connsiteY51" fmla="*/ 1796806 h 3482342"/>
              <a:gd name="connsiteX52" fmla="*/ 8648415 w 12192000"/>
              <a:gd name="connsiteY52" fmla="*/ 1878623 h 3482342"/>
              <a:gd name="connsiteX53" fmla="*/ 8524524 w 12192000"/>
              <a:gd name="connsiteY53" fmla="*/ 1902425 h 3482342"/>
              <a:gd name="connsiteX54" fmla="*/ 8436742 w 12192000"/>
              <a:gd name="connsiteY54" fmla="*/ 1923967 h 3482342"/>
              <a:gd name="connsiteX55" fmla="*/ 8345228 w 12192000"/>
              <a:gd name="connsiteY55" fmla="*/ 1939822 h 3482342"/>
              <a:gd name="connsiteX56" fmla="*/ 8236214 w 12192000"/>
              <a:gd name="connsiteY56" fmla="*/ 1909725 h 3482342"/>
              <a:gd name="connsiteX57" fmla="*/ 8132104 w 12192000"/>
              <a:gd name="connsiteY57" fmla="*/ 1895727 h 3482342"/>
              <a:gd name="connsiteX58" fmla="*/ 7918078 w 12192000"/>
              <a:gd name="connsiteY58" fmla="*/ 1862668 h 3482342"/>
              <a:gd name="connsiteX59" fmla="*/ 7817899 w 12192000"/>
              <a:gd name="connsiteY59" fmla="*/ 1862176 h 3482342"/>
              <a:gd name="connsiteX60" fmla="*/ 7768994 w 12192000"/>
              <a:gd name="connsiteY60" fmla="*/ 1855721 h 3482342"/>
              <a:gd name="connsiteX61" fmla="*/ 7618027 w 12192000"/>
              <a:gd name="connsiteY61" fmla="*/ 1830959 h 3482342"/>
              <a:gd name="connsiteX62" fmla="*/ 7449425 w 12192000"/>
              <a:gd name="connsiteY62" fmla="*/ 1810910 h 3482342"/>
              <a:gd name="connsiteX63" fmla="*/ 7342915 w 12192000"/>
              <a:gd name="connsiteY63" fmla="*/ 1819827 h 3482342"/>
              <a:gd name="connsiteX64" fmla="*/ 7255191 w 12192000"/>
              <a:gd name="connsiteY64" fmla="*/ 1834354 h 3482342"/>
              <a:gd name="connsiteX65" fmla="*/ 7131205 w 12192000"/>
              <a:gd name="connsiteY65" fmla="*/ 1845557 h 3482342"/>
              <a:gd name="connsiteX66" fmla="*/ 6917124 w 12192000"/>
              <a:gd name="connsiteY66" fmla="*/ 1837109 h 3482342"/>
              <a:gd name="connsiteX67" fmla="*/ 6837145 w 12192000"/>
              <a:gd name="connsiteY67" fmla="*/ 1870724 h 3482342"/>
              <a:gd name="connsiteX68" fmla="*/ 6753991 w 12192000"/>
              <a:gd name="connsiteY68" fmla="*/ 1860969 h 3482342"/>
              <a:gd name="connsiteX69" fmla="*/ 6727754 w 12192000"/>
              <a:gd name="connsiteY69" fmla="*/ 1882372 h 3482342"/>
              <a:gd name="connsiteX70" fmla="*/ 6723371 w 12192000"/>
              <a:gd name="connsiteY70" fmla="*/ 1886494 h 3482342"/>
              <a:gd name="connsiteX71" fmla="*/ 6702779 w 12192000"/>
              <a:gd name="connsiteY71" fmla="*/ 1893601 h 3482342"/>
              <a:gd name="connsiteX72" fmla="*/ 6700779 w 12192000"/>
              <a:gd name="connsiteY72" fmla="*/ 1907344 h 3482342"/>
              <a:gd name="connsiteX73" fmla="*/ 6672513 w 12192000"/>
              <a:gd name="connsiteY73" fmla="*/ 1926452 h 3482342"/>
              <a:gd name="connsiteX74" fmla="*/ 6633549 w 12192000"/>
              <a:gd name="connsiteY74" fmla="*/ 1936255 h 3482342"/>
              <a:gd name="connsiteX75" fmla="*/ 6444344 w 12192000"/>
              <a:gd name="connsiteY75" fmla="*/ 1969663 h 3482342"/>
              <a:gd name="connsiteX76" fmla="*/ 6333446 w 12192000"/>
              <a:gd name="connsiteY76" fmla="*/ 1997163 h 3482342"/>
              <a:gd name="connsiteX77" fmla="*/ 6294933 w 12192000"/>
              <a:gd name="connsiteY77" fmla="*/ 2019412 h 3482342"/>
              <a:gd name="connsiteX78" fmla="*/ 6238719 w 12192000"/>
              <a:gd name="connsiteY78" fmla="*/ 2042547 h 3482342"/>
              <a:gd name="connsiteX79" fmla="*/ 6142310 w 12192000"/>
              <a:gd name="connsiteY79" fmla="*/ 2092510 h 3482342"/>
              <a:gd name="connsiteX80" fmla="*/ 6007916 w 12192000"/>
              <a:gd name="connsiteY80" fmla="*/ 2143752 h 3482342"/>
              <a:gd name="connsiteX81" fmla="*/ 5894610 w 12192000"/>
              <a:gd name="connsiteY81" fmla="*/ 2130684 h 3482342"/>
              <a:gd name="connsiteX82" fmla="*/ 5817682 w 12192000"/>
              <a:gd name="connsiteY82" fmla="*/ 2157358 h 3482342"/>
              <a:gd name="connsiteX83" fmla="*/ 5591469 w 12192000"/>
              <a:gd name="connsiteY83" fmla="*/ 2178389 h 3482342"/>
              <a:gd name="connsiteX84" fmla="*/ 5414282 w 12192000"/>
              <a:gd name="connsiteY84" fmla="*/ 2183070 h 3482342"/>
              <a:gd name="connsiteX85" fmla="*/ 5368369 w 12192000"/>
              <a:gd name="connsiteY85" fmla="*/ 2204272 h 3482342"/>
              <a:gd name="connsiteX86" fmla="*/ 5291263 w 12192000"/>
              <a:gd name="connsiteY86" fmla="*/ 2239182 h 3482342"/>
              <a:gd name="connsiteX87" fmla="*/ 5240857 w 12192000"/>
              <a:gd name="connsiteY87" fmla="*/ 2289444 h 3482342"/>
              <a:gd name="connsiteX88" fmla="*/ 5173523 w 12192000"/>
              <a:gd name="connsiteY88" fmla="*/ 2309057 h 3482342"/>
              <a:gd name="connsiteX89" fmla="*/ 5148543 w 12192000"/>
              <a:gd name="connsiteY89" fmla="*/ 2282356 h 3482342"/>
              <a:gd name="connsiteX90" fmla="*/ 5079548 w 12192000"/>
              <a:gd name="connsiteY90" fmla="*/ 2313485 h 3482342"/>
              <a:gd name="connsiteX91" fmla="*/ 4975908 w 12192000"/>
              <a:gd name="connsiteY91" fmla="*/ 2364128 h 3482342"/>
              <a:gd name="connsiteX92" fmla="*/ 4913723 w 12192000"/>
              <a:gd name="connsiteY92" fmla="*/ 2385265 h 3482342"/>
              <a:gd name="connsiteX93" fmla="*/ 4746485 w 12192000"/>
              <a:gd name="connsiteY93" fmla="*/ 2451769 h 3482342"/>
              <a:gd name="connsiteX94" fmla="*/ 4681588 w 12192000"/>
              <a:gd name="connsiteY94" fmla="*/ 2467494 h 3482342"/>
              <a:gd name="connsiteX95" fmla="*/ 1783655 w 12192000"/>
              <a:gd name="connsiteY95" fmla="*/ 3163860 h 3482342"/>
              <a:gd name="connsiteX96" fmla="*/ 1325955 w 12192000"/>
              <a:gd name="connsiteY96" fmla="*/ 3176692 h 3482342"/>
              <a:gd name="connsiteX97" fmla="*/ 1190384 w 12192000"/>
              <a:gd name="connsiteY97" fmla="*/ 3203504 h 3482342"/>
              <a:gd name="connsiteX98" fmla="*/ 1094537 w 12192000"/>
              <a:gd name="connsiteY98" fmla="*/ 3229469 h 3482342"/>
              <a:gd name="connsiteX99" fmla="*/ 779276 w 12192000"/>
              <a:gd name="connsiteY99" fmla="*/ 3327290 h 3482342"/>
              <a:gd name="connsiteX100" fmla="*/ 600378 w 12192000"/>
              <a:gd name="connsiteY100" fmla="*/ 3335250 h 3482342"/>
              <a:gd name="connsiteX101" fmla="*/ 493457 w 12192000"/>
              <a:gd name="connsiteY101" fmla="*/ 3365044 h 3482342"/>
              <a:gd name="connsiteX102" fmla="*/ 349402 w 12192000"/>
              <a:gd name="connsiteY102" fmla="*/ 3380897 h 3482342"/>
              <a:gd name="connsiteX103" fmla="*/ 192183 w 12192000"/>
              <a:gd name="connsiteY103" fmla="*/ 3460075 h 3482342"/>
              <a:gd name="connsiteX104" fmla="*/ 46713 w 12192000"/>
              <a:gd name="connsiteY104" fmla="*/ 3462986 h 3482342"/>
              <a:gd name="connsiteX105" fmla="*/ 2765 w 12192000"/>
              <a:gd name="connsiteY105" fmla="*/ 3480770 h 3482342"/>
              <a:gd name="connsiteX106" fmla="*/ 0 w 12192000"/>
              <a:gd name="connsiteY106" fmla="*/ 3482342 h 3482342"/>
              <a:gd name="connsiteX107" fmla="*/ 0 w 12192000"/>
              <a:gd name="connsiteY107"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77421 w 12192000"/>
              <a:gd name="connsiteY15" fmla="*/ 763181 h 3482342"/>
              <a:gd name="connsiteX16" fmla="*/ 11540020 w 12192000"/>
              <a:gd name="connsiteY16" fmla="*/ 794059 h 3482342"/>
              <a:gd name="connsiteX17" fmla="*/ 11294073 w 12192000"/>
              <a:gd name="connsiteY17" fmla="*/ 897260 h 3482342"/>
              <a:gd name="connsiteX18" fmla="*/ 11228040 w 12192000"/>
              <a:gd name="connsiteY18" fmla="*/ 958953 h 3482342"/>
              <a:gd name="connsiteX19" fmla="*/ 11193568 w 12192000"/>
              <a:gd name="connsiteY19" fmla="*/ 982314 h 3482342"/>
              <a:gd name="connsiteX20" fmla="*/ 11139869 w 12192000"/>
              <a:gd name="connsiteY20" fmla="*/ 1126133 h 3482342"/>
              <a:gd name="connsiteX21" fmla="*/ 11003287 w 12192000"/>
              <a:gd name="connsiteY21" fmla="*/ 1243468 h 3482342"/>
              <a:gd name="connsiteX22" fmla="*/ 10930447 w 12192000"/>
              <a:gd name="connsiteY22" fmla="*/ 1287088 h 3482342"/>
              <a:gd name="connsiteX23" fmla="*/ 10832727 w 12192000"/>
              <a:gd name="connsiteY23" fmla="*/ 1341335 h 3482342"/>
              <a:gd name="connsiteX24" fmla="*/ 10720408 w 12192000"/>
              <a:gd name="connsiteY24" fmla="*/ 1344999 h 3482342"/>
              <a:gd name="connsiteX25" fmla="*/ 10635456 w 12192000"/>
              <a:gd name="connsiteY25" fmla="*/ 1337688 h 3482342"/>
              <a:gd name="connsiteX26" fmla="*/ 10629954 w 12192000"/>
              <a:gd name="connsiteY26" fmla="*/ 1330628 h 3482342"/>
              <a:gd name="connsiteX27" fmla="*/ 10623883 w 12192000"/>
              <a:gd name="connsiteY27" fmla="*/ 1332776 h 3482342"/>
              <a:gd name="connsiteX28" fmla="*/ 10622090 w 12192000"/>
              <a:gd name="connsiteY28" fmla="*/ 1341385 h 3482342"/>
              <a:gd name="connsiteX29" fmla="*/ 10573203 w 12192000"/>
              <a:gd name="connsiteY29" fmla="*/ 1351996 h 3482342"/>
              <a:gd name="connsiteX30" fmla="*/ 10513263 w 12192000"/>
              <a:gd name="connsiteY30" fmla="*/ 1350756 h 3482342"/>
              <a:gd name="connsiteX31" fmla="*/ 10464012 w 12192000"/>
              <a:gd name="connsiteY31" fmla="*/ 1391778 h 3482342"/>
              <a:gd name="connsiteX32" fmla="*/ 10405409 w 12192000"/>
              <a:gd name="connsiteY32" fmla="*/ 1422789 h 3482342"/>
              <a:gd name="connsiteX33" fmla="*/ 10370530 w 12192000"/>
              <a:gd name="connsiteY33" fmla="*/ 1441596 h 3482342"/>
              <a:gd name="connsiteX34" fmla="*/ 10264922 w 12192000"/>
              <a:gd name="connsiteY34" fmla="*/ 1472107 h 3482342"/>
              <a:gd name="connsiteX35" fmla="*/ 10058690 w 12192000"/>
              <a:gd name="connsiteY35" fmla="*/ 1474888 h 3482342"/>
              <a:gd name="connsiteX36" fmla="*/ 10004424 w 12192000"/>
              <a:gd name="connsiteY36" fmla="*/ 1489801 h 3482342"/>
              <a:gd name="connsiteX37" fmla="*/ 9999951 w 12192000"/>
              <a:gd name="connsiteY37" fmla="*/ 1499127 h 3482342"/>
              <a:gd name="connsiteX38" fmla="*/ 9845462 w 12192000"/>
              <a:gd name="connsiteY38" fmla="*/ 1548192 h 3482342"/>
              <a:gd name="connsiteX39" fmla="*/ 9736156 w 12192000"/>
              <a:gd name="connsiteY39" fmla="*/ 1581928 h 3482342"/>
              <a:gd name="connsiteX40" fmla="*/ 9693355 w 12192000"/>
              <a:gd name="connsiteY40" fmla="*/ 1602632 h 3482342"/>
              <a:gd name="connsiteX41" fmla="*/ 9664242 w 12192000"/>
              <a:gd name="connsiteY41" fmla="*/ 1622075 h 3482342"/>
              <a:gd name="connsiteX42" fmla="*/ 9579195 w 12192000"/>
              <a:gd name="connsiteY42" fmla="*/ 1648017 h 3482342"/>
              <a:gd name="connsiteX43" fmla="*/ 9433652 w 12192000"/>
              <a:gd name="connsiteY43" fmla="*/ 1681174 h 3482342"/>
              <a:gd name="connsiteX44" fmla="*/ 9403775 w 12192000"/>
              <a:gd name="connsiteY44" fmla="*/ 1690403 h 3482342"/>
              <a:gd name="connsiteX45" fmla="*/ 9382503 w 12192000"/>
              <a:gd name="connsiteY45" fmla="*/ 1706957 h 3482342"/>
              <a:gd name="connsiteX46" fmla="*/ 9381410 w 12192000"/>
              <a:gd name="connsiteY46" fmla="*/ 1718312 h 3482342"/>
              <a:gd name="connsiteX47" fmla="*/ 9365685 w 12192000"/>
              <a:gd name="connsiteY47" fmla="*/ 1724772 h 3482342"/>
              <a:gd name="connsiteX48" fmla="*/ 9278020 w 12192000"/>
              <a:gd name="connsiteY48" fmla="*/ 1741161 h 3482342"/>
              <a:gd name="connsiteX49" fmla="*/ 9217145 w 12192000"/>
              <a:gd name="connsiteY49" fmla="*/ 1771195 h 3482342"/>
              <a:gd name="connsiteX50" fmla="*/ 8955875 w 12192000"/>
              <a:gd name="connsiteY50" fmla="*/ 1796806 h 3482342"/>
              <a:gd name="connsiteX51" fmla="*/ 8648415 w 12192000"/>
              <a:gd name="connsiteY51" fmla="*/ 1878623 h 3482342"/>
              <a:gd name="connsiteX52" fmla="*/ 8524524 w 12192000"/>
              <a:gd name="connsiteY52" fmla="*/ 1902425 h 3482342"/>
              <a:gd name="connsiteX53" fmla="*/ 8436742 w 12192000"/>
              <a:gd name="connsiteY53" fmla="*/ 1923967 h 3482342"/>
              <a:gd name="connsiteX54" fmla="*/ 8345228 w 12192000"/>
              <a:gd name="connsiteY54" fmla="*/ 1939822 h 3482342"/>
              <a:gd name="connsiteX55" fmla="*/ 8236214 w 12192000"/>
              <a:gd name="connsiteY55" fmla="*/ 1909725 h 3482342"/>
              <a:gd name="connsiteX56" fmla="*/ 8132104 w 12192000"/>
              <a:gd name="connsiteY56" fmla="*/ 1895727 h 3482342"/>
              <a:gd name="connsiteX57" fmla="*/ 7918078 w 12192000"/>
              <a:gd name="connsiteY57" fmla="*/ 1862668 h 3482342"/>
              <a:gd name="connsiteX58" fmla="*/ 7817899 w 12192000"/>
              <a:gd name="connsiteY58" fmla="*/ 1862176 h 3482342"/>
              <a:gd name="connsiteX59" fmla="*/ 7768994 w 12192000"/>
              <a:gd name="connsiteY59" fmla="*/ 1855721 h 3482342"/>
              <a:gd name="connsiteX60" fmla="*/ 7618027 w 12192000"/>
              <a:gd name="connsiteY60" fmla="*/ 1830959 h 3482342"/>
              <a:gd name="connsiteX61" fmla="*/ 7449425 w 12192000"/>
              <a:gd name="connsiteY61" fmla="*/ 1810910 h 3482342"/>
              <a:gd name="connsiteX62" fmla="*/ 7342915 w 12192000"/>
              <a:gd name="connsiteY62" fmla="*/ 1819827 h 3482342"/>
              <a:gd name="connsiteX63" fmla="*/ 7255191 w 12192000"/>
              <a:gd name="connsiteY63" fmla="*/ 1834354 h 3482342"/>
              <a:gd name="connsiteX64" fmla="*/ 7131205 w 12192000"/>
              <a:gd name="connsiteY64" fmla="*/ 1845557 h 3482342"/>
              <a:gd name="connsiteX65" fmla="*/ 6917124 w 12192000"/>
              <a:gd name="connsiteY65" fmla="*/ 1837109 h 3482342"/>
              <a:gd name="connsiteX66" fmla="*/ 6837145 w 12192000"/>
              <a:gd name="connsiteY66" fmla="*/ 1870724 h 3482342"/>
              <a:gd name="connsiteX67" fmla="*/ 6753991 w 12192000"/>
              <a:gd name="connsiteY67" fmla="*/ 1860969 h 3482342"/>
              <a:gd name="connsiteX68" fmla="*/ 6727754 w 12192000"/>
              <a:gd name="connsiteY68" fmla="*/ 1882372 h 3482342"/>
              <a:gd name="connsiteX69" fmla="*/ 6723371 w 12192000"/>
              <a:gd name="connsiteY69" fmla="*/ 1886494 h 3482342"/>
              <a:gd name="connsiteX70" fmla="*/ 6702779 w 12192000"/>
              <a:gd name="connsiteY70" fmla="*/ 1893601 h 3482342"/>
              <a:gd name="connsiteX71" fmla="*/ 6700779 w 12192000"/>
              <a:gd name="connsiteY71" fmla="*/ 1907344 h 3482342"/>
              <a:gd name="connsiteX72" fmla="*/ 6672513 w 12192000"/>
              <a:gd name="connsiteY72" fmla="*/ 1926452 h 3482342"/>
              <a:gd name="connsiteX73" fmla="*/ 6633549 w 12192000"/>
              <a:gd name="connsiteY73" fmla="*/ 1936255 h 3482342"/>
              <a:gd name="connsiteX74" fmla="*/ 6444344 w 12192000"/>
              <a:gd name="connsiteY74" fmla="*/ 1969663 h 3482342"/>
              <a:gd name="connsiteX75" fmla="*/ 6333446 w 12192000"/>
              <a:gd name="connsiteY75" fmla="*/ 1997163 h 3482342"/>
              <a:gd name="connsiteX76" fmla="*/ 6294933 w 12192000"/>
              <a:gd name="connsiteY76" fmla="*/ 2019412 h 3482342"/>
              <a:gd name="connsiteX77" fmla="*/ 6238719 w 12192000"/>
              <a:gd name="connsiteY77" fmla="*/ 2042547 h 3482342"/>
              <a:gd name="connsiteX78" fmla="*/ 6142310 w 12192000"/>
              <a:gd name="connsiteY78" fmla="*/ 2092510 h 3482342"/>
              <a:gd name="connsiteX79" fmla="*/ 6007916 w 12192000"/>
              <a:gd name="connsiteY79" fmla="*/ 2143752 h 3482342"/>
              <a:gd name="connsiteX80" fmla="*/ 5894610 w 12192000"/>
              <a:gd name="connsiteY80" fmla="*/ 2130684 h 3482342"/>
              <a:gd name="connsiteX81" fmla="*/ 5817682 w 12192000"/>
              <a:gd name="connsiteY81" fmla="*/ 2157358 h 3482342"/>
              <a:gd name="connsiteX82" fmla="*/ 5591469 w 12192000"/>
              <a:gd name="connsiteY82" fmla="*/ 2178389 h 3482342"/>
              <a:gd name="connsiteX83" fmla="*/ 5414282 w 12192000"/>
              <a:gd name="connsiteY83" fmla="*/ 2183070 h 3482342"/>
              <a:gd name="connsiteX84" fmla="*/ 5368369 w 12192000"/>
              <a:gd name="connsiteY84" fmla="*/ 2204272 h 3482342"/>
              <a:gd name="connsiteX85" fmla="*/ 5291263 w 12192000"/>
              <a:gd name="connsiteY85" fmla="*/ 2239182 h 3482342"/>
              <a:gd name="connsiteX86" fmla="*/ 5240857 w 12192000"/>
              <a:gd name="connsiteY86" fmla="*/ 2289444 h 3482342"/>
              <a:gd name="connsiteX87" fmla="*/ 5173523 w 12192000"/>
              <a:gd name="connsiteY87" fmla="*/ 2309057 h 3482342"/>
              <a:gd name="connsiteX88" fmla="*/ 5148543 w 12192000"/>
              <a:gd name="connsiteY88" fmla="*/ 2282356 h 3482342"/>
              <a:gd name="connsiteX89" fmla="*/ 5079548 w 12192000"/>
              <a:gd name="connsiteY89" fmla="*/ 2313485 h 3482342"/>
              <a:gd name="connsiteX90" fmla="*/ 4975908 w 12192000"/>
              <a:gd name="connsiteY90" fmla="*/ 2364128 h 3482342"/>
              <a:gd name="connsiteX91" fmla="*/ 4913723 w 12192000"/>
              <a:gd name="connsiteY91" fmla="*/ 2385265 h 3482342"/>
              <a:gd name="connsiteX92" fmla="*/ 4746485 w 12192000"/>
              <a:gd name="connsiteY92" fmla="*/ 2451769 h 3482342"/>
              <a:gd name="connsiteX93" fmla="*/ 4681588 w 12192000"/>
              <a:gd name="connsiteY93" fmla="*/ 2467494 h 3482342"/>
              <a:gd name="connsiteX94" fmla="*/ 1783655 w 12192000"/>
              <a:gd name="connsiteY94" fmla="*/ 3163860 h 3482342"/>
              <a:gd name="connsiteX95" fmla="*/ 1325955 w 12192000"/>
              <a:gd name="connsiteY95" fmla="*/ 3176692 h 3482342"/>
              <a:gd name="connsiteX96" fmla="*/ 1190384 w 12192000"/>
              <a:gd name="connsiteY96" fmla="*/ 3203504 h 3482342"/>
              <a:gd name="connsiteX97" fmla="*/ 1094537 w 12192000"/>
              <a:gd name="connsiteY97" fmla="*/ 3229469 h 3482342"/>
              <a:gd name="connsiteX98" fmla="*/ 779276 w 12192000"/>
              <a:gd name="connsiteY98" fmla="*/ 3327290 h 3482342"/>
              <a:gd name="connsiteX99" fmla="*/ 600378 w 12192000"/>
              <a:gd name="connsiteY99" fmla="*/ 3335250 h 3482342"/>
              <a:gd name="connsiteX100" fmla="*/ 493457 w 12192000"/>
              <a:gd name="connsiteY100" fmla="*/ 3365044 h 3482342"/>
              <a:gd name="connsiteX101" fmla="*/ 349402 w 12192000"/>
              <a:gd name="connsiteY101" fmla="*/ 3380897 h 3482342"/>
              <a:gd name="connsiteX102" fmla="*/ 192183 w 12192000"/>
              <a:gd name="connsiteY102" fmla="*/ 3460075 h 3482342"/>
              <a:gd name="connsiteX103" fmla="*/ 46713 w 12192000"/>
              <a:gd name="connsiteY103" fmla="*/ 3462986 h 3482342"/>
              <a:gd name="connsiteX104" fmla="*/ 2765 w 12192000"/>
              <a:gd name="connsiteY104" fmla="*/ 3480770 h 3482342"/>
              <a:gd name="connsiteX105" fmla="*/ 0 w 12192000"/>
              <a:gd name="connsiteY105" fmla="*/ 3482342 h 3482342"/>
              <a:gd name="connsiteX106" fmla="*/ 0 w 12192000"/>
              <a:gd name="connsiteY106"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77421 w 12192000"/>
              <a:gd name="connsiteY15" fmla="*/ 763181 h 3482342"/>
              <a:gd name="connsiteX16" fmla="*/ 11540020 w 12192000"/>
              <a:gd name="connsiteY16" fmla="*/ 794059 h 3482342"/>
              <a:gd name="connsiteX17" fmla="*/ 11338523 w 12192000"/>
              <a:gd name="connsiteY17" fmla="*/ 852810 h 3482342"/>
              <a:gd name="connsiteX18" fmla="*/ 11228040 w 12192000"/>
              <a:gd name="connsiteY18" fmla="*/ 958953 h 3482342"/>
              <a:gd name="connsiteX19" fmla="*/ 11193568 w 12192000"/>
              <a:gd name="connsiteY19" fmla="*/ 982314 h 3482342"/>
              <a:gd name="connsiteX20" fmla="*/ 11139869 w 12192000"/>
              <a:gd name="connsiteY20" fmla="*/ 1126133 h 3482342"/>
              <a:gd name="connsiteX21" fmla="*/ 11003287 w 12192000"/>
              <a:gd name="connsiteY21" fmla="*/ 1243468 h 3482342"/>
              <a:gd name="connsiteX22" fmla="*/ 10930447 w 12192000"/>
              <a:gd name="connsiteY22" fmla="*/ 1287088 h 3482342"/>
              <a:gd name="connsiteX23" fmla="*/ 10832727 w 12192000"/>
              <a:gd name="connsiteY23" fmla="*/ 1341335 h 3482342"/>
              <a:gd name="connsiteX24" fmla="*/ 10720408 w 12192000"/>
              <a:gd name="connsiteY24" fmla="*/ 1344999 h 3482342"/>
              <a:gd name="connsiteX25" fmla="*/ 10635456 w 12192000"/>
              <a:gd name="connsiteY25" fmla="*/ 1337688 h 3482342"/>
              <a:gd name="connsiteX26" fmla="*/ 10629954 w 12192000"/>
              <a:gd name="connsiteY26" fmla="*/ 1330628 h 3482342"/>
              <a:gd name="connsiteX27" fmla="*/ 10623883 w 12192000"/>
              <a:gd name="connsiteY27" fmla="*/ 1332776 h 3482342"/>
              <a:gd name="connsiteX28" fmla="*/ 10622090 w 12192000"/>
              <a:gd name="connsiteY28" fmla="*/ 1341385 h 3482342"/>
              <a:gd name="connsiteX29" fmla="*/ 10573203 w 12192000"/>
              <a:gd name="connsiteY29" fmla="*/ 1351996 h 3482342"/>
              <a:gd name="connsiteX30" fmla="*/ 10513263 w 12192000"/>
              <a:gd name="connsiteY30" fmla="*/ 1350756 h 3482342"/>
              <a:gd name="connsiteX31" fmla="*/ 10464012 w 12192000"/>
              <a:gd name="connsiteY31" fmla="*/ 1391778 h 3482342"/>
              <a:gd name="connsiteX32" fmla="*/ 10405409 w 12192000"/>
              <a:gd name="connsiteY32" fmla="*/ 1422789 h 3482342"/>
              <a:gd name="connsiteX33" fmla="*/ 10370530 w 12192000"/>
              <a:gd name="connsiteY33" fmla="*/ 1441596 h 3482342"/>
              <a:gd name="connsiteX34" fmla="*/ 10264922 w 12192000"/>
              <a:gd name="connsiteY34" fmla="*/ 1472107 h 3482342"/>
              <a:gd name="connsiteX35" fmla="*/ 10058690 w 12192000"/>
              <a:gd name="connsiteY35" fmla="*/ 1474888 h 3482342"/>
              <a:gd name="connsiteX36" fmla="*/ 10004424 w 12192000"/>
              <a:gd name="connsiteY36" fmla="*/ 1489801 h 3482342"/>
              <a:gd name="connsiteX37" fmla="*/ 9999951 w 12192000"/>
              <a:gd name="connsiteY37" fmla="*/ 1499127 h 3482342"/>
              <a:gd name="connsiteX38" fmla="*/ 9845462 w 12192000"/>
              <a:gd name="connsiteY38" fmla="*/ 1548192 h 3482342"/>
              <a:gd name="connsiteX39" fmla="*/ 9736156 w 12192000"/>
              <a:gd name="connsiteY39" fmla="*/ 1581928 h 3482342"/>
              <a:gd name="connsiteX40" fmla="*/ 9693355 w 12192000"/>
              <a:gd name="connsiteY40" fmla="*/ 1602632 h 3482342"/>
              <a:gd name="connsiteX41" fmla="*/ 9664242 w 12192000"/>
              <a:gd name="connsiteY41" fmla="*/ 1622075 h 3482342"/>
              <a:gd name="connsiteX42" fmla="*/ 9579195 w 12192000"/>
              <a:gd name="connsiteY42" fmla="*/ 1648017 h 3482342"/>
              <a:gd name="connsiteX43" fmla="*/ 9433652 w 12192000"/>
              <a:gd name="connsiteY43" fmla="*/ 1681174 h 3482342"/>
              <a:gd name="connsiteX44" fmla="*/ 9403775 w 12192000"/>
              <a:gd name="connsiteY44" fmla="*/ 1690403 h 3482342"/>
              <a:gd name="connsiteX45" fmla="*/ 9382503 w 12192000"/>
              <a:gd name="connsiteY45" fmla="*/ 1706957 h 3482342"/>
              <a:gd name="connsiteX46" fmla="*/ 9381410 w 12192000"/>
              <a:gd name="connsiteY46" fmla="*/ 1718312 h 3482342"/>
              <a:gd name="connsiteX47" fmla="*/ 9365685 w 12192000"/>
              <a:gd name="connsiteY47" fmla="*/ 1724772 h 3482342"/>
              <a:gd name="connsiteX48" fmla="*/ 9278020 w 12192000"/>
              <a:gd name="connsiteY48" fmla="*/ 1741161 h 3482342"/>
              <a:gd name="connsiteX49" fmla="*/ 9217145 w 12192000"/>
              <a:gd name="connsiteY49" fmla="*/ 1771195 h 3482342"/>
              <a:gd name="connsiteX50" fmla="*/ 8955875 w 12192000"/>
              <a:gd name="connsiteY50" fmla="*/ 1796806 h 3482342"/>
              <a:gd name="connsiteX51" fmla="*/ 8648415 w 12192000"/>
              <a:gd name="connsiteY51" fmla="*/ 1878623 h 3482342"/>
              <a:gd name="connsiteX52" fmla="*/ 8524524 w 12192000"/>
              <a:gd name="connsiteY52" fmla="*/ 1902425 h 3482342"/>
              <a:gd name="connsiteX53" fmla="*/ 8436742 w 12192000"/>
              <a:gd name="connsiteY53" fmla="*/ 1923967 h 3482342"/>
              <a:gd name="connsiteX54" fmla="*/ 8345228 w 12192000"/>
              <a:gd name="connsiteY54" fmla="*/ 1939822 h 3482342"/>
              <a:gd name="connsiteX55" fmla="*/ 8236214 w 12192000"/>
              <a:gd name="connsiteY55" fmla="*/ 1909725 h 3482342"/>
              <a:gd name="connsiteX56" fmla="*/ 8132104 w 12192000"/>
              <a:gd name="connsiteY56" fmla="*/ 1895727 h 3482342"/>
              <a:gd name="connsiteX57" fmla="*/ 7918078 w 12192000"/>
              <a:gd name="connsiteY57" fmla="*/ 1862668 h 3482342"/>
              <a:gd name="connsiteX58" fmla="*/ 7817899 w 12192000"/>
              <a:gd name="connsiteY58" fmla="*/ 1862176 h 3482342"/>
              <a:gd name="connsiteX59" fmla="*/ 7768994 w 12192000"/>
              <a:gd name="connsiteY59" fmla="*/ 1855721 h 3482342"/>
              <a:gd name="connsiteX60" fmla="*/ 7618027 w 12192000"/>
              <a:gd name="connsiteY60" fmla="*/ 1830959 h 3482342"/>
              <a:gd name="connsiteX61" fmla="*/ 7449425 w 12192000"/>
              <a:gd name="connsiteY61" fmla="*/ 1810910 h 3482342"/>
              <a:gd name="connsiteX62" fmla="*/ 7342915 w 12192000"/>
              <a:gd name="connsiteY62" fmla="*/ 1819827 h 3482342"/>
              <a:gd name="connsiteX63" fmla="*/ 7255191 w 12192000"/>
              <a:gd name="connsiteY63" fmla="*/ 1834354 h 3482342"/>
              <a:gd name="connsiteX64" fmla="*/ 7131205 w 12192000"/>
              <a:gd name="connsiteY64" fmla="*/ 1845557 h 3482342"/>
              <a:gd name="connsiteX65" fmla="*/ 6917124 w 12192000"/>
              <a:gd name="connsiteY65" fmla="*/ 1837109 h 3482342"/>
              <a:gd name="connsiteX66" fmla="*/ 6837145 w 12192000"/>
              <a:gd name="connsiteY66" fmla="*/ 1870724 h 3482342"/>
              <a:gd name="connsiteX67" fmla="*/ 6753991 w 12192000"/>
              <a:gd name="connsiteY67" fmla="*/ 1860969 h 3482342"/>
              <a:gd name="connsiteX68" fmla="*/ 6727754 w 12192000"/>
              <a:gd name="connsiteY68" fmla="*/ 1882372 h 3482342"/>
              <a:gd name="connsiteX69" fmla="*/ 6723371 w 12192000"/>
              <a:gd name="connsiteY69" fmla="*/ 1886494 h 3482342"/>
              <a:gd name="connsiteX70" fmla="*/ 6702779 w 12192000"/>
              <a:gd name="connsiteY70" fmla="*/ 1893601 h 3482342"/>
              <a:gd name="connsiteX71" fmla="*/ 6700779 w 12192000"/>
              <a:gd name="connsiteY71" fmla="*/ 1907344 h 3482342"/>
              <a:gd name="connsiteX72" fmla="*/ 6672513 w 12192000"/>
              <a:gd name="connsiteY72" fmla="*/ 1926452 h 3482342"/>
              <a:gd name="connsiteX73" fmla="*/ 6633549 w 12192000"/>
              <a:gd name="connsiteY73" fmla="*/ 1936255 h 3482342"/>
              <a:gd name="connsiteX74" fmla="*/ 6444344 w 12192000"/>
              <a:gd name="connsiteY74" fmla="*/ 1969663 h 3482342"/>
              <a:gd name="connsiteX75" fmla="*/ 6333446 w 12192000"/>
              <a:gd name="connsiteY75" fmla="*/ 1997163 h 3482342"/>
              <a:gd name="connsiteX76" fmla="*/ 6294933 w 12192000"/>
              <a:gd name="connsiteY76" fmla="*/ 2019412 h 3482342"/>
              <a:gd name="connsiteX77" fmla="*/ 6238719 w 12192000"/>
              <a:gd name="connsiteY77" fmla="*/ 2042547 h 3482342"/>
              <a:gd name="connsiteX78" fmla="*/ 6142310 w 12192000"/>
              <a:gd name="connsiteY78" fmla="*/ 2092510 h 3482342"/>
              <a:gd name="connsiteX79" fmla="*/ 6007916 w 12192000"/>
              <a:gd name="connsiteY79" fmla="*/ 2143752 h 3482342"/>
              <a:gd name="connsiteX80" fmla="*/ 5894610 w 12192000"/>
              <a:gd name="connsiteY80" fmla="*/ 2130684 h 3482342"/>
              <a:gd name="connsiteX81" fmla="*/ 5817682 w 12192000"/>
              <a:gd name="connsiteY81" fmla="*/ 2157358 h 3482342"/>
              <a:gd name="connsiteX82" fmla="*/ 5591469 w 12192000"/>
              <a:gd name="connsiteY82" fmla="*/ 2178389 h 3482342"/>
              <a:gd name="connsiteX83" fmla="*/ 5414282 w 12192000"/>
              <a:gd name="connsiteY83" fmla="*/ 2183070 h 3482342"/>
              <a:gd name="connsiteX84" fmla="*/ 5368369 w 12192000"/>
              <a:gd name="connsiteY84" fmla="*/ 2204272 h 3482342"/>
              <a:gd name="connsiteX85" fmla="*/ 5291263 w 12192000"/>
              <a:gd name="connsiteY85" fmla="*/ 2239182 h 3482342"/>
              <a:gd name="connsiteX86" fmla="*/ 5240857 w 12192000"/>
              <a:gd name="connsiteY86" fmla="*/ 2289444 h 3482342"/>
              <a:gd name="connsiteX87" fmla="*/ 5173523 w 12192000"/>
              <a:gd name="connsiteY87" fmla="*/ 2309057 h 3482342"/>
              <a:gd name="connsiteX88" fmla="*/ 5148543 w 12192000"/>
              <a:gd name="connsiteY88" fmla="*/ 2282356 h 3482342"/>
              <a:gd name="connsiteX89" fmla="*/ 5079548 w 12192000"/>
              <a:gd name="connsiteY89" fmla="*/ 2313485 h 3482342"/>
              <a:gd name="connsiteX90" fmla="*/ 4975908 w 12192000"/>
              <a:gd name="connsiteY90" fmla="*/ 2364128 h 3482342"/>
              <a:gd name="connsiteX91" fmla="*/ 4913723 w 12192000"/>
              <a:gd name="connsiteY91" fmla="*/ 2385265 h 3482342"/>
              <a:gd name="connsiteX92" fmla="*/ 4746485 w 12192000"/>
              <a:gd name="connsiteY92" fmla="*/ 2451769 h 3482342"/>
              <a:gd name="connsiteX93" fmla="*/ 4681588 w 12192000"/>
              <a:gd name="connsiteY93" fmla="*/ 2467494 h 3482342"/>
              <a:gd name="connsiteX94" fmla="*/ 1783655 w 12192000"/>
              <a:gd name="connsiteY94" fmla="*/ 3163860 h 3482342"/>
              <a:gd name="connsiteX95" fmla="*/ 1325955 w 12192000"/>
              <a:gd name="connsiteY95" fmla="*/ 3176692 h 3482342"/>
              <a:gd name="connsiteX96" fmla="*/ 1190384 w 12192000"/>
              <a:gd name="connsiteY96" fmla="*/ 3203504 h 3482342"/>
              <a:gd name="connsiteX97" fmla="*/ 1094537 w 12192000"/>
              <a:gd name="connsiteY97" fmla="*/ 3229469 h 3482342"/>
              <a:gd name="connsiteX98" fmla="*/ 779276 w 12192000"/>
              <a:gd name="connsiteY98" fmla="*/ 3327290 h 3482342"/>
              <a:gd name="connsiteX99" fmla="*/ 600378 w 12192000"/>
              <a:gd name="connsiteY99" fmla="*/ 3335250 h 3482342"/>
              <a:gd name="connsiteX100" fmla="*/ 493457 w 12192000"/>
              <a:gd name="connsiteY100" fmla="*/ 3365044 h 3482342"/>
              <a:gd name="connsiteX101" fmla="*/ 349402 w 12192000"/>
              <a:gd name="connsiteY101" fmla="*/ 3380897 h 3482342"/>
              <a:gd name="connsiteX102" fmla="*/ 192183 w 12192000"/>
              <a:gd name="connsiteY102" fmla="*/ 3460075 h 3482342"/>
              <a:gd name="connsiteX103" fmla="*/ 46713 w 12192000"/>
              <a:gd name="connsiteY103" fmla="*/ 3462986 h 3482342"/>
              <a:gd name="connsiteX104" fmla="*/ 2765 w 12192000"/>
              <a:gd name="connsiteY104" fmla="*/ 3480770 h 3482342"/>
              <a:gd name="connsiteX105" fmla="*/ 0 w 12192000"/>
              <a:gd name="connsiteY105" fmla="*/ 3482342 h 3482342"/>
              <a:gd name="connsiteX106" fmla="*/ 0 w 12192000"/>
              <a:gd name="connsiteY106"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77421 w 12192000"/>
              <a:gd name="connsiteY15" fmla="*/ 763181 h 3482342"/>
              <a:gd name="connsiteX16" fmla="*/ 11501920 w 12192000"/>
              <a:gd name="connsiteY16" fmla="*/ 813109 h 3482342"/>
              <a:gd name="connsiteX17" fmla="*/ 11338523 w 12192000"/>
              <a:gd name="connsiteY17" fmla="*/ 852810 h 3482342"/>
              <a:gd name="connsiteX18" fmla="*/ 11228040 w 12192000"/>
              <a:gd name="connsiteY18" fmla="*/ 958953 h 3482342"/>
              <a:gd name="connsiteX19" fmla="*/ 11193568 w 12192000"/>
              <a:gd name="connsiteY19" fmla="*/ 982314 h 3482342"/>
              <a:gd name="connsiteX20" fmla="*/ 11139869 w 12192000"/>
              <a:gd name="connsiteY20" fmla="*/ 1126133 h 3482342"/>
              <a:gd name="connsiteX21" fmla="*/ 11003287 w 12192000"/>
              <a:gd name="connsiteY21" fmla="*/ 1243468 h 3482342"/>
              <a:gd name="connsiteX22" fmla="*/ 10930447 w 12192000"/>
              <a:gd name="connsiteY22" fmla="*/ 1287088 h 3482342"/>
              <a:gd name="connsiteX23" fmla="*/ 10832727 w 12192000"/>
              <a:gd name="connsiteY23" fmla="*/ 1341335 h 3482342"/>
              <a:gd name="connsiteX24" fmla="*/ 10720408 w 12192000"/>
              <a:gd name="connsiteY24" fmla="*/ 1344999 h 3482342"/>
              <a:gd name="connsiteX25" fmla="*/ 10635456 w 12192000"/>
              <a:gd name="connsiteY25" fmla="*/ 1337688 h 3482342"/>
              <a:gd name="connsiteX26" fmla="*/ 10629954 w 12192000"/>
              <a:gd name="connsiteY26" fmla="*/ 1330628 h 3482342"/>
              <a:gd name="connsiteX27" fmla="*/ 10623883 w 12192000"/>
              <a:gd name="connsiteY27" fmla="*/ 1332776 h 3482342"/>
              <a:gd name="connsiteX28" fmla="*/ 10622090 w 12192000"/>
              <a:gd name="connsiteY28" fmla="*/ 1341385 h 3482342"/>
              <a:gd name="connsiteX29" fmla="*/ 10573203 w 12192000"/>
              <a:gd name="connsiteY29" fmla="*/ 1351996 h 3482342"/>
              <a:gd name="connsiteX30" fmla="*/ 10513263 w 12192000"/>
              <a:gd name="connsiteY30" fmla="*/ 1350756 h 3482342"/>
              <a:gd name="connsiteX31" fmla="*/ 10464012 w 12192000"/>
              <a:gd name="connsiteY31" fmla="*/ 1391778 h 3482342"/>
              <a:gd name="connsiteX32" fmla="*/ 10405409 w 12192000"/>
              <a:gd name="connsiteY32" fmla="*/ 1422789 h 3482342"/>
              <a:gd name="connsiteX33" fmla="*/ 10370530 w 12192000"/>
              <a:gd name="connsiteY33" fmla="*/ 1441596 h 3482342"/>
              <a:gd name="connsiteX34" fmla="*/ 10264922 w 12192000"/>
              <a:gd name="connsiteY34" fmla="*/ 1472107 h 3482342"/>
              <a:gd name="connsiteX35" fmla="*/ 10058690 w 12192000"/>
              <a:gd name="connsiteY35" fmla="*/ 1474888 h 3482342"/>
              <a:gd name="connsiteX36" fmla="*/ 10004424 w 12192000"/>
              <a:gd name="connsiteY36" fmla="*/ 1489801 h 3482342"/>
              <a:gd name="connsiteX37" fmla="*/ 9999951 w 12192000"/>
              <a:gd name="connsiteY37" fmla="*/ 1499127 h 3482342"/>
              <a:gd name="connsiteX38" fmla="*/ 9845462 w 12192000"/>
              <a:gd name="connsiteY38" fmla="*/ 1548192 h 3482342"/>
              <a:gd name="connsiteX39" fmla="*/ 9736156 w 12192000"/>
              <a:gd name="connsiteY39" fmla="*/ 1581928 h 3482342"/>
              <a:gd name="connsiteX40" fmla="*/ 9693355 w 12192000"/>
              <a:gd name="connsiteY40" fmla="*/ 1602632 h 3482342"/>
              <a:gd name="connsiteX41" fmla="*/ 9664242 w 12192000"/>
              <a:gd name="connsiteY41" fmla="*/ 1622075 h 3482342"/>
              <a:gd name="connsiteX42" fmla="*/ 9579195 w 12192000"/>
              <a:gd name="connsiteY42" fmla="*/ 1648017 h 3482342"/>
              <a:gd name="connsiteX43" fmla="*/ 9433652 w 12192000"/>
              <a:gd name="connsiteY43" fmla="*/ 1681174 h 3482342"/>
              <a:gd name="connsiteX44" fmla="*/ 9403775 w 12192000"/>
              <a:gd name="connsiteY44" fmla="*/ 1690403 h 3482342"/>
              <a:gd name="connsiteX45" fmla="*/ 9382503 w 12192000"/>
              <a:gd name="connsiteY45" fmla="*/ 1706957 h 3482342"/>
              <a:gd name="connsiteX46" fmla="*/ 9381410 w 12192000"/>
              <a:gd name="connsiteY46" fmla="*/ 1718312 h 3482342"/>
              <a:gd name="connsiteX47" fmla="*/ 9365685 w 12192000"/>
              <a:gd name="connsiteY47" fmla="*/ 1724772 h 3482342"/>
              <a:gd name="connsiteX48" fmla="*/ 9278020 w 12192000"/>
              <a:gd name="connsiteY48" fmla="*/ 1741161 h 3482342"/>
              <a:gd name="connsiteX49" fmla="*/ 9217145 w 12192000"/>
              <a:gd name="connsiteY49" fmla="*/ 1771195 h 3482342"/>
              <a:gd name="connsiteX50" fmla="*/ 8955875 w 12192000"/>
              <a:gd name="connsiteY50" fmla="*/ 1796806 h 3482342"/>
              <a:gd name="connsiteX51" fmla="*/ 8648415 w 12192000"/>
              <a:gd name="connsiteY51" fmla="*/ 1878623 h 3482342"/>
              <a:gd name="connsiteX52" fmla="*/ 8524524 w 12192000"/>
              <a:gd name="connsiteY52" fmla="*/ 1902425 h 3482342"/>
              <a:gd name="connsiteX53" fmla="*/ 8436742 w 12192000"/>
              <a:gd name="connsiteY53" fmla="*/ 1923967 h 3482342"/>
              <a:gd name="connsiteX54" fmla="*/ 8345228 w 12192000"/>
              <a:gd name="connsiteY54" fmla="*/ 1939822 h 3482342"/>
              <a:gd name="connsiteX55" fmla="*/ 8236214 w 12192000"/>
              <a:gd name="connsiteY55" fmla="*/ 1909725 h 3482342"/>
              <a:gd name="connsiteX56" fmla="*/ 8132104 w 12192000"/>
              <a:gd name="connsiteY56" fmla="*/ 1895727 h 3482342"/>
              <a:gd name="connsiteX57" fmla="*/ 7918078 w 12192000"/>
              <a:gd name="connsiteY57" fmla="*/ 1862668 h 3482342"/>
              <a:gd name="connsiteX58" fmla="*/ 7817899 w 12192000"/>
              <a:gd name="connsiteY58" fmla="*/ 1862176 h 3482342"/>
              <a:gd name="connsiteX59" fmla="*/ 7768994 w 12192000"/>
              <a:gd name="connsiteY59" fmla="*/ 1855721 h 3482342"/>
              <a:gd name="connsiteX60" fmla="*/ 7618027 w 12192000"/>
              <a:gd name="connsiteY60" fmla="*/ 1830959 h 3482342"/>
              <a:gd name="connsiteX61" fmla="*/ 7449425 w 12192000"/>
              <a:gd name="connsiteY61" fmla="*/ 1810910 h 3482342"/>
              <a:gd name="connsiteX62" fmla="*/ 7342915 w 12192000"/>
              <a:gd name="connsiteY62" fmla="*/ 1819827 h 3482342"/>
              <a:gd name="connsiteX63" fmla="*/ 7255191 w 12192000"/>
              <a:gd name="connsiteY63" fmla="*/ 1834354 h 3482342"/>
              <a:gd name="connsiteX64" fmla="*/ 7131205 w 12192000"/>
              <a:gd name="connsiteY64" fmla="*/ 1845557 h 3482342"/>
              <a:gd name="connsiteX65" fmla="*/ 6917124 w 12192000"/>
              <a:gd name="connsiteY65" fmla="*/ 1837109 h 3482342"/>
              <a:gd name="connsiteX66" fmla="*/ 6837145 w 12192000"/>
              <a:gd name="connsiteY66" fmla="*/ 1870724 h 3482342"/>
              <a:gd name="connsiteX67" fmla="*/ 6753991 w 12192000"/>
              <a:gd name="connsiteY67" fmla="*/ 1860969 h 3482342"/>
              <a:gd name="connsiteX68" fmla="*/ 6727754 w 12192000"/>
              <a:gd name="connsiteY68" fmla="*/ 1882372 h 3482342"/>
              <a:gd name="connsiteX69" fmla="*/ 6723371 w 12192000"/>
              <a:gd name="connsiteY69" fmla="*/ 1886494 h 3482342"/>
              <a:gd name="connsiteX70" fmla="*/ 6702779 w 12192000"/>
              <a:gd name="connsiteY70" fmla="*/ 1893601 h 3482342"/>
              <a:gd name="connsiteX71" fmla="*/ 6700779 w 12192000"/>
              <a:gd name="connsiteY71" fmla="*/ 1907344 h 3482342"/>
              <a:gd name="connsiteX72" fmla="*/ 6672513 w 12192000"/>
              <a:gd name="connsiteY72" fmla="*/ 1926452 h 3482342"/>
              <a:gd name="connsiteX73" fmla="*/ 6633549 w 12192000"/>
              <a:gd name="connsiteY73" fmla="*/ 1936255 h 3482342"/>
              <a:gd name="connsiteX74" fmla="*/ 6444344 w 12192000"/>
              <a:gd name="connsiteY74" fmla="*/ 1969663 h 3482342"/>
              <a:gd name="connsiteX75" fmla="*/ 6333446 w 12192000"/>
              <a:gd name="connsiteY75" fmla="*/ 1997163 h 3482342"/>
              <a:gd name="connsiteX76" fmla="*/ 6294933 w 12192000"/>
              <a:gd name="connsiteY76" fmla="*/ 2019412 h 3482342"/>
              <a:gd name="connsiteX77" fmla="*/ 6238719 w 12192000"/>
              <a:gd name="connsiteY77" fmla="*/ 2042547 h 3482342"/>
              <a:gd name="connsiteX78" fmla="*/ 6142310 w 12192000"/>
              <a:gd name="connsiteY78" fmla="*/ 2092510 h 3482342"/>
              <a:gd name="connsiteX79" fmla="*/ 6007916 w 12192000"/>
              <a:gd name="connsiteY79" fmla="*/ 2143752 h 3482342"/>
              <a:gd name="connsiteX80" fmla="*/ 5894610 w 12192000"/>
              <a:gd name="connsiteY80" fmla="*/ 2130684 h 3482342"/>
              <a:gd name="connsiteX81" fmla="*/ 5817682 w 12192000"/>
              <a:gd name="connsiteY81" fmla="*/ 2157358 h 3482342"/>
              <a:gd name="connsiteX82" fmla="*/ 5591469 w 12192000"/>
              <a:gd name="connsiteY82" fmla="*/ 2178389 h 3482342"/>
              <a:gd name="connsiteX83" fmla="*/ 5414282 w 12192000"/>
              <a:gd name="connsiteY83" fmla="*/ 2183070 h 3482342"/>
              <a:gd name="connsiteX84" fmla="*/ 5368369 w 12192000"/>
              <a:gd name="connsiteY84" fmla="*/ 2204272 h 3482342"/>
              <a:gd name="connsiteX85" fmla="*/ 5291263 w 12192000"/>
              <a:gd name="connsiteY85" fmla="*/ 2239182 h 3482342"/>
              <a:gd name="connsiteX86" fmla="*/ 5240857 w 12192000"/>
              <a:gd name="connsiteY86" fmla="*/ 2289444 h 3482342"/>
              <a:gd name="connsiteX87" fmla="*/ 5173523 w 12192000"/>
              <a:gd name="connsiteY87" fmla="*/ 2309057 h 3482342"/>
              <a:gd name="connsiteX88" fmla="*/ 5148543 w 12192000"/>
              <a:gd name="connsiteY88" fmla="*/ 2282356 h 3482342"/>
              <a:gd name="connsiteX89" fmla="*/ 5079548 w 12192000"/>
              <a:gd name="connsiteY89" fmla="*/ 2313485 h 3482342"/>
              <a:gd name="connsiteX90" fmla="*/ 4975908 w 12192000"/>
              <a:gd name="connsiteY90" fmla="*/ 2364128 h 3482342"/>
              <a:gd name="connsiteX91" fmla="*/ 4913723 w 12192000"/>
              <a:gd name="connsiteY91" fmla="*/ 2385265 h 3482342"/>
              <a:gd name="connsiteX92" fmla="*/ 4746485 w 12192000"/>
              <a:gd name="connsiteY92" fmla="*/ 2451769 h 3482342"/>
              <a:gd name="connsiteX93" fmla="*/ 4681588 w 12192000"/>
              <a:gd name="connsiteY93" fmla="*/ 2467494 h 3482342"/>
              <a:gd name="connsiteX94" fmla="*/ 1783655 w 12192000"/>
              <a:gd name="connsiteY94" fmla="*/ 3163860 h 3482342"/>
              <a:gd name="connsiteX95" fmla="*/ 1325955 w 12192000"/>
              <a:gd name="connsiteY95" fmla="*/ 3176692 h 3482342"/>
              <a:gd name="connsiteX96" fmla="*/ 1190384 w 12192000"/>
              <a:gd name="connsiteY96" fmla="*/ 3203504 h 3482342"/>
              <a:gd name="connsiteX97" fmla="*/ 1094537 w 12192000"/>
              <a:gd name="connsiteY97" fmla="*/ 3229469 h 3482342"/>
              <a:gd name="connsiteX98" fmla="*/ 779276 w 12192000"/>
              <a:gd name="connsiteY98" fmla="*/ 3327290 h 3482342"/>
              <a:gd name="connsiteX99" fmla="*/ 600378 w 12192000"/>
              <a:gd name="connsiteY99" fmla="*/ 3335250 h 3482342"/>
              <a:gd name="connsiteX100" fmla="*/ 493457 w 12192000"/>
              <a:gd name="connsiteY100" fmla="*/ 3365044 h 3482342"/>
              <a:gd name="connsiteX101" fmla="*/ 349402 w 12192000"/>
              <a:gd name="connsiteY101" fmla="*/ 3380897 h 3482342"/>
              <a:gd name="connsiteX102" fmla="*/ 192183 w 12192000"/>
              <a:gd name="connsiteY102" fmla="*/ 3460075 h 3482342"/>
              <a:gd name="connsiteX103" fmla="*/ 46713 w 12192000"/>
              <a:gd name="connsiteY103" fmla="*/ 3462986 h 3482342"/>
              <a:gd name="connsiteX104" fmla="*/ 2765 w 12192000"/>
              <a:gd name="connsiteY104" fmla="*/ 3480770 h 3482342"/>
              <a:gd name="connsiteX105" fmla="*/ 0 w 12192000"/>
              <a:gd name="connsiteY105" fmla="*/ 3482342 h 3482342"/>
              <a:gd name="connsiteX106" fmla="*/ 0 w 12192000"/>
              <a:gd name="connsiteY106"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982314 h 3482342"/>
              <a:gd name="connsiteX19" fmla="*/ 11139869 w 12192000"/>
              <a:gd name="connsiteY19" fmla="*/ 1126133 h 3482342"/>
              <a:gd name="connsiteX20" fmla="*/ 11003287 w 12192000"/>
              <a:gd name="connsiteY20" fmla="*/ 1243468 h 3482342"/>
              <a:gd name="connsiteX21" fmla="*/ 10930447 w 12192000"/>
              <a:gd name="connsiteY21" fmla="*/ 1287088 h 3482342"/>
              <a:gd name="connsiteX22" fmla="*/ 10832727 w 12192000"/>
              <a:gd name="connsiteY22" fmla="*/ 1341335 h 3482342"/>
              <a:gd name="connsiteX23" fmla="*/ 10720408 w 12192000"/>
              <a:gd name="connsiteY23" fmla="*/ 1344999 h 3482342"/>
              <a:gd name="connsiteX24" fmla="*/ 10635456 w 12192000"/>
              <a:gd name="connsiteY24" fmla="*/ 1337688 h 3482342"/>
              <a:gd name="connsiteX25" fmla="*/ 10629954 w 12192000"/>
              <a:gd name="connsiteY25" fmla="*/ 1330628 h 3482342"/>
              <a:gd name="connsiteX26" fmla="*/ 10623883 w 12192000"/>
              <a:gd name="connsiteY26" fmla="*/ 1332776 h 3482342"/>
              <a:gd name="connsiteX27" fmla="*/ 10622090 w 12192000"/>
              <a:gd name="connsiteY27" fmla="*/ 1341385 h 3482342"/>
              <a:gd name="connsiteX28" fmla="*/ 10573203 w 12192000"/>
              <a:gd name="connsiteY28" fmla="*/ 1351996 h 3482342"/>
              <a:gd name="connsiteX29" fmla="*/ 10513263 w 12192000"/>
              <a:gd name="connsiteY29" fmla="*/ 1350756 h 3482342"/>
              <a:gd name="connsiteX30" fmla="*/ 10464012 w 12192000"/>
              <a:gd name="connsiteY30" fmla="*/ 1391778 h 3482342"/>
              <a:gd name="connsiteX31" fmla="*/ 10405409 w 12192000"/>
              <a:gd name="connsiteY31" fmla="*/ 1422789 h 3482342"/>
              <a:gd name="connsiteX32" fmla="*/ 10370530 w 12192000"/>
              <a:gd name="connsiteY32" fmla="*/ 1441596 h 3482342"/>
              <a:gd name="connsiteX33" fmla="*/ 10264922 w 12192000"/>
              <a:gd name="connsiteY33" fmla="*/ 1472107 h 3482342"/>
              <a:gd name="connsiteX34" fmla="*/ 10058690 w 12192000"/>
              <a:gd name="connsiteY34" fmla="*/ 1474888 h 3482342"/>
              <a:gd name="connsiteX35" fmla="*/ 10004424 w 12192000"/>
              <a:gd name="connsiteY35" fmla="*/ 1489801 h 3482342"/>
              <a:gd name="connsiteX36" fmla="*/ 9999951 w 12192000"/>
              <a:gd name="connsiteY36" fmla="*/ 1499127 h 3482342"/>
              <a:gd name="connsiteX37" fmla="*/ 9845462 w 12192000"/>
              <a:gd name="connsiteY37" fmla="*/ 1548192 h 3482342"/>
              <a:gd name="connsiteX38" fmla="*/ 9736156 w 12192000"/>
              <a:gd name="connsiteY38" fmla="*/ 1581928 h 3482342"/>
              <a:gd name="connsiteX39" fmla="*/ 9693355 w 12192000"/>
              <a:gd name="connsiteY39" fmla="*/ 1602632 h 3482342"/>
              <a:gd name="connsiteX40" fmla="*/ 9664242 w 12192000"/>
              <a:gd name="connsiteY40" fmla="*/ 1622075 h 3482342"/>
              <a:gd name="connsiteX41" fmla="*/ 9579195 w 12192000"/>
              <a:gd name="connsiteY41" fmla="*/ 1648017 h 3482342"/>
              <a:gd name="connsiteX42" fmla="*/ 9433652 w 12192000"/>
              <a:gd name="connsiteY42" fmla="*/ 1681174 h 3482342"/>
              <a:gd name="connsiteX43" fmla="*/ 9403775 w 12192000"/>
              <a:gd name="connsiteY43" fmla="*/ 1690403 h 3482342"/>
              <a:gd name="connsiteX44" fmla="*/ 9382503 w 12192000"/>
              <a:gd name="connsiteY44" fmla="*/ 1706957 h 3482342"/>
              <a:gd name="connsiteX45" fmla="*/ 9381410 w 12192000"/>
              <a:gd name="connsiteY45" fmla="*/ 1718312 h 3482342"/>
              <a:gd name="connsiteX46" fmla="*/ 9365685 w 12192000"/>
              <a:gd name="connsiteY46" fmla="*/ 1724772 h 3482342"/>
              <a:gd name="connsiteX47" fmla="*/ 9278020 w 12192000"/>
              <a:gd name="connsiteY47" fmla="*/ 1741161 h 3482342"/>
              <a:gd name="connsiteX48" fmla="*/ 9217145 w 12192000"/>
              <a:gd name="connsiteY48" fmla="*/ 1771195 h 3482342"/>
              <a:gd name="connsiteX49" fmla="*/ 8955875 w 12192000"/>
              <a:gd name="connsiteY49" fmla="*/ 1796806 h 3482342"/>
              <a:gd name="connsiteX50" fmla="*/ 8648415 w 12192000"/>
              <a:gd name="connsiteY50" fmla="*/ 1878623 h 3482342"/>
              <a:gd name="connsiteX51" fmla="*/ 8524524 w 12192000"/>
              <a:gd name="connsiteY51" fmla="*/ 1902425 h 3482342"/>
              <a:gd name="connsiteX52" fmla="*/ 8436742 w 12192000"/>
              <a:gd name="connsiteY52" fmla="*/ 1923967 h 3482342"/>
              <a:gd name="connsiteX53" fmla="*/ 8345228 w 12192000"/>
              <a:gd name="connsiteY53" fmla="*/ 1939822 h 3482342"/>
              <a:gd name="connsiteX54" fmla="*/ 8236214 w 12192000"/>
              <a:gd name="connsiteY54" fmla="*/ 1909725 h 3482342"/>
              <a:gd name="connsiteX55" fmla="*/ 8132104 w 12192000"/>
              <a:gd name="connsiteY55" fmla="*/ 1895727 h 3482342"/>
              <a:gd name="connsiteX56" fmla="*/ 7918078 w 12192000"/>
              <a:gd name="connsiteY56" fmla="*/ 1862668 h 3482342"/>
              <a:gd name="connsiteX57" fmla="*/ 7817899 w 12192000"/>
              <a:gd name="connsiteY57" fmla="*/ 1862176 h 3482342"/>
              <a:gd name="connsiteX58" fmla="*/ 7768994 w 12192000"/>
              <a:gd name="connsiteY58" fmla="*/ 1855721 h 3482342"/>
              <a:gd name="connsiteX59" fmla="*/ 7618027 w 12192000"/>
              <a:gd name="connsiteY59" fmla="*/ 1830959 h 3482342"/>
              <a:gd name="connsiteX60" fmla="*/ 7449425 w 12192000"/>
              <a:gd name="connsiteY60" fmla="*/ 1810910 h 3482342"/>
              <a:gd name="connsiteX61" fmla="*/ 7342915 w 12192000"/>
              <a:gd name="connsiteY61" fmla="*/ 1819827 h 3482342"/>
              <a:gd name="connsiteX62" fmla="*/ 7255191 w 12192000"/>
              <a:gd name="connsiteY62" fmla="*/ 1834354 h 3482342"/>
              <a:gd name="connsiteX63" fmla="*/ 7131205 w 12192000"/>
              <a:gd name="connsiteY63" fmla="*/ 1845557 h 3482342"/>
              <a:gd name="connsiteX64" fmla="*/ 6917124 w 12192000"/>
              <a:gd name="connsiteY64" fmla="*/ 1837109 h 3482342"/>
              <a:gd name="connsiteX65" fmla="*/ 6837145 w 12192000"/>
              <a:gd name="connsiteY65" fmla="*/ 1870724 h 3482342"/>
              <a:gd name="connsiteX66" fmla="*/ 6753991 w 12192000"/>
              <a:gd name="connsiteY66" fmla="*/ 1860969 h 3482342"/>
              <a:gd name="connsiteX67" fmla="*/ 6727754 w 12192000"/>
              <a:gd name="connsiteY67" fmla="*/ 1882372 h 3482342"/>
              <a:gd name="connsiteX68" fmla="*/ 6723371 w 12192000"/>
              <a:gd name="connsiteY68" fmla="*/ 1886494 h 3482342"/>
              <a:gd name="connsiteX69" fmla="*/ 6702779 w 12192000"/>
              <a:gd name="connsiteY69" fmla="*/ 1893601 h 3482342"/>
              <a:gd name="connsiteX70" fmla="*/ 6700779 w 12192000"/>
              <a:gd name="connsiteY70" fmla="*/ 1907344 h 3482342"/>
              <a:gd name="connsiteX71" fmla="*/ 6672513 w 12192000"/>
              <a:gd name="connsiteY71" fmla="*/ 1926452 h 3482342"/>
              <a:gd name="connsiteX72" fmla="*/ 6633549 w 12192000"/>
              <a:gd name="connsiteY72" fmla="*/ 1936255 h 3482342"/>
              <a:gd name="connsiteX73" fmla="*/ 6444344 w 12192000"/>
              <a:gd name="connsiteY73" fmla="*/ 1969663 h 3482342"/>
              <a:gd name="connsiteX74" fmla="*/ 6333446 w 12192000"/>
              <a:gd name="connsiteY74" fmla="*/ 1997163 h 3482342"/>
              <a:gd name="connsiteX75" fmla="*/ 6294933 w 12192000"/>
              <a:gd name="connsiteY75" fmla="*/ 2019412 h 3482342"/>
              <a:gd name="connsiteX76" fmla="*/ 6238719 w 12192000"/>
              <a:gd name="connsiteY76" fmla="*/ 2042547 h 3482342"/>
              <a:gd name="connsiteX77" fmla="*/ 6142310 w 12192000"/>
              <a:gd name="connsiteY77" fmla="*/ 2092510 h 3482342"/>
              <a:gd name="connsiteX78" fmla="*/ 6007916 w 12192000"/>
              <a:gd name="connsiteY78" fmla="*/ 2143752 h 3482342"/>
              <a:gd name="connsiteX79" fmla="*/ 5894610 w 12192000"/>
              <a:gd name="connsiteY79" fmla="*/ 2130684 h 3482342"/>
              <a:gd name="connsiteX80" fmla="*/ 5817682 w 12192000"/>
              <a:gd name="connsiteY80" fmla="*/ 2157358 h 3482342"/>
              <a:gd name="connsiteX81" fmla="*/ 5591469 w 12192000"/>
              <a:gd name="connsiteY81" fmla="*/ 2178389 h 3482342"/>
              <a:gd name="connsiteX82" fmla="*/ 5414282 w 12192000"/>
              <a:gd name="connsiteY82" fmla="*/ 2183070 h 3482342"/>
              <a:gd name="connsiteX83" fmla="*/ 5368369 w 12192000"/>
              <a:gd name="connsiteY83" fmla="*/ 2204272 h 3482342"/>
              <a:gd name="connsiteX84" fmla="*/ 5291263 w 12192000"/>
              <a:gd name="connsiteY84" fmla="*/ 2239182 h 3482342"/>
              <a:gd name="connsiteX85" fmla="*/ 5240857 w 12192000"/>
              <a:gd name="connsiteY85" fmla="*/ 2289444 h 3482342"/>
              <a:gd name="connsiteX86" fmla="*/ 5173523 w 12192000"/>
              <a:gd name="connsiteY86" fmla="*/ 2309057 h 3482342"/>
              <a:gd name="connsiteX87" fmla="*/ 5148543 w 12192000"/>
              <a:gd name="connsiteY87" fmla="*/ 2282356 h 3482342"/>
              <a:gd name="connsiteX88" fmla="*/ 5079548 w 12192000"/>
              <a:gd name="connsiteY88" fmla="*/ 2313485 h 3482342"/>
              <a:gd name="connsiteX89" fmla="*/ 4975908 w 12192000"/>
              <a:gd name="connsiteY89" fmla="*/ 2364128 h 3482342"/>
              <a:gd name="connsiteX90" fmla="*/ 4913723 w 12192000"/>
              <a:gd name="connsiteY90" fmla="*/ 2385265 h 3482342"/>
              <a:gd name="connsiteX91" fmla="*/ 4746485 w 12192000"/>
              <a:gd name="connsiteY91" fmla="*/ 2451769 h 3482342"/>
              <a:gd name="connsiteX92" fmla="*/ 4681588 w 12192000"/>
              <a:gd name="connsiteY92" fmla="*/ 2467494 h 3482342"/>
              <a:gd name="connsiteX93" fmla="*/ 1783655 w 12192000"/>
              <a:gd name="connsiteY93" fmla="*/ 3163860 h 3482342"/>
              <a:gd name="connsiteX94" fmla="*/ 1325955 w 12192000"/>
              <a:gd name="connsiteY94" fmla="*/ 3176692 h 3482342"/>
              <a:gd name="connsiteX95" fmla="*/ 1190384 w 12192000"/>
              <a:gd name="connsiteY95" fmla="*/ 3203504 h 3482342"/>
              <a:gd name="connsiteX96" fmla="*/ 1094537 w 12192000"/>
              <a:gd name="connsiteY96" fmla="*/ 3229469 h 3482342"/>
              <a:gd name="connsiteX97" fmla="*/ 779276 w 12192000"/>
              <a:gd name="connsiteY97" fmla="*/ 3327290 h 3482342"/>
              <a:gd name="connsiteX98" fmla="*/ 600378 w 12192000"/>
              <a:gd name="connsiteY98" fmla="*/ 3335250 h 3482342"/>
              <a:gd name="connsiteX99" fmla="*/ 493457 w 12192000"/>
              <a:gd name="connsiteY99" fmla="*/ 3365044 h 3482342"/>
              <a:gd name="connsiteX100" fmla="*/ 349402 w 12192000"/>
              <a:gd name="connsiteY100" fmla="*/ 3380897 h 3482342"/>
              <a:gd name="connsiteX101" fmla="*/ 192183 w 12192000"/>
              <a:gd name="connsiteY101" fmla="*/ 3460075 h 3482342"/>
              <a:gd name="connsiteX102" fmla="*/ 46713 w 12192000"/>
              <a:gd name="connsiteY102" fmla="*/ 3462986 h 3482342"/>
              <a:gd name="connsiteX103" fmla="*/ 2765 w 12192000"/>
              <a:gd name="connsiteY103" fmla="*/ 3480770 h 3482342"/>
              <a:gd name="connsiteX104" fmla="*/ 0 w 12192000"/>
              <a:gd name="connsiteY104" fmla="*/ 3482342 h 3482342"/>
              <a:gd name="connsiteX105" fmla="*/ 0 w 12192000"/>
              <a:gd name="connsiteY105"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39869 w 12192000"/>
              <a:gd name="connsiteY19" fmla="*/ 1126133 h 3482342"/>
              <a:gd name="connsiteX20" fmla="*/ 11003287 w 12192000"/>
              <a:gd name="connsiteY20" fmla="*/ 1243468 h 3482342"/>
              <a:gd name="connsiteX21" fmla="*/ 10930447 w 12192000"/>
              <a:gd name="connsiteY21" fmla="*/ 1287088 h 3482342"/>
              <a:gd name="connsiteX22" fmla="*/ 10832727 w 12192000"/>
              <a:gd name="connsiteY22" fmla="*/ 1341335 h 3482342"/>
              <a:gd name="connsiteX23" fmla="*/ 10720408 w 12192000"/>
              <a:gd name="connsiteY23" fmla="*/ 1344999 h 3482342"/>
              <a:gd name="connsiteX24" fmla="*/ 10635456 w 12192000"/>
              <a:gd name="connsiteY24" fmla="*/ 1337688 h 3482342"/>
              <a:gd name="connsiteX25" fmla="*/ 10629954 w 12192000"/>
              <a:gd name="connsiteY25" fmla="*/ 1330628 h 3482342"/>
              <a:gd name="connsiteX26" fmla="*/ 10623883 w 12192000"/>
              <a:gd name="connsiteY26" fmla="*/ 1332776 h 3482342"/>
              <a:gd name="connsiteX27" fmla="*/ 10622090 w 12192000"/>
              <a:gd name="connsiteY27" fmla="*/ 1341385 h 3482342"/>
              <a:gd name="connsiteX28" fmla="*/ 10573203 w 12192000"/>
              <a:gd name="connsiteY28" fmla="*/ 1351996 h 3482342"/>
              <a:gd name="connsiteX29" fmla="*/ 10513263 w 12192000"/>
              <a:gd name="connsiteY29" fmla="*/ 1350756 h 3482342"/>
              <a:gd name="connsiteX30" fmla="*/ 10464012 w 12192000"/>
              <a:gd name="connsiteY30" fmla="*/ 1391778 h 3482342"/>
              <a:gd name="connsiteX31" fmla="*/ 10405409 w 12192000"/>
              <a:gd name="connsiteY31" fmla="*/ 1422789 h 3482342"/>
              <a:gd name="connsiteX32" fmla="*/ 10370530 w 12192000"/>
              <a:gd name="connsiteY32" fmla="*/ 1441596 h 3482342"/>
              <a:gd name="connsiteX33" fmla="*/ 10264922 w 12192000"/>
              <a:gd name="connsiteY33" fmla="*/ 1472107 h 3482342"/>
              <a:gd name="connsiteX34" fmla="*/ 10058690 w 12192000"/>
              <a:gd name="connsiteY34" fmla="*/ 1474888 h 3482342"/>
              <a:gd name="connsiteX35" fmla="*/ 10004424 w 12192000"/>
              <a:gd name="connsiteY35" fmla="*/ 1489801 h 3482342"/>
              <a:gd name="connsiteX36" fmla="*/ 9999951 w 12192000"/>
              <a:gd name="connsiteY36" fmla="*/ 1499127 h 3482342"/>
              <a:gd name="connsiteX37" fmla="*/ 9845462 w 12192000"/>
              <a:gd name="connsiteY37" fmla="*/ 1548192 h 3482342"/>
              <a:gd name="connsiteX38" fmla="*/ 9736156 w 12192000"/>
              <a:gd name="connsiteY38" fmla="*/ 1581928 h 3482342"/>
              <a:gd name="connsiteX39" fmla="*/ 9693355 w 12192000"/>
              <a:gd name="connsiteY39" fmla="*/ 1602632 h 3482342"/>
              <a:gd name="connsiteX40" fmla="*/ 9664242 w 12192000"/>
              <a:gd name="connsiteY40" fmla="*/ 1622075 h 3482342"/>
              <a:gd name="connsiteX41" fmla="*/ 9579195 w 12192000"/>
              <a:gd name="connsiteY41" fmla="*/ 1648017 h 3482342"/>
              <a:gd name="connsiteX42" fmla="*/ 9433652 w 12192000"/>
              <a:gd name="connsiteY42" fmla="*/ 1681174 h 3482342"/>
              <a:gd name="connsiteX43" fmla="*/ 9403775 w 12192000"/>
              <a:gd name="connsiteY43" fmla="*/ 1690403 h 3482342"/>
              <a:gd name="connsiteX44" fmla="*/ 9382503 w 12192000"/>
              <a:gd name="connsiteY44" fmla="*/ 1706957 h 3482342"/>
              <a:gd name="connsiteX45" fmla="*/ 9381410 w 12192000"/>
              <a:gd name="connsiteY45" fmla="*/ 1718312 h 3482342"/>
              <a:gd name="connsiteX46" fmla="*/ 9365685 w 12192000"/>
              <a:gd name="connsiteY46" fmla="*/ 1724772 h 3482342"/>
              <a:gd name="connsiteX47" fmla="*/ 9278020 w 12192000"/>
              <a:gd name="connsiteY47" fmla="*/ 1741161 h 3482342"/>
              <a:gd name="connsiteX48" fmla="*/ 9217145 w 12192000"/>
              <a:gd name="connsiteY48" fmla="*/ 1771195 h 3482342"/>
              <a:gd name="connsiteX49" fmla="*/ 8955875 w 12192000"/>
              <a:gd name="connsiteY49" fmla="*/ 1796806 h 3482342"/>
              <a:gd name="connsiteX50" fmla="*/ 8648415 w 12192000"/>
              <a:gd name="connsiteY50" fmla="*/ 1878623 h 3482342"/>
              <a:gd name="connsiteX51" fmla="*/ 8524524 w 12192000"/>
              <a:gd name="connsiteY51" fmla="*/ 1902425 h 3482342"/>
              <a:gd name="connsiteX52" fmla="*/ 8436742 w 12192000"/>
              <a:gd name="connsiteY52" fmla="*/ 1923967 h 3482342"/>
              <a:gd name="connsiteX53" fmla="*/ 8345228 w 12192000"/>
              <a:gd name="connsiteY53" fmla="*/ 1939822 h 3482342"/>
              <a:gd name="connsiteX54" fmla="*/ 8236214 w 12192000"/>
              <a:gd name="connsiteY54" fmla="*/ 1909725 h 3482342"/>
              <a:gd name="connsiteX55" fmla="*/ 8132104 w 12192000"/>
              <a:gd name="connsiteY55" fmla="*/ 1895727 h 3482342"/>
              <a:gd name="connsiteX56" fmla="*/ 7918078 w 12192000"/>
              <a:gd name="connsiteY56" fmla="*/ 1862668 h 3482342"/>
              <a:gd name="connsiteX57" fmla="*/ 7817899 w 12192000"/>
              <a:gd name="connsiteY57" fmla="*/ 1862176 h 3482342"/>
              <a:gd name="connsiteX58" fmla="*/ 7768994 w 12192000"/>
              <a:gd name="connsiteY58" fmla="*/ 1855721 h 3482342"/>
              <a:gd name="connsiteX59" fmla="*/ 7618027 w 12192000"/>
              <a:gd name="connsiteY59" fmla="*/ 1830959 h 3482342"/>
              <a:gd name="connsiteX60" fmla="*/ 7449425 w 12192000"/>
              <a:gd name="connsiteY60" fmla="*/ 1810910 h 3482342"/>
              <a:gd name="connsiteX61" fmla="*/ 7342915 w 12192000"/>
              <a:gd name="connsiteY61" fmla="*/ 1819827 h 3482342"/>
              <a:gd name="connsiteX62" fmla="*/ 7255191 w 12192000"/>
              <a:gd name="connsiteY62" fmla="*/ 1834354 h 3482342"/>
              <a:gd name="connsiteX63" fmla="*/ 7131205 w 12192000"/>
              <a:gd name="connsiteY63" fmla="*/ 1845557 h 3482342"/>
              <a:gd name="connsiteX64" fmla="*/ 6917124 w 12192000"/>
              <a:gd name="connsiteY64" fmla="*/ 1837109 h 3482342"/>
              <a:gd name="connsiteX65" fmla="*/ 6837145 w 12192000"/>
              <a:gd name="connsiteY65" fmla="*/ 1870724 h 3482342"/>
              <a:gd name="connsiteX66" fmla="*/ 6753991 w 12192000"/>
              <a:gd name="connsiteY66" fmla="*/ 1860969 h 3482342"/>
              <a:gd name="connsiteX67" fmla="*/ 6727754 w 12192000"/>
              <a:gd name="connsiteY67" fmla="*/ 1882372 h 3482342"/>
              <a:gd name="connsiteX68" fmla="*/ 6723371 w 12192000"/>
              <a:gd name="connsiteY68" fmla="*/ 1886494 h 3482342"/>
              <a:gd name="connsiteX69" fmla="*/ 6702779 w 12192000"/>
              <a:gd name="connsiteY69" fmla="*/ 1893601 h 3482342"/>
              <a:gd name="connsiteX70" fmla="*/ 6700779 w 12192000"/>
              <a:gd name="connsiteY70" fmla="*/ 1907344 h 3482342"/>
              <a:gd name="connsiteX71" fmla="*/ 6672513 w 12192000"/>
              <a:gd name="connsiteY71" fmla="*/ 1926452 h 3482342"/>
              <a:gd name="connsiteX72" fmla="*/ 6633549 w 12192000"/>
              <a:gd name="connsiteY72" fmla="*/ 1936255 h 3482342"/>
              <a:gd name="connsiteX73" fmla="*/ 6444344 w 12192000"/>
              <a:gd name="connsiteY73" fmla="*/ 1969663 h 3482342"/>
              <a:gd name="connsiteX74" fmla="*/ 6333446 w 12192000"/>
              <a:gd name="connsiteY74" fmla="*/ 1997163 h 3482342"/>
              <a:gd name="connsiteX75" fmla="*/ 6294933 w 12192000"/>
              <a:gd name="connsiteY75" fmla="*/ 2019412 h 3482342"/>
              <a:gd name="connsiteX76" fmla="*/ 6238719 w 12192000"/>
              <a:gd name="connsiteY76" fmla="*/ 2042547 h 3482342"/>
              <a:gd name="connsiteX77" fmla="*/ 6142310 w 12192000"/>
              <a:gd name="connsiteY77" fmla="*/ 2092510 h 3482342"/>
              <a:gd name="connsiteX78" fmla="*/ 6007916 w 12192000"/>
              <a:gd name="connsiteY78" fmla="*/ 2143752 h 3482342"/>
              <a:gd name="connsiteX79" fmla="*/ 5894610 w 12192000"/>
              <a:gd name="connsiteY79" fmla="*/ 2130684 h 3482342"/>
              <a:gd name="connsiteX80" fmla="*/ 5817682 w 12192000"/>
              <a:gd name="connsiteY80" fmla="*/ 2157358 h 3482342"/>
              <a:gd name="connsiteX81" fmla="*/ 5591469 w 12192000"/>
              <a:gd name="connsiteY81" fmla="*/ 2178389 h 3482342"/>
              <a:gd name="connsiteX82" fmla="*/ 5414282 w 12192000"/>
              <a:gd name="connsiteY82" fmla="*/ 2183070 h 3482342"/>
              <a:gd name="connsiteX83" fmla="*/ 5368369 w 12192000"/>
              <a:gd name="connsiteY83" fmla="*/ 2204272 h 3482342"/>
              <a:gd name="connsiteX84" fmla="*/ 5291263 w 12192000"/>
              <a:gd name="connsiteY84" fmla="*/ 2239182 h 3482342"/>
              <a:gd name="connsiteX85" fmla="*/ 5240857 w 12192000"/>
              <a:gd name="connsiteY85" fmla="*/ 2289444 h 3482342"/>
              <a:gd name="connsiteX86" fmla="*/ 5173523 w 12192000"/>
              <a:gd name="connsiteY86" fmla="*/ 2309057 h 3482342"/>
              <a:gd name="connsiteX87" fmla="*/ 5148543 w 12192000"/>
              <a:gd name="connsiteY87" fmla="*/ 2282356 h 3482342"/>
              <a:gd name="connsiteX88" fmla="*/ 5079548 w 12192000"/>
              <a:gd name="connsiteY88" fmla="*/ 2313485 h 3482342"/>
              <a:gd name="connsiteX89" fmla="*/ 4975908 w 12192000"/>
              <a:gd name="connsiteY89" fmla="*/ 2364128 h 3482342"/>
              <a:gd name="connsiteX90" fmla="*/ 4913723 w 12192000"/>
              <a:gd name="connsiteY90" fmla="*/ 2385265 h 3482342"/>
              <a:gd name="connsiteX91" fmla="*/ 4746485 w 12192000"/>
              <a:gd name="connsiteY91" fmla="*/ 2451769 h 3482342"/>
              <a:gd name="connsiteX92" fmla="*/ 4681588 w 12192000"/>
              <a:gd name="connsiteY92" fmla="*/ 2467494 h 3482342"/>
              <a:gd name="connsiteX93" fmla="*/ 1783655 w 12192000"/>
              <a:gd name="connsiteY93" fmla="*/ 3163860 h 3482342"/>
              <a:gd name="connsiteX94" fmla="*/ 1325955 w 12192000"/>
              <a:gd name="connsiteY94" fmla="*/ 3176692 h 3482342"/>
              <a:gd name="connsiteX95" fmla="*/ 1190384 w 12192000"/>
              <a:gd name="connsiteY95" fmla="*/ 3203504 h 3482342"/>
              <a:gd name="connsiteX96" fmla="*/ 1094537 w 12192000"/>
              <a:gd name="connsiteY96" fmla="*/ 3229469 h 3482342"/>
              <a:gd name="connsiteX97" fmla="*/ 779276 w 12192000"/>
              <a:gd name="connsiteY97" fmla="*/ 3327290 h 3482342"/>
              <a:gd name="connsiteX98" fmla="*/ 600378 w 12192000"/>
              <a:gd name="connsiteY98" fmla="*/ 3335250 h 3482342"/>
              <a:gd name="connsiteX99" fmla="*/ 493457 w 12192000"/>
              <a:gd name="connsiteY99" fmla="*/ 3365044 h 3482342"/>
              <a:gd name="connsiteX100" fmla="*/ 349402 w 12192000"/>
              <a:gd name="connsiteY100" fmla="*/ 3380897 h 3482342"/>
              <a:gd name="connsiteX101" fmla="*/ 192183 w 12192000"/>
              <a:gd name="connsiteY101" fmla="*/ 3460075 h 3482342"/>
              <a:gd name="connsiteX102" fmla="*/ 46713 w 12192000"/>
              <a:gd name="connsiteY102" fmla="*/ 3462986 h 3482342"/>
              <a:gd name="connsiteX103" fmla="*/ 2765 w 12192000"/>
              <a:gd name="connsiteY103" fmla="*/ 3480770 h 3482342"/>
              <a:gd name="connsiteX104" fmla="*/ 0 w 12192000"/>
              <a:gd name="connsiteY104" fmla="*/ 3482342 h 3482342"/>
              <a:gd name="connsiteX105" fmla="*/ 0 w 12192000"/>
              <a:gd name="connsiteY105"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39869 w 12192000"/>
              <a:gd name="connsiteY19" fmla="*/ 1126133 h 3482342"/>
              <a:gd name="connsiteX20" fmla="*/ 11003287 w 12192000"/>
              <a:gd name="connsiteY20" fmla="*/ 1243468 h 3482342"/>
              <a:gd name="connsiteX21" fmla="*/ 10832727 w 12192000"/>
              <a:gd name="connsiteY21" fmla="*/ 1341335 h 3482342"/>
              <a:gd name="connsiteX22" fmla="*/ 10720408 w 12192000"/>
              <a:gd name="connsiteY22" fmla="*/ 1344999 h 3482342"/>
              <a:gd name="connsiteX23" fmla="*/ 10635456 w 12192000"/>
              <a:gd name="connsiteY23" fmla="*/ 1337688 h 3482342"/>
              <a:gd name="connsiteX24" fmla="*/ 10629954 w 12192000"/>
              <a:gd name="connsiteY24" fmla="*/ 1330628 h 3482342"/>
              <a:gd name="connsiteX25" fmla="*/ 10623883 w 12192000"/>
              <a:gd name="connsiteY25" fmla="*/ 1332776 h 3482342"/>
              <a:gd name="connsiteX26" fmla="*/ 10622090 w 12192000"/>
              <a:gd name="connsiteY26" fmla="*/ 1341385 h 3482342"/>
              <a:gd name="connsiteX27" fmla="*/ 10573203 w 12192000"/>
              <a:gd name="connsiteY27" fmla="*/ 1351996 h 3482342"/>
              <a:gd name="connsiteX28" fmla="*/ 10513263 w 12192000"/>
              <a:gd name="connsiteY28" fmla="*/ 1350756 h 3482342"/>
              <a:gd name="connsiteX29" fmla="*/ 10464012 w 12192000"/>
              <a:gd name="connsiteY29" fmla="*/ 1391778 h 3482342"/>
              <a:gd name="connsiteX30" fmla="*/ 10405409 w 12192000"/>
              <a:gd name="connsiteY30" fmla="*/ 1422789 h 3482342"/>
              <a:gd name="connsiteX31" fmla="*/ 10370530 w 12192000"/>
              <a:gd name="connsiteY31" fmla="*/ 1441596 h 3482342"/>
              <a:gd name="connsiteX32" fmla="*/ 10264922 w 12192000"/>
              <a:gd name="connsiteY32" fmla="*/ 1472107 h 3482342"/>
              <a:gd name="connsiteX33" fmla="*/ 10058690 w 12192000"/>
              <a:gd name="connsiteY33" fmla="*/ 1474888 h 3482342"/>
              <a:gd name="connsiteX34" fmla="*/ 10004424 w 12192000"/>
              <a:gd name="connsiteY34" fmla="*/ 1489801 h 3482342"/>
              <a:gd name="connsiteX35" fmla="*/ 9999951 w 12192000"/>
              <a:gd name="connsiteY35" fmla="*/ 1499127 h 3482342"/>
              <a:gd name="connsiteX36" fmla="*/ 9845462 w 12192000"/>
              <a:gd name="connsiteY36" fmla="*/ 1548192 h 3482342"/>
              <a:gd name="connsiteX37" fmla="*/ 9736156 w 12192000"/>
              <a:gd name="connsiteY37" fmla="*/ 1581928 h 3482342"/>
              <a:gd name="connsiteX38" fmla="*/ 9693355 w 12192000"/>
              <a:gd name="connsiteY38" fmla="*/ 1602632 h 3482342"/>
              <a:gd name="connsiteX39" fmla="*/ 9664242 w 12192000"/>
              <a:gd name="connsiteY39" fmla="*/ 1622075 h 3482342"/>
              <a:gd name="connsiteX40" fmla="*/ 9579195 w 12192000"/>
              <a:gd name="connsiteY40" fmla="*/ 1648017 h 3482342"/>
              <a:gd name="connsiteX41" fmla="*/ 9433652 w 12192000"/>
              <a:gd name="connsiteY41" fmla="*/ 1681174 h 3482342"/>
              <a:gd name="connsiteX42" fmla="*/ 9403775 w 12192000"/>
              <a:gd name="connsiteY42" fmla="*/ 1690403 h 3482342"/>
              <a:gd name="connsiteX43" fmla="*/ 9382503 w 12192000"/>
              <a:gd name="connsiteY43" fmla="*/ 1706957 h 3482342"/>
              <a:gd name="connsiteX44" fmla="*/ 9381410 w 12192000"/>
              <a:gd name="connsiteY44" fmla="*/ 1718312 h 3482342"/>
              <a:gd name="connsiteX45" fmla="*/ 9365685 w 12192000"/>
              <a:gd name="connsiteY45" fmla="*/ 1724772 h 3482342"/>
              <a:gd name="connsiteX46" fmla="*/ 9278020 w 12192000"/>
              <a:gd name="connsiteY46" fmla="*/ 1741161 h 3482342"/>
              <a:gd name="connsiteX47" fmla="*/ 9217145 w 12192000"/>
              <a:gd name="connsiteY47" fmla="*/ 1771195 h 3482342"/>
              <a:gd name="connsiteX48" fmla="*/ 8955875 w 12192000"/>
              <a:gd name="connsiteY48" fmla="*/ 1796806 h 3482342"/>
              <a:gd name="connsiteX49" fmla="*/ 8648415 w 12192000"/>
              <a:gd name="connsiteY49" fmla="*/ 1878623 h 3482342"/>
              <a:gd name="connsiteX50" fmla="*/ 8524524 w 12192000"/>
              <a:gd name="connsiteY50" fmla="*/ 1902425 h 3482342"/>
              <a:gd name="connsiteX51" fmla="*/ 8436742 w 12192000"/>
              <a:gd name="connsiteY51" fmla="*/ 1923967 h 3482342"/>
              <a:gd name="connsiteX52" fmla="*/ 8345228 w 12192000"/>
              <a:gd name="connsiteY52" fmla="*/ 1939822 h 3482342"/>
              <a:gd name="connsiteX53" fmla="*/ 8236214 w 12192000"/>
              <a:gd name="connsiteY53" fmla="*/ 1909725 h 3482342"/>
              <a:gd name="connsiteX54" fmla="*/ 8132104 w 12192000"/>
              <a:gd name="connsiteY54" fmla="*/ 1895727 h 3482342"/>
              <a:gd name="connsiteX55" fmla="*/ 7918078 w 12192000"/>
              <a:gd name="connsiteY55" fmla="*/ 1862668 h 3482342"/>
              <a:gd name="connsiteX56" fmla="*/ 7817899 w 12192000"/>
              <a:gd name="connsiteY56" fmla="*/ 1862176 h 3482342"/>
              <a:gd name="connsiteX57" fmla="*/ 7768994 w 12192000"/>
              <a:gd name="connsiteY57" fmla="*/ 1855721 h 3482342"/>
              <a:gd name="connsiteX58" fmla="*/ 7618027 w 12192000"/>
              <a:gd name="connsiteY58" fmla="*/ 1830959 h 3482342"/>
              <a:gd name="connsiteX59" fmla="*/ 7449425 w 12192000"/>
              <a:gd name="connsiteY59" fmla="*/ 1810910 h 3482342"/>
              <a:gd name="connsiteX60" fmla="*/ 7342915 w 12192000"/>
              <a:gd name="connsiteY60" fmla="*/ 1819827 h 3482342"/>
              <a:gd name="connsiteX61" fmla="*/ 7255191 w 12192000"/>
              <a:gd name="connsiteY61" fmla="*/ 1834354 h 3482342"/>
              <a:gd name="connsiteX62" fmla="*/ 7131205 w 12192000"/>
              <a:gd name="connsiteY62" fmla="*/ 1845557 h 3482342"/>
              <a:gd name="connsiteX63" fmla="*/ 6917124 w 12192000"/>
              <a:gd name="connsiteY63" fmla="*/ 1837109 h 3482342"/>
              <a:gd name="connsiteX64" fmla="*/ 6837145 w 12192000"/>
              <a:gd name="connsiteY64" fmla="*/ 1870724 h 3482342"/>
              <a:gd name="connsiteX65" fmla="*/ 6753991 w 12192000"/>
              <a:gd name="connsiteY65" fmla="*/ 1860969 h 3482342"/>
              <a:gd name="connsiteX66" fmla="*/ 6727754 w 12192000"/>
              <a:gd name="connsiteY66" fmla="*/ 1882372 h 3482342"/>
              <a:gd name="connsiteX67" fmla="*/ 6723371 w 12192000"/>
              <a:gd name="connsiteY67" fmla="*/ 1886494 h 3482342"/>
              <a:gd name="connsiteX68" fmla="*/ 6702779 w 12192000"/>
              <a:gd name="connsiteY68" fmla="*/ 1893601 h 3482342"/>
              <a:gd name="connsiteX69" fmla="*/ 6700779 w 12192000"/>
              <a:gd name="connsiteY69" fmla="*/ 1907344 h 3482342"/>
              <a:gd name="connsiteX70" fmla="*/ 6672513 w 12192000"/>
              <a:gd name="connsiteY70" fmla="*/ 1926452 h 3482342"/>
              <a:gd name="connsiteX71" fmla="*/ 6633549 w 12192000"/>
              <a:gd name="connsiteY71" fmla="*/ 1936255 h 3482342"/>
              <a:gd name="connsiteX72" fmla="*/ 6444344 w 12192000"/>
              <a:gd name="connsiteY72" fmla="*/ 1969663 h 3482342"/>
              <a:gd name="connsiteX73" fmla="*/ 6333446 w 12192000"/>
              <a:gd name="connsiteY73" fmla="*/ 1997163 h 3482342"/>
              <a:gd name="connsiteX74" fmla="*/ 6294933 w 12192000"/>
              <a:gd name="connsiteY74" fmla="*/ 2019412 h 3482342"/>
              <a:gd name="connsiteX75" fmla="*/ 6238719 w 12192000"/>
              <a:gd name="connsiteY75" fmla="*/ 2042547 h 3482342"/>
              <a:gd name="connsiteX76" fmla="*/ 6142310 w 12192000"/>
              <a:gd name="connsiteY76" fmla="*/ 2092510 h 3482342"/>
              <a:gd name="connsiteX77" fmla="*/ 6007916 w 12192000"/>
              <a:gd name="connsiteY77" fmla="*/ 2143752 h 3482342"/>
              <a:gd name="connsiteX78" fmla="*/ 5894610 w 12192000"/>
              <a:gd name="connsiteY78" fmla="*/ 2130684 h 3482342"/>
              <a:gd name="connsiteX79" fmla="*/ 5817682 w 12192000"/>
              <a:gd name="connsiteY79" fmla="*/ 2157358 h 3482342"/>
              <a:gd name="connsiteX80" fmla="*/ 5591469 w 12192000"/>
              <a:gd name="connsiteY80" fmla="*/ 2178389 h 3482342"/>
              <a:gd name="connsiteX81" fmla="*/ 5414282 w 12192000"/>
              <a:gd name="connsiteY81" fmla="*/ 2183070 h 3482342"/>
              <a:gd name="connsiteX82" fmla="*/ 5368369 w 12192000"/>
              <a:gd name="connsiteY82" fmla="*/ 2204272 h 3482342"/>
              <a:gd name="connsiteX83" fmla="*/ 5291263 w 12192000"/>
              <a:gd name="connsiteY83" fmla="*/ 2239182 h 3482342"/>
              <a:gd name="connsiteX84" fmla="*/ 5240857 w 12192000"/>
              <a:gd name="connsiteY84" fmla="*/ 2289444 h 3482342"/>
              <a:gd name="connsiteX85" fmla="*/ 5173523 w 12192000"/>
              <a:gd name="connsiteY85" fmla="*/ 2309057 h 3482342"/>
              <a:gd name="connsiteX86" fmla="*/ 5148543 w 12192000"/>
              <a:gd name="connsiteY86" fmla="*/ 2282356 h 3482342"/>
              <a:gd name="connsiteX87" fmla="*/ 5079548 w 12192000"/>
              <a:gd name="connsiteY87" fmla="*/ 2313485 h 3482342"/>
              <a:gd name="connsiteX88" fmla="*/ 4975908 w 12192000"/>
              <a:gd name="connsiteY88" fmla="*/ 2364128 h 3482342"/>
              <a:gd name="connsiteX89" fmla="*/ 4913723 w 12192000"/>
              <a:gd name="connsiteY89" fmla="*/ 2385265 h 3482342"/>
              <a:gd name="connsiteX90" fmla="*/ 4746485 w 12192000"/>
              <a:gd name="connsiteY90" fmla="*/ 2451769 h 3482342"/>
              <a:gd name="connsiteX91" fmla="*/ 4681588 w 12192000"/>
              <a:gd name="connsiteY91" fmla="*/ 2467494 h 3482342"/>
              <a:gd name="connsiteX92" fmla="*/ 1783655 w 12192000"/>
              <a:gd name="connsiteY92" fmla="*/ 3163860 h 3482342"/>
              <a:gd name="connsiteX93" fmla="*/ 1325955 w 12192000"/>
              <a:gd name="connsiteY93" fmla="*/ 3176692 h 3482342"/>
              <a:gd name="connsiteX94" fmla="*/ 1190384 w 12192000"/>
              <a:gd name="connsiteY94" fmla="*/ 3203504 h 3482342"/>
              <a:gd name="connsiteX95" fmla="*/ 1094537 w 12192000"/>
              <a:gd name="connsiteY95" fmla="*/ 3229469 h 3482342"/>
              <a:gd name="connsiteX96" fmla="*/ 779276 w 12192000"/>
              <a:gd name="connsiteY96" fmla="*/ 3327290 h 3482342"/>
              <a:gd name="connsiteX97" fmla="*/ 600378 w 12192000"/>
              <a:gd name="connsiteY97" fmla="*/ 3335250 h 3482342"/>
              <a:gd name="connsiteX98" fmla="*/ 493457 w 12192000"/>
              <a:gd name="connsiteY98" fmla="*/ 3365044 h 3482342"/>
              <a:gd name="connsiteX99" fmla="*/ 349402 w 12192000"/>
              <a:gd name="connsiteY99" fmla="*/ 3380897 h 3482342"/>
              <a:gd name="connsiteX100" fmla="*/ 192183 w 12192000"/>
              <a:gd name="connsiteY100" fmla="*/ 3460075 h 3482342"/>
              <a:gd name="connsiteX101" fmla="*/ 46713 w 12192000"/>
              <a:gd name="connsiteY101" fmla="*/ 3462986 h 3482342"/>
              <a:gd name="connsiteX102" fmla="*/ 2765 w 12192000"/>
              <a:gd name="connsiteY102" fmla="*/ 3480770 h 3482342"/>
              <a:gd name="connsiteX103" fmla="*/ 0 w 12192000"/>
              <a:gd name="connsiteY103" fmla="*/ 3482342 h 3482342"/>
              <a:gd name="connsiteX104" fmla="*/ 0 w 12192000"/>
              <a:gd name="connsiteY104"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39869 w 12192000"/>
              <a:gd name="connsiteY19" fmla="*/ 1126133 h 3482342"/>
              <a:gd name="connsiteX20" fmla="*/ 11003287 w 12192000"/>
              <a:gd name="connsiteY20" fmla="*/ 1243468 h 3482342"/>
              <a:gd name="connsiteX21" fmla="*/ 10720408 w 12192000"/>
              <a:gd name="connsiteY21" fmla="*/ 1344999 h 3482342"/>
              <a:gd name="connsiteX22" fmla="*/ 10635456 w 12192000"/>
              <a:gd name="connsiteY22" fmla="*/ 1337688 h 3482342"/>
              <a:gd name="connsiteX23" fmla="*/ 10629954 w 12192000"/>
              <a:gd name="connsiteY23" fmla="*/ 1330628 h 3482342"/>
              <a:gd name="connsiteX24" fmla="*/ 10623883 w 12192000"/>
              <a:gd name="connsiteY24" fmla="*/ 1332776 h 3482342"/>
              <a:gd name="connsiteX25" fmla="*/ 10622090 w 12192000"/>
              <a:gd name="connsiteY25" fmla="*/ 1341385 h 3482342"/>
              <a:gd name="connsiteX26" fmla="*/ 10573203 w 12192000"/>
              <a:gd name="connsiteY26" fmla="*/ 1351996 h 3482342"/>
              <a:gd name="connsiteX27" fmla="*/ 10513263 w 12192000"/>
              <a:gd name="connsiteY27" fmla="*/ 1350756 h 3482342"/>
              <a:gd name="connsiteX28" fmla="*/ 10464012 w 12192000"/>
              <a:gd name="connsiteY28" fmla="*/ 1391778 h 3482342"/>
              <a:gd name="connsiteX29" fmla="*/ 10405409 w 12192000"/>
              <a:gd name="connsiteY29" fmla="*/ 1422789 h 3482342"/>
              <a:gd name="connsiteX30" fmla="*/ 10370530 w 12192000"/>
              <a:gd name="connsiteY30" fmla="*/ 1441596 h 3482342"/>
              <a:gd name="connsiteX31" fmla="*/ 10264922 w 12192000"/>
              <a:gd name="connsiteY31" fmla="*/ 1472107 h 3482342"/>
              <a:gd name="connsiteX32" fmla="*/ 10058690 w 12192000"/>
              <a:gd name="connsiteY32" fmla="*/ 1474888 h 3482342"/>
              <a:gd name="connsiteX33" fmla="*/ 10004424 w 12192000"/>
              <a:gd name="connsiteY33" fmla="*/ 1489801 h 3482342"/>
              <a:gd name="connsiteX34" fmla="*/ 9999951 w 12192000"/>
              <a:gd name="connsiteY34" fmla="*/ 1499127 h 3482342"/>
              <a:gd name="connsiteX35" fmla="*/ 9845462 w 12192000"/>
              <a:gd name="connsiteY35" fmla="*/ 1548192 h 3482342"/>
              <a:gd name="connsiteX36" fmla="*/ 9736156 w 12192000"/>
              <a:gd name="connsiteY36" fmla="*/ 1581928 h 3482342"/>
              <a:gd name="connsiteX37" fmla="*/ 9693355 w 12192000"/>
              <a:gd name="connsiteY37" fmla="*/ 1602632 h 3482342"/>
              <a:gd name="connsiteX38" fmla="*/ 9664242 w 12192000"/>
              <a:gd name="connsiteY38" fmla="*/ 1622075 h 3482342"/>
              <a:gd name="connsiteX39" fmla="*/ 9579195 w 12192000"/>
              <a:gd name="connsiteY39" fmla="*/ 1648017 h 3482342"/>
              <a:gd name="connsiteX40" fmla="*/ 9433652 w 12192000"/>
              <a:gd name="connsiteY40" fmla="*/ 1681174 h 3482342"/>
              <a:gd name="connsiteX41" fmla="*/ 9403775 w 12192000"/>
              <a:gd name="connsiteY41" fmla="*/ 1690403 h 3482342"/>
              <a:gd name="connsiteX42" fmla="*/ 9382503 w 12192000"/>
              <a:gd name="connsiteY42" fmla="*/ 1706957 h 3482342"/>
              <a:gd name="connsiteX43" fmla="*/ 9381410 w 12192000"/>
              <a:gd name="connsiteY43" fmla="*/ 1718312 h 3482342"/>
              <a:gd name="connsiteX44" fmla="*/ 9365685 w 12192000"/>
              <a:gd name="connsiteY44" fmla="*/ 1724772 h 3482342"/>
              <a:gd name="connsiteX45" fmla="*/ 9278020 w 12192000"/>
              <a:gd name="connsiteY45" fmla="*/ 1741161 h 3482342"/>
              <a:gd name="connsiteX46" fmla="*/ 9217145 w 12192000"/>
              <a:gd name="connsiteY46" fmla="*/ 1771195 h 3482342"/>
              <a:gd name="connsiteX47" fmla="*/ 8955875 w 12192000"/>
              <a:gd name="connsiteY47" fmla="*/ 1796806 h 3482342"/>
              <a:gd name="connsiteX48" fmla="*/ 8648415 w 12192000"/>
              <a:gd name="connsiteY48" fmla="*/ 1878623 h 3482342"/>
              <a:gd name="connsiteX49" fmla="*/ 8524524 w 12192000"/>
              <a:gd name="connsiteY49" fmla="*/ 1902425 h 3482342"/>
              <a:gd name="connsiteX50" fmla="*/ 8436742 w 12192000"/>
              <a:gd name="connsiteY50" fmla="*/ 1923967 h 3482342"/>
              <a:gd name="connsiteX51" fmla="*/ 8345228 w 12192000"/>
              <a:gd name="connsiteY51" fmla="*/ 1939822 h 3482342"/>
              <a:gd name="connsiteX52" fmla="*/ 8236214 w 12192000"/>
              <a:gd name="connsiteY52" fmla="*/ 1909725 h 3482342"/>
              <a:gd name="connsiteX53" fmla="*/ 8132104 w 12192000"/>
              <a:gd name="connsiteY53" fmla="*/ 1895727 h 3482342"/>
              <a:gd name="connsiteX54" fmla="*/ 7918078 w 12192000"/>
              <a:gd name="connsiteY54" fmla="*/ 1862668 h 3482342"/>
              <a:gd name="connsiteX55" fmla="*/ 7817899 w 12192000"/>
              <a:gd name="connsiteY55" fmla="*/ 1862176 h 3482342"/>
              <a:gd name="connsiteX56" fmla="*/ 7768994 w 12192000"/>
              <a:gd name="connsiteY56" fmla="*/ 1855721 h 3482342"/>
              <a:gd name="connsiteX57" fmla="*/ 7618027 w 12192000"/>
              <a:gd name="connsiteY57" fmla="*/ 1830959 h 3482342"/>
              <a:gd name="connsiteX58" fmla="*/ 7449425 w 12192000"/>
              <a:gd name="connsiteY58" fmla="*/ 1810910 h 3482342"/>
              <a:gd name="connsiteX59" fmla="*/ 7342915 w 12192000"/>
              <a:gd name="connsiteY59" fmla="*/ 1819827 h 3482342"/>
              <a:gd name="connsiteX60" fmla="*/ 7255191 w 12192000"/>
              <a:gd name="connsiteY60" fmla="*/ 1834354 h 3482342"/>
              <a:gd name="connsiteX61" fmla="*/ 7131205 w 12192000"/>
              <a:gd name="connsiteY61" fmla="*/ 1845557 h 3482342"/>
              <a:gd name="connsiteX62" fmla="*/ 6917124 w 12192000"/>
              <a:gd name="connsiteY62" fmla="*/ 1837109 h 3482342"/>
              <a:gd name="connsiteX63" fmla="*/ 6837145 w 12192000"/>
              <a:gd name="connsiteY63" fmla="*/ 1870724 h 3482342"/>
              <a:gd name="connsiteX64" fmla="*/ 6753991 w 12192000"/>
              <a:gd name="connsiteY64" fmla="*/ 1860969 h 3482342"/>
              <a:gd name="connsiteX65" fmla="*/ 6727754 w 12192000"/>
              <a:gd name="connsiteY65" fmla="*/ 1882372 h 3482342"/>
              <a:gd name="connsiteX66" fmla="*/ 6723371 w 12192000"/>
              <a:gd name="connsiteY66" fmla="*/ 1886494 h 3482342"/>
              <a:gd name="connsiteX67" fmla="*/ 6702779 w 12192000"/>
              <a:gd name="connsiteY67" fmla="*/ 1893601 h 3482342"/>
              <a:gd name="connsiteX68" fmla="*/ 6700779 w 12192000"/>
              <a:gd name="connsiteY68" fmla="*/ 1907344 h 3482342"/>
              <a:gd name="connsiteX69" fmla="*/ 6672513 w 12192000"/>
              <a:gd name="connsiteY69" fmla="*/ 1926452 h 3482342"/>
              <a:gd name="connsiteX70" fmla="*/ 6633549 w 12192000"/>
              <a:gd name="connsiteY70" fmla="*/ 1936255 h 3482342"/>
              <a:gd name="connsiteX71" fmla="*/ 6444344 w 12192000"/>
              <a:gd name="connsiteY71" fmla="*/ 1969663 h 3482342"/>
              <a:gd name="connsiteX72" fmla="*/ 6333446 w 12192000"/>
              <a:gd name="connsiteY72" fmla="*/ 1997163 h 3482342"/>
              <a:gd name="connsiteX73" fmla="*/ 6294933 w 12192000"/>
              <a:gd name="connsiteY73" fmla="*/ 2019412 h 3482342"/>
              <a:gd name="connsiteX74" fmla="*/ 6238719 w 12192000"/>
              <a:gd name="connsiteY74" fmla="*/ 2042547 h 3482342"/>
              <a:gd name="connsiteX75" fmla="*/ 6142310 w 12192000"/>
              <a:gd name="connsiteY75" fmla="*/ 2092510 h 3482342"/>
              <a:gd name="connsiteX76" fmla="*/ 6007916 w 12192000"/>
              <a:gd name="connsiteY76" fmla="*/ 2143752 h 3482342"/>
              <a:gd name="connsiteX77" fmla="*/ 5894610 w 12192000"/>
              <a:gd name="connsiteY77" fmla="*/ 2130684 h 3482342"/>
              <a:gd name="connsiteX78" fmla="*/ 5817682 w 12192000"/>
              <a:gd name="connsiteY78" fmla="*/ 2157358 h 3482342"/>
              <a:gd name="connsiteX79" fmla="*/ 5591469 w 12192000"/>
              <a:gd name="connsiteY79" fmla="*/ 2178389 h 3482342"/>
              <a:gd name="connsiteX80" fmla="*/ 5414282 w 12192000"/>
              <a:gd name="connsiteY80" fmla="*/ 2183070 h 3482342"/>
              <a:gd name="connsiteX81" fmla="*/ 5368369 w 12192000"/>
              <a:gd name="connsiteY81" fmla="*/ 2204272 h 3482342"/>
              <a:gd name="connsiteX82" fmla="*/ 5291263 w 12192000"/>
              <a:gd name="connsiteY82" fmla="*/ 2239182 h 3482342"/>
              <a:gd name="connsiteX83" fmla="*/ 5240857 w 12192000"/>
              <a:gd name="connsiteY83" fmla="*/ 2289444 h 3482342"/>
              <a:gd name="connsiteX84" fmla="*/ 5173523 w 12192000"/>
              <a:gd name="connsiteY84" fmla="*/ 2309057 h 3482342"/>
              <a:gd name="connsiteX85" fmla="*/ 5148543 w 12192000"/>
              <a:gd name="connsiteY85" fmla="*/ 2282356 h 3482342"/>
              <a:gd name="connsiteX86" fmla="*/ 5079548 w 12192000"/>
              <a:gd name="connsiteY86" fmla="*/ 2313485 h 3482342"/>
              <a:gd name="connsiteX87" fmla="*/ 4975908 w 12192000"/>
              <a:gd name="connsiteY87" fmla="*/ 2364128 h 3482342"/>
              <a:gd name="connsiteX88" fmla="*/ 4913723 w 12192000"/>
              <a:gd name="connsiteY88" fmla="*/ 2385265 h 3482342"/>
              <a:gd name="connsiteX89" fmla="*/ 4746485 w 12192000"/>
              <a:gd name="connsiteY89" fmla="*/ 2451769 h 3482342"/>
              <a:gd name="connsiteX90" fmla="*/ 4681588 w 12192000"/>
              <a:gd name="connsiteY90" fmla="*/ 2467494 h 3482342"/>
              <a:gd name="connsiteX91" fmla="*/ 1783655 w 12192000"/>
              <a:gd name="connsiteY91" fmla="*/ 3163860 h 3482342"/>
              <a:gd name="connsiteX92" fmla="*/ 1325955 w 12192000"/>
              <a:gd name="connsiteY92" fmla="*/ 3176692 h 3482342"/>
              <a:gd name="connsiteX93" fmla="*/ 1190384 w 12192000"/>
              <a:gd name="connsiteY93" fmla="*/ 3203504 h 3482342"/>
              <a:gd name="connsiteX94" fmla="*/ 1094537 w 12192000"/>
              <a:gd name="connsiteY94" fmla="*/ 3229469 h 3482342"/>
              <a:gd name="connsiteX95" fmla="*/ 779276 w 12192000"/>
              <a:gd name="connsiteY95" fmla="*/ 3327290 h 3482342"/>
              <a:gd name="connsiteX96" fmla="*/ 600378 w 12192000"/>
              <a:gd name="connsiteY96" fmla="*/ 3335250 h 3482342"/>
              <a:gd name="connsiteX97" fmla="*/ 493457 w 12192000"/>
              <a:gd name="connsiteY97" fmla="*/ 3365044 h 3482342"/>
              <a:gd name="connsiteX98" fmla="*/ 349402 w 12192000"/>
              <a:gd name="connsiteY98" fmla="*/ 3380897 h 3482342"/>
              <a:gd name="connsiteX99" fmla="*/ 192183 w 12192000"/>
              <a:gd name="connsiteY99" fmla="*/ 3460075 h 3482342"/>
              <a:gd name="connsiteX100" fmla="*/ 46713 w 12192000"/>
              <a:gd name="connsiteY100" fmla="*/ 3462986 h 3482342"/>
              <a:gd name="connsiteX101" fmla="*/ 2765 w 12192000"/>
              <a:gd name="connsiteY101" fmla="*/ 3480770 h 3482342"/>
              <a:gd name="connsiteX102" fmla="*/ 0 w 12192000"/>
              <a:gd name="connsiteY102" fmla="*/ 3482342 h 3482342"/>
              <a:gd name="connsiteX103" fmla="*/ 0 w 12192000"/>
              <a:gd name="connsiteY103"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39869 w 12192000"/>
              <a:gd name="connsiteY19" fmla="*/ 1126133 h 3482342"/>
              <a:gd name="connsiteX20" fmla="*/ 11003287 w 12192000"/>
              <a:gd name="connsiteY20" fmla="*/ 1243468 h 3482342"/>
              <a:gd name="connsiteX21" fmla="*/ 10815658 w 12192000"/>
              <a:gd name="connsiteY21" fmla="*/ 1287849 h 3482342"/>
              <a:gd name="connsiteX22" fmla="*/ 10635456 w 12192000"/>
              <a:gd name="connsiteY22" fmla="*/ 1337688 h 3482342"/>
              <a:gd name="connsiteX23" fmla="*/ 10629954 w 12192000"/>
              <a:gd name="connsiteY23" fmla="*/ 1330628 h 3482342"/>
              <a:gd name="connsiteX24" fmla="*/ 10623883 w 12192000"/>
              <a:gd name="connsiteY24" fmla="*/ 1332776 h 3482342"/>
              <a:gd name="connsiteX25" fmla="*/ 10622090 w 12192000"/>
              <a:gd name="connsiteY25" fmla="*/ 1341385 h 3482342"/>
              <a:gd name="connsiteX26" fmla="*/ 10573203 w 12192000"/>
              <a:gd name="connsiteY26" fmla="*/ 1351996 h 3482342"/>
              <a:gd name="connsiteX27" fmla="*/ 10513263 w 12192000"/>
              <a:gd name="connsiteY27" fmla="*/ 1350756 h 3482342"/>
              <a:gd name="connsiteX28" fmla="*/ 10464012 w 12192000"/>
              <a:gd name="connsiteY28" fmla="*/ 1391778 h 3482342"/>
              <a:gd name="connsiteX29" fmla="*/ 10405409 w 12192000"/>
              <a:gd name="connsiteY29" fmla="*/ 1422789 h 3482342"/>
              <a:gd name="connsiteX30" fmla="*/ 10370530 w 12192000"/>
              <a:gd name="connsiteY30" fmla="*/ 1441596 h 3482342"/>
              <a:gd name="connsiteX31" fmla="*/ 10264922 w 12192000"/>
              <a:gd name="connsiteY31" fmla="*/ 1472107 h 3482342"/>
              <a:gd name="connsiteX32" fmla="*/ 10058690 w 12192000"/>
              <a:gd name="connsiteY32" fmla="*/ 1474888 h 3482342"/>
              <a:gd name="connsiteX33" fmla="*/ 10004424 w 12192000"/>
              <a:gd name="connsiteY33" fmla="*/ 1489801 h 3482342"/>
              <a:gd name="connsiteX34" fmla="*/ 9999951 w 12192000"/>
              <a:gd name="connsiteY34" fmla="*/ 1499127 h 3482342"/>
              <a:gd name="connsiteX35" fmla="*/ 9845462 w 12192000"/>
              <a:gd name="connsiteY35" fmla="*/ 1548192 h 3482342"/>
              <a:gd name="connsiteX36" fmla="*/ 9736156 w 12192000"/>
              <a:gd name="connsiteY36" fmla="*/ 1581928 h 3482342"/>
              <a:gd name="connsiteX37" fmla="*/ 9693355 w 12192000"/>
              <a:gd name="connsiteY37" fmla="*/ 1602632 h 3482342"/>
              <a:gd name="connsiteX38" fmla="*/ 9664242 w 12192000"/>
              <a:gd name="connsiteY38" fmla="*/ 1622075 h 3482342"/>
              <a:gd name="connsiteX39" fmla="*/ 9579195 w 12192000"/>
              <a:gd name="connsiteY39" fmla="*/ 1648017 h 3482342"/>
              <a:gd name="connsiteX40" fmla="*/ 9433652 w 12192000"/>
              <a:gd name="connsiteY40" fmla="*/ 1681174 h 3482342"/>
              <a:gd name="connsiteX41" fmla="*/ 9403775 w 12192000"/>
              <a:gd name="connsiteY41" fmla="*/ 1690403 h 3482342"/>
              <a:gd name="connsiteX42" fmla="*/ 9382503 w 12192000"/>
              <a:gd name="connsiteY42" fmla="*/ 1706957 h 3482342"/>
              <a:gd name="connsiteX43" fmla="*/ 9381410 w 12192000"/>
              <a:gd name="connsiteY43" fmla="*/ 1718312 h 3482342"/>
              <a:gd name="connsiteX44" fmla="*/ 9365685 w 12192000"/>
              <a:gd name="connsiteY44" fmla="*/ 1724772 h 3482342"/>
              <a:gd name="connsiteX45" fmla="*/ 9278020 w 12192000"/>
              <a:gd name="connsiteY45" fmla="*/ 1741161 h 3482342"/>
              <a:gd name="connsiteX46" fmla="*/ 9217145 w 12192000"/>
              <a:gd name="connsiteY46" fmla="*/ 1771195 h 3482342"/>
              <a:gd name="connsiteX47" fmla="*/ 8955875 w 12192000"/>
              <a:gd name="connsiteY47" fmla="*/ 1796806 h 3482342"/>
              <a:gd name="connsiteX48" fmla="*/ 8648415 w 12192000"/>
              <a:gd name="connsiteY48" fmla="*/ 1878623 h 3482342"/>
              <a:gd name="connsiteX49" fmla="*/ 8524524 w 12192000"/>
              <a:gd name="connsiteY49" fmla="*/ 1902425 h 3482342"/>
              <a:gd name="connsiteX50" fmla="*/ 8436742 w 12192000"/>
              <a:gd name="connsiteY50" fmla="*/ 1923967 h 3482342"/>
              <a:gd name="connsiteX51" fmla="*/ 8345228 w 12192000"/>
              <a:gd name="connsiteY51" fmla="*/ 1939822 h 3482342"/>
              <a:gd name="connsiteX52" fmla="*/ 8236214 w 12192000"/>
              <a:gd name="connsiteY52" fmla="*/ 1909725 h 3482342"/>
              <a:gd name="connsiteX53" fmla="*/ 8132104 w 12192000"/>
              <a:gd name="connsiteY53" fmla="*/ 1895727 h 3482342"/>
              <a:gd name="connsiteX54" fmla="*/ 7918078 w 12192000"/>
              <a:gd name="connsiteY54" fmla="*/ 1862668 h 3482342"/>
              <a:gd name="connsiteX55" fmla="*/ 7817899 w 12192000"/>
              <a:gd name="connsiteY55" fmla="*/ 1862176 h 3482342"/>
              <a:gd name="connsiteX56" fmla="*/ 7768994 w 12192000"/>
              <a:gd name="connsiteY56" fmla="*/ 1855721 h 3482342"/>
              <a:gd name="connsiteX57" fmla="*/ 7618027 w 12192000"/>
              <a:gd name="connsiteY57" fmla="*/ 1830959 h 3482342"/>
              <a:gd name="connsiteX58" fmla="*/ 7449425 w 12192000"/>
              <a:gd name="connsiteY58" fmla="*/ 1810910 h 3482342"/>
              <a:gd name="connsiteX59" fmla="*/ 7342915 w 12192000"/>
              <a:gd name="connsiteY59" fmla="*/ 1819827 h 3482342"/>
              <a:gd name="connsiteX60" fmla="*/ 7255191 w 12192000"/>
              <a:gd name="connsiteY60" fmla="*/ 1834354 h 3482342"/>
              <a:gd name="connsiteX61" fmla="*/ 7131205 w 12192000"/>
              <a:gd name="connsiteY61" fmla="*/ 1845557 h 3482342"/>
              <a:gd name="connsiteX62" fmla="*/ 6917124 w 12192000"/>
              <a:gd name="connsiteY62" fmla="*/ 1837109 h 3482342"/>
              <a:gd name="connsiteX63" fmla="*/ 6837145 w 12192000"/>
              <a:gd name="connsiteY63" fmla="*/ 1870724 h 3482342"/>
              <a:gd name="connsiteX64" fmla="*/ 6753991 w 12192000"/>
              <a:gd name="connsiteY64" fmla="*/ 1860969 h 3482342"/>
              <a:gd name="connsiteX65" fmla="*/ 6727754 w 12192000"/>
              <a:gd name="connsiteY65" fmla="*/ 1882372 h 3482342"/>
              <a:gd name="connsiteX66" fmla="*/ 6723371 w 12192000"/>
              <a:gd name="connsiteY66" fmla="*/ 1886494 h 3482342"/>
              <a:gd name="connsiteX67" fmla="*/ 6702779 w 12192000"/>
              <a:gd name="connsiteY67" fmla="*/ 1893601 h 3482342"/>
              <a:gd name="connsiteX68" fmla="*/ 6700779 w 12192000"/>
              <a:gd name="connsiteY68" fmla="*/ 1907344 h 3482342"/>
              <a:gd name="connsiteX69" fmla="*/ 6672513 w 12192000"/>
              <a:gd name="connsiteY69" fmla="*/ 1926452 h 3482342"/>
              <a:gd name="connsiteX70" fmla="*/ 6633549 w 12192000"/>
              <a:gd name="connsiteY70" fmla="*/ 1936255 h 3482342"/>
              <a:gd name="connsiteX71" fmla="*/ 6444344 w 12192000"/>
              <a:gd name="connsiteY71" fmla="*/ 1969663 h 3482342"/>
              <a:gd name="connsiteX72" fmla="*/ 6333446 w 12192000"/>
              <a:gd name="connsiteY72" fmla="*/ 1997163 h 3482342"/>
              <a:gd name="connsiteX73" fmla="*/ 6294933 w 12192000"/>
              <a:gd name="connsiteY73" fmla="*/ 2019412 h 3482342"/>
              <a:gd name="connsiteX74" fmla="*/ 6238719 w 12192000"/>
              <a:gd name="connsiteY74" fmla="*/ 2042547 h 3482342"/>
              <a:gd name="connsiteX75" fmla="*/ 6142310 w 12192000"/>
              <a:gd name="connsiteY75" fmla="*/ 2092510 h 3482342"/>
              <a:gd name="connsiteX76" fmla="*/ 6007916 w 12192000"/>
              <a:gd name="connsiteY76" fmla="*/ 2143752 h 3482342"/>
              <a:gd name="connsiteX77" fmla="*/ 5894610 w 12192000"/>
              <a:gd name="connsiteY77" fmla="*/ 2130684 h 3482342"/>
              <a:gd name="connsiteX78" fmla="*/ 5817682 w 12192000"/>
              <a:gd name="connsiteY78" fmla="*/ 2157358 h 3482342"/>
              <a:gd name="connsiteX79" fmla="*/ 5591469 w 12192000"/>
              <a:gd name="connsiteY79" fmla="*/ 2178389 h 3482342"/>
              <a:gd name="connsiteX80" fmla="*/ 5414282 w 12192000"/>
              <a:gd name="connsiteY80" fmla="*/ 2183070 h 3482342"/>
              <a:gd name="connsiteX81" fmla="*/ 5368369 w 12192000"/>
              <a:gd name="connsiteY81" fmla="*/ 2204272 h 3482342"/>
              <a:gd name="connsiteX82" fmla="*/ 5291263 w 12192000"/>
              <a:gd name="connsiteY82" fmla="*/ 2239182 h 3482342"/>
              <a:gd name="connsiteX83" fmla="*/ 5240857 w 12192000"/>
              <a:gd name="connsiteY83" fmla="*/ 2289444 h 3482342"/>
              <a:gd name="connsiteX84" fmla="*/ 5173523 w 12192000"/>
              <a:gd name="connsiteY84" fmla="*/ 2309057 h 3482342"/>
              <a:gd name="connsiteX85" fmla="*/ 5148543 w 12192000"/>
              <a:gd name="connsiteY85" fmla="*/ 2282356 h 3482342"/>
              <a:gd name="connsiteX86" fmla="*/ 5079548 w 12192000"/>
              <a:gd name="connsiteY86" fmla="*/ 2313485 h 3482342"/>
              <a:gd name="connsiteX87" fmla="*/ 4975908 w 12192000"/>
              <a:gd name="connsiteY87" fmla="*/ 2364128 h 3482342"/>
              <a:gd name="connsiteX88" fmla="*/ 4913723 w 12192000"/>
              <a:gd name="connsiteY88" fmla="*/ 2385265 h 3482342"/>
              <a:gd name="connsiteX89" fmla="*/ 4746485 w 12192000"/>
              <a:gd name="connsiteY89" fmla="*/ 2451769 h 3482342"/>
              <a:gd name="connsiteX90" fmla="*/ 4681588 w 12192000"/>
              <a:gd name="connsiteY90" fmla="*/ 2467494 h 3482342"/>
              <a:gd name="connsiteX91" fmla="*/ 1783655 w 12192000"/>
              <a:gd name="connsiteY91" fmla="*/ 3163860 h 3482342"/>
              <a:gd name="connsiteX92" fmla="*/ 1325955 w 12192000"/>
              <a:gd name="connsiteY92" fmla="*/ 3176692 h 3482342"/>
              <a:gd name="connsiteX93" fmla="*/ 1190384 w 12192000"/>
              <a:gd name="connsiteY93" fmla="*/ 3203504 h 3482342"/>
              <a:gd name="connsiteX94" fmla="*/ 1094537 w 12192000"/>
              <a:gd name="connsiteY94" fmla="*/ 3229469 h 3482342"/>
              <a:gd name="connsiteX95" fmla="*/ 779276 w 12192000"/>
              <a:gd name="connsiteY95" fmla="*/ 3327290 h 3482342"/>
              <a:gd name="connsiteX96" fmla="*/ 600378 w 12192000"/>
              <a:gd name="connsiteY96" fmla="*/ 3335250 h 3482342"/>
              <a:gd name="connsiteX97" fmla="*/ 493457 w 12192000"/>
              <a:gd name="connsiteY97" fmla="*/ 3365044 h 3482342"/>
              <a:gd name="connsiteX98" fmla="*/ 349402 w 12192000"/>
              <a:gd name="connsiteY98" fmla="*/ 3380897 h 3482342"/>
              <a:gd name="connsiteX99" fmla="*/ 192183 w 12192000"/>
              <a:gd name="connsiteY99" fmla="*/ 3460075 h 3482342"/>
              <a:gd name="connsiteX100" fmla="*/ 46713 w 12192000"/>
              <a:gd name="connsiteY100" fmla="*/ 3462986 h 3482342"/>
              <a:gd name="connsiteX101" fmla="*/ 2765 w 12192000"/>
              <a:gd name="connsiteY101" fmla="*/ 3480770 h 3482342"/>
              <a:gd name="connsiteX102" fmla="*/ 0 w 12192000"/>
              <a:gd name="connsiteY102" fmla="*/ 3482342 h 3482342"/>
              <a:gd name="connsiteX103" fmla="*/ 0 w 12192000"/>
              <a:gd name="connsiteY103"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39869 w 12192000"/>
              <a:gd name="connsiteY19" fmla="*/ 1126133 h 3482342"/>
              <a:gd name="connsiteX20" fmla="*/ 11028687 w 12192000"/>
              <a:gd name="connsiteY20" fmla="*/ 1199018 h 3482342"/>
              <a:gd name="connsiteX21" fmla="*/ 10815658 w 12192000"/>
              <a:gd name="connsiteY21" fmla="*/ 1287849 h 3482342"/>
              <a:gd name="connsiteX22" fmla="*/ 10635456 w 12192000"/>
              <a:gd name="connsiteY22" fmla="*/ 1337688 h 3482342"/>
              <a:gd name="connsiteX23" fmla="*/ 10629954 w 12192000"/>
              <a:gd name="connsiteY23" fmla="*/ 1330628 h 3482342"/>
              <a:gd name="connsiteX24" fmla="*/ 10623883 w 12192000"/>
              <a:gd name="connsiteY24" fmla="*/ 1332776 h 3482342"/>
              <a:gd name="connsiteX25" fmla="*/ 10622090 w 12192000"/>
              <a:gd name="connsiteY25" fmla="*/ 1341385 h 3482342"/>
              <a:gd name="connsiteX26" fmla="*/ 10573203 w 12192000"/>
              <a:gd name="connsiteY26" fmla="*/ 1351996 h 3482342"/>
              <a:gd name="connsiteX27" fmla="*/ 10513263 w 12192000"/>
              <a:gd name="connsiteY27" fmla="*/ 1350756 h 3482342"/>
              <a:gd name="connsiteX28" fmla="*/ 10464012 w 12192000"/>
              <a:gd name="connsiteY28" fmla="*/ 1391778 h 3482342"/>
              <a:gd name="connsiteX29" fmla="*/ 10405409 w 12192000"/>
              <a:gd name="connsiteY29" fmla="*/ 1422789 h 3482342"/>
              <a:gd name="connsiteX30" fmla="*/ 10370530 w 12192000"/>
              <a:gd name="connsiteY30" fmla="*/ 1441596 h 3482342"/>
              <a:gd name="connsiteX31" fmla="*/ 10264922 w 12192000"/>
              <a:gd name="connsiteY31" fmla="*/ 1472107 h 3482342"/>
              <a:gd name="connsiteX32" fmla="*/ 10058690 w 12192000"/>
              <a:gd name="connsiteY32" fmla="*/ 1474888 h 3482342"/>
              <a:gd name="connsiteX33" fmla="*/ 10004424 w 12192000"/>
              <a:gd name="connsiteY33" fmla="*/ 1489801 h 3482342"/>
              <a:gd name="connsiteX34" fmla="*/ 9999951 w 12192000"/>
              <a:gd name="connsiteY34" fmla="*/ 1499127 h 3482342"/>
              <a:gd name="connsiteX35" fmla="*/ 9845462 w 12192000"/>
              <a:gd name="connsiteY35" fmla="*/ 1548192 h 3482342"/>
              <a:gd name="connsiteX36" fmla="*/ 9736156 w 12192000"/>
              <a:gd name="connsiteY36" fmla="*/ 1581928 h 3482342"/>
              <a:gd name="connsiteX37" fmla="*/ 9693355 w 12192000"/>
              <a:gd name="connsiteY37" fmla="*/ 1602632 h 3482342"/>
              <a:gd name="connsiteX38" fmla="*/ 9664242 w 12192000"/>
              <a:gd name="connsiteY38" fmla="*/ 1622075 h 3482342"/>
              <a:gd name="connsiteX39" fmla="*/ 9579195 w 12192000"/>
              <a:gd name="connsiteY39" fmla="*/ 1648017 h 3482342"/>
              <a:gd name="connsiteX40" fmla="*/ 9433652 w 12192000"/>
              <a:gd name="connsiteY40" fmla="*/ 1681174 h 3482342"/>
              <a:gd name="connsiteX41" fmla="*/ 9403775 w 12192000"/>
              <a:gd name="connsiteY41" fmla="*/ 1690403 h 3482342"/>
              <a:gd name="connsiteX42" fmla="*/ 9382503 w 12192000"/>
              <a:gd name="connsiteY42" fmla="*/ 1706957 h 3482342"/>
              <a:gd name="connsiteX43" fmla="*/ 9381410 w 12192000"/>
              <a:gd name="connsiteY43" fmla="*/ 1718312 h 3482342"/>
              <a:gd name="connsiteX44" fmla="*/ 9365685 w 12192000"/>
              <a:gd name="connsiteY44" fmla="*/ 1724772 h 3482342"/>
              <a:gd name="connsiteX45" fmla="*/ 9278020 w 12192000"/>
              <a:gd name="connsiteY45" fmla="*/ 1741161 h 3482342"/>
              <a:gd name="connsiteX46" fmla="*/ 9217145 w 12192000"/>
              <a:gd name="connsiteY46" fmla="*/ 1771195 h 3482342"/>
              <a:gd name="connsiteX47" fmla="*/ 8955875 w 12192000"/>
              <a:gd name="connsiteY47" fmla="*/ 1796806 h 3482342"/>
              <a:gd name="connsiteX48" fmla="*/ 8648415 w 12192000"/>
              <a:gd name="connsiteY48" fmla="*/ 1878623 h 3482342"/>
              <a:gd name="connsiteX49" fmla="*/ 8524524 w 12192000"/>
              <a:gd name="connsiteY49" fmla="*/ 1902425 h 3482342"/>
              <a:gd name="connsiteX50" fmla="*/ 8436742 w 12192000"/>
              <a:gd name="connsiteY50" fmla="*/ 1923967 h 3482342"/>
              <a:gd name="connsiteX51" fmla="*/ 8345228 w 12192000"/>
              <a:gd name="connsiteY51" fmla="*/ 1939822 h 3482342"/>
              <a:gd name="connsiteX52" fmla="*/ 8236214 w 12192000"/>
              <a:gd name="connsiteY52" fmla="*/ 1909725 h 3482342"/>
              <a:gd name="connsiteX53" fmla="*/ 8132104 w 12192000"/>
              <a:gd name="connsiteY53" fmla="*/ 1895727 h 3482342"/>
              <a:gd name="connsiteX54" fmla="*/ 7918078 w 12192000"/>
              <a:gd name="connsiteY54" fmla="*/ 1862668 h 3482342"/>
              <a:gd name="connsiteX55" fmla="*/ 7817899 w 12192000"/>
              <a:gd name="connsiteY55" fmla="*/ 1862176 h 3482342"/>
              <a:gd name="connsiteX56" fmla="*/ 7768994 w 12192000"/>
              <a:gd name="connsiteY56" fmla="*/ 1855721 h 3482342"/>
              <a:gd name="connsiteX57" fmla="*/ 7618027 w 12192000"/>
              <a:gd name="connsiteY57" fmla="*/ 1830959 h 3482342"/>
              <a:gd name="connsiteX58" fmla="*/ 7449425 w 12192000"/>
              <a:gd name="connsiteY58" fmla="*/ 1810910 h 3482342"/>
              <a:gd name="connsiteX59" fmla="*/ 7342915 w 12192000"/>
              <a:gd name="connsiteY59" fmla="*/ 1819827 h 3482342"/>
              <a:gd name="connsiteX60" fmla="*/ 7255191 w 12192000"/>
              <a:gd name="connsiteY60" fmla="*/ 1834354 h 3482342"/>
              <a:gd name="connsiteX61" fmla="*/ 7131205 w 12192000"/>
              <a:gd name="connsiteY61" fmla="*/ 1845557 h 3482342"/>
              <a:gd name="connsiteX62" fmla="*/ 6917124 w 12192000"/>
              <a:gd name="connsiteY62" fmla="*/ 1837109 h 3482342"/>
              <a:gd name="connsiteX63" fmla="*/ 6837145 w 12192000"/>
              <a:gd name="connsiteY63" fmla="*/ 1870724 h 3482342"/>
              <a:gd name="connsiteX64" fmla="*/ 6753991 w 12192000"/>
              <a:gd name="connsiteY64" fmla="*/ 1860969 h 3482342"/>
              <a:gd name="connsiteX65" fmla="*/ 6727754 w 12192000"/>
              <a:gd name="connsiteY65" fmla="*/ 1882372 h 3482342"/>
              <a:gd name="connsiteX66" fmla="*/ 6723371 w 12192000"/>
              <a:gd name="connsiteY66" fmla="*/ 1886494 h 3482342"/>
              <a:gd name="connsiteX67" fmla="*/ 6702779 w 12192000"/>
              <a:gd name="connsiteY67" fmla="*/ 1893601 h 3482342"/>
              <a:gd name="connsiteX68" fmla="*/ 6700779 w 12192000"/>
              <a:gd name="connsiteY68" fmla="*/ 1907344 h 3482342"/>
              <a:gd name="connsiteX69" fmla="*/ 6672513 w 12192000"/>
              <a:gd name="connsiteY69" fmla="*/ 1926452 h 3482342"/>
              <a:gd name="connsiteX70" fmla="*/ 6633549 w 12192000"/>
              <a:gd name="connsiteY70" fmla="*/ 1936255 h 3482342"/>
              <a:gd name="connsiteX71" fmla="*/ 6444344 w 12192000"/>
              <a:gd name="connsiteY71" fmla="*/ 1969663 h 3482342"/>
              <a:gd name="connsiteX72" fmla="*/ 6333446 w 12192000"/>
              <a:gd name="connsiteY72" fmla="*/ 1997163 h 3482342"/>
              <a:gd name="connsiteX73" fmla="*/ 6294933 w 12192000"/>
              <a:gd name="connsiteY73" fmla="*/ 2019412 h 3482342"/>
              <a:gd name="connsiteX74" fmla="*/ 6238719 w 12192000"/>
              <a:gd name="connsiteY74" fmla="*/ 2042547 h 3482342"/>
              <a:gd name="connsiteX75" fmla="*/ 6142310 w 12192000"/>
              <a:gd name="connsiteY75" fmla="*/ 2092510 h 3482342"/>
              <a:gd name="connsiteX76" fmla="*/ 6007916 w 12192000"/>
              <a:gd name="connsiteY76" fmla="*/ 2143752 h 3482342"/>
              <a:gd name="connsiteX77" fmla="*/ 5894610 w 12192000"/>
              <a:gd name="connsiteY77" fmla="*/ 2130684 h 3482342"/>
              <a:gd name="connsiteX78" fmla="*/ 5817682 w 12192000"/>
              <a:gd name="connsiteY78" fmla="*/ 2157358 h 3482342"/>
              <a:gd name="connsiteX79" fmla="*/ 5591469 w 12192000"/>
              <a:gd name="connsiteY79" fmla="*/ 2178389 h 3482342"/>
              <a:gd name="connsiteX80" fmla="*/ 5414282 w 12192000"/>
              <a:gd name="connsiteY80" fmla="*/ 2183070 h 3482342"/>
              <a:gd name="connsiteX81" fmla="*/ 5368369 w 12192000"/>
              <a:gd name="connsiteY81" fmla="*/ 2204272 h 3482342"/>
              <a:gd name="connsiteX82" fmla="*/ 5291263 w 12192000"/>
              <a:gd name="connsiteY82" fmla="*/ 2239182 h 3482342"/>
              <a:gd name="connsiteX83" fmla="*/ 5240857 w 12192000"/>
              <a:gd name="connsiteY83" fmla="*/ 2289444 h 3482342"/>
              <a:gd name="connsiteX84" fmla="*/ 5173523 w 12192000"/>
              <a:gd name="connsiteY84" fmla="*/ 2309057 h 3482342"/>
              <a:gd name="connsiteX85" fmla="*/ 5148543 w 12192000"/>
              <a:gd name="connsiteY85" fmla="*/ 2282356 h 3482342"/>
              <a:gd name="connsiteX86" fmla="*/ 5079548 w 12192000"/>
              <a:gd name="connsiteY86" fmla="*/ 2313485 h 3482342"/>
              <a:gd name="connsiteX87" fmla="*/ 4975908 w 12192000"/>
              <a:gd name="connsiteY87" fmla="*/ 2364128 h 3482342"/>
              <a:gd name="connsiteX88" fmla="*/ 4913723 w 12192000"/>
              <a:gd name="connsiteY88" fmla="*/ 2385265 h 3482342"/>
              <a:gd name="connsiteX89" fmla="*/ 4746485 w 12192000"/>
              <a:gd name="connsiteY89" fmla="*/ 2451769 h 3482342"/>
              <a:gd name="connsiteX90" fmla="*/ 4681588 w 12192000"/>
              <a:gd name="connsiteY90" fmla="*/ 2467494 h 3482342"/>
              <a:gd name="connsiteX91" fmla="*/ 1783655 w 12192000"/>
              <a:gd name="connsiteY91" fmla="*/ 3163860 h 3482342"/>
              <a:gd name="connsiteX92" fmla="*/ 1325955 w 12192000"/>
              <a:gd name="connsiteY92" fmla="*/ 3176692 h 3482342"/>
              <a:gd name="connsiteX93" fmla="*/ 1190384 w 12192000"/>
              <a:gd name="connsiteY93" fmla="*/ 3203504 h 3482342"/>
              <a:gd name="connsiteX94" fmla="*/ 1094537 w 12192000"/>
              <a:gd name="connsiteY94" fmla="*/ 3229469 h 3482342"/>
              <a:gd name="connsiteX95" fmla="*/ 779276 w 12192000"/>
              <a:gd name="connsiteY95" fmla="*/ 3327290 h 3482342"/>
              <a:gd name="connsiteX96" fmla="*/ 600378 w 12192000"/>
              <a:gd name="connsiteY96" fmla="*/ 3335250 h 3482342"/>
              <a:gd name="connsiteX97" fmla="*/ 493457 w 12192000"/>
              <a:gd name="connsiteY97" fmla="*/ 3365044 h 3482342"/>
              <a:gd name="connsiteX98" fmla="*/ 349402 w 12192000"/>
              <a:gd name="connsiteY98" fmla="*/ 3380897 h 3482342"/>
              <a:gd name="connsiteX99" fmla="*/ 192183 w 12192000"/>
              <a:gd name="connsiteY99" fmla="*/ 3460075 h 3482342"/>
              <a:gd name="connsiteX100" fmla="*/ 46713 w 12192000"/>
              <a:gd name="connsiteY100" fmla="*/ 3462986 h 3482342"/>
              <a:gd name="connsiteX101" fmla="*/ 2765 w 12192000"/>
              <a:gd name="connsiteY101" fmla="*/ 3480770 h 3482342"/>
              <a:gd name="connsiteX102" fmla="*/ 0 w 12192000"/>
              <a:gd name="connsiteY102" fmla="*/ 3482342 h 3482342"/>
              <a:gd name="connsiteX103" fmla="*/ 0 w 12192000"/>
              <a:gd name="connsiteY103"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35456 w 12192000"/>
              <a:gd name="connsiteY22" fmla="*/ 1337688 h 3482342"/>
              <a:gd name="connsiteX23" fmla="*/ 10629954 w 12192000"/>
              <a:gd name="connsiteY23" fmla="*/ 1330628 h 3482342"/>
              <a:gd name="connsiteX24" fmla="*/ 10623883 w 12192000"/>
              <a:gd name="connsiteY24" fmla="*/ 1332776 h 3482342"/>
              <a:gd name="connsiteX25" fmla="*/ 10622090 w 12192000"/>
              <a:gd name="connsiteY25" fmla="*/ 1341385 h 3482342"/>
              <a:gd name="connsiteX26" fmla="*/ 10573203 w 12192000"/>
              <a:gd name="connsiteY26" fmla="*/ 1351996 h 3482342"/>
              <a:gd name="connsiteX27" fmla="*/ 10513263 w 12192000"/>
              <a:gd name="connsiteY27" fmla="*/ 1350756 h 3482342"/>
              <a:gd name="connsiteX28" fmla="*/ 10464012 w 12192000"/>
              <a:gd name="connsiteY28" fmla="*/ 1391778 h 3482342"/>
              <a:gd name="connsiteX29" fmla="*/ 10405409 w 12192000"/>
              <a:gd name="connsiteY29" fmla="*/ 1422789 h 3482342"/>
              <a:gd name="connsiteX30" fmla="*/ 10370530 w 12192000"/>
              <a:gd name="connsiteY30" fmla="*/ 1441596 h 3482342"/>
              <a:gd name="connsiteX31" fmla="*/ 10264922 w 12192000"/>
              <a:gd name="connsiteY31" fmla="*/ 1472107 h 3482342"/>
              <a:gd name="connsiteX32" fmla="*/ 10058690 w 12192000"/>
              <a:gd name="connsiteY32" fmla="*/ 1474888 h 3482342"/>
              <a:gd name="connsiteX33" fmla="*/ 10004424 w 12192000"/>
              <a:gd name="connsiteY33" fmla="*/ 1489801 h 3482342"/>
              <a:gd name="connsiteX34" fmla="*/ 9999951 w 12192000"/>
              <a:gd name="connsiteY34" fmla="*/ 1499127 h 3482342"/>
              <a:gd name="connsiteX35" fmla="*/ 9845462 w 12192000"/>
              <a:gd name="connsiteY35" fmla="*/ 1548192 h 3482342"/>
              <a:gd name="connsiteX36" fmla="*/ 9736156 w 12192000"/>
              <a:gd name="connsiteY36" fmla="*/ 1581928 h 3482342"/>
              <a:gd name="connsiteX37" fmla="*/ 9693355 w 12192000"/>
              <a:gd name="connsiteY37" fmla="*/ 1602632 h 3482342"/>
              <a:gd name="connsiteX38" fmla="*/ 9664242 w 12192000"/>
              <a:gd name="connsiteY38" fmla="*/ 1622075 h 3482342"/>
              <a:gd name="connsiteX39" fmla="*/ 9579195 w 12192000"/>
              <a:gd name="connsiteY39" fmla="*/ 1648017 h 3482342"/>
              <a:gd name="connsiteX40" fmla="*/ 9433652 w 12192000"/>
              <a:gd name="connsiteY40" fmla="*/ 1681174 h 3482342"/>
              <a:gd name="connsiteX41" fmla="*/ 9403775 w 12192000"/>
              <a:gd name="connsiteY41" fmla="*/ 1690403 h 3482342"/>
              <a:gd name="connsiteX42" fmla="*/ 9382503 w 12192000"/>
              <a:gd name="connsiteY42" fmla="*/ 1706957 h 3482342"/>
              <a:gd name="connsiteX43" fmla="*/ 9381410 w 12192000"/>
              <a:gd name="connsiteY43" fmla="*/ 1718312 h 3482342"/>
              <a:gd name="connsiteX44" fmla="*/ 9365685 w 12192000"/>
              <a:gd name="connsiteY44" fmla="*/ 1724772 h 3482342"/>
              <a:gd name="connsiteX45" fmla="*/ 9278020 w 12192000"/>
              <a:gd name="connsiteY45" fmla="*/ 1741161 h 3482342"/>
              <a:gd name="connsiteX46" fmla="*/ 9217145 w 12192000"/>
              <a:gd name="connsiteY46" fmla="*/ 1771195 h 3482342"/>
              <a:gd name="connsiteX47" fmla="*/ 8955875 w 12192000"/>
              <a:gd name="connsiteY47" fmla="*/ 1796806 h 3482342"/>
              <a:gd name="connsiteX48" fmla="*/ 8648415 w 12192000"/>
              <a:gd name="connsiteY48" fmla="*/ 1878623 h 3482342"/>
              <a:gd name="connsiteX49" fmla="*/ 8524524 w 12192000"/>
              <a:gd name="connsiteY49" fmla="*/ 1902425 h 3482342"/>
              <a:gd name="connsiteX50" fmla="*/ 8436742 w 12192000"/>
              <a:gd name="connsiteY50" fmla="*/ 1923967 h 3482342"/>
              <a:gd name="connsiteX51" fmla="*/ 8345228 w 12192000"/>
              <a:gd name="connsiteY51" fmla="*/ 1939822 h 3482342"/>
              <a:gd name="connsiteX52" fmla="*/ 8236214 w 12192000"/>
              <a:gd name="connsiteY52" fmla="*/ 1909725 h 3482342"/>
              <a:gd name="connsiteX53" fmla="*/ 8132104 w 12192000"/>
              <a:gd name="connsiteY53" fmla="*/ 1895727 h 3482342"/>
              <a:gd name="connsiteX54" fmla="*/ 7918078 w 12192000"/>
              <a:gd name="connsiteY54" fmla="*/ 1862668 h 3482342"/>
              <a:gd name="connsiteX55" fmla="*/ 7817899 w 12192000"/>
              <a:gd name="connsiteY55" fmla="*/ 1862176 h 3482342"/>
              <a:gd name="connsiteX56" fmla="*/ 7768994 w 12192000"/>
              <a:gd name="connsiteY56" fmla="*/ 1855721 h 3482342"/>
              <a:gd name="connsiteX57" fmla="*/ 7618027 w 12192000"/>
              <a:gd name="connsiteY57" fmla="*/ 1830959 h 3482342"/>
              <a:gd name="connsiteX58" fmla="*/ 7449425 w 12192000"/>
              <a:gd name="connsiteY58" fmla="*/ 1810910 h 3482342"/>
              <a:gd name="connsiteX59" fmla="*/ 7342915 w 12192000"/>
              <a:gd name="connsiteY59" fmla="*/ 1819827 h 3482342"/>
              <a:gd name="connsiteX60" fmla="*/ 7255191 w 12192000"/>
              <a:gd name="connsiteY60" fmla="*/ 1834354 h 3482342"/>
              <a:gd name="connsiteX61" fmla="*/ 7131205 w 12192000"/>
              <a:gd name="connsiteY61" fmla="*/ 1845557 h 3482342"/>
              <a:gd name="connsiteX62" fmla="*/ 6917124 w 12192000"/>
              <a:gd name="connsiteY62" fmla="*/ 1837109 h 3482342"/>
              <a:gd name="connsiteX63" fmla="*/ 6837145 w 12192000"/>
              <a:gd name="connsiteY63" fmla="*/ 1870724 h 3482342"/>
              <a:gd name="connsiteX64" fmla="*/ 6753991 w 12192000"/>
              <a:gd name="connsiteY64" fmla="*/ 1860969 h 3482342"/>
              <a:gd name="connsiteX65" fmla="*/ 6727754 w 12192000"/>
              <a:gd name="connsiteY65" fmla="*/ 1882372 h 3482342"/>
              <a:gd name="connsiteX66" fmla="*/ 6723371 w 12192000"/>
              <a:gd name="connsiteY66" fmla="*/ 1886494 h 3482342"/>
              <a:gd name="connsiteX67" fmla="*/ 6702779 w 12192000"/>
              <a:gd name="connsiteY67" fmla="*/ 1893601 h 3482342"/>
              <a:gd name="connsiteX68" fmla="*/ 6700779 w 12192000"/>
              <a:gd name="connsiteY68" fmla="*/ 1907344 h 3482342"/>
              <a:gd name="connsiteX69" fmla="*/ 6672513 w 12192000"/>
              <a:gd name="connsiteY69" fmla="*/ 1926452 h 3482342"/>
              <a:gd name="connsiteX70" fmla="*/ 6633549 w 12192000"/>
              <a:gd name="connsiteY70" fmla="*/ 1936255 h 3482342"/>
              <a:gd name="connsiteX71" fmla="*/ 6444344 w 12192000"/>
              <a:gd name="connsiteY71" fmla="*/ 1969663 h 3482342"/>
              <a:gd name="connsiteX72" fmla="*/ 6333446 w 12192000"/>
              <a:gd name="connsiteY72" fmla="*/ 1997163 h 3482342"/>
              <a:gd name="connsiteX73" fmla="*/ 6294933 w 12192000"/>
              <a:gd name="connsiteY73" fmla="*/ 2019412 h 3482342"/>
              <a:gd name="connsiteX74" fmla="*/ 6238719 w 12192000"/>
              <a:gd name="connsiteY74" fmla="*/ 2042547 h 3482342"/>
              <a:gd name="connsiteX75" fmla="*/ 6142310 w 12192000"/>
              <a:gd name="connsiteY75" fmla="*/ 2092510 h 3482342"/>
              <a:gd name="connsiteX76" fmla="*/ 6007916 w 12192000"/>
              <a:gd name="connsiteY76" fmla="*/ 2143752 h 3482342"/>
              <a:gd name="connsiteX77" fmla="*/ 5894610 w 12192000"/>
              <a:gd name="connsiteY77" fmla="*/ 2130684 h 3482342"/>
              <a:gd name="connsiteX78" fmla="*/ 5817682 w 12192000"/>
              <a:gd name="connsiteY78" fmla="*/ 2157358 h 3482342"/>
              <a:gd name="connsiteX79" fmla="*/ 5591469 w 12192000"/>
              <a:gd name="connsiteY79" fmla="*/ 2178389 h 3482342"/>
              <a:gd name="connsiteX80" fmla="*/ 5414282 w 12192000"/>
              <a:gd name="connsiteY80" fmla="*/ 2183070 h 3482342"/>
              <a:gd name="connsiteX81" fmla="*/ 5368369 w 12192000"/>
              <a:gd name="connsiteY81" fmla="*/ 2204272 h 3482342"/>
              <a:gd name="connsiteX82" fmla="*/ 5291263 w 12192000"/>
              <a:gd name="connsiteY82" fmla="*/ 2239182 h 3482342"/>
              <a:gd name="connsiteX83" fmla="*/ 5240857 w 12192000"/>
              <a:gd name="connsiteY83" fmla="*/ 2289444 h 3482342"/>
              <a:gd name="connsiteX84" fmla="*/ 5173523 w 12192000"/>
              <a:gd name="connsiteY84" fmla="*/ 2309057 h 3482342"/>
              <a:gd name="connsiteX85" fmla="*/ 5148543 w 12192000"/>
              <a:gd name="connsiteY85" fmla="*/ 2282356 h 3482342"/>
              <a:gd name="connsiteX86" fmla="*/ 5079548 w 12192000"/>
              <a:gd name="connsiteY86" fmla="*/ 2313485 h 3482342"/>
              <a:gd name="connsiteX87" fmla="*/ 4975908 w 12192000"/>
              <a:gd name="connsiteY87" fmla="*/ 2364128 h 3482342"/>
              <a:gd name="connsiteX88" fmla="*/ 4913723 w 12192000"/>
              <a:gd name="connsiteY88" fmla="*/ 2385265 h 3482342"/>
              <a:gd name="connsiteX89" fmla="*/ 4746485 w 12192000"/>
              <a:gd name="connsiteY89" fmla="*/ 2451769 h 3482342"/>
              <a:gd name="connsiteX90" fmla="*/ 4681588 w 12192000"/>
              <a:gd name="connsiteY90" fmla="*/ 2467494 h 3482342"/>
              <a:gd name="connsiteX91" fmla="*/ 1783655 w 12192000"/>
              <a:gd name="connsiteY91" fmla="*/ 3163860 h 3482342"/>
              <a:gd name="connsiteX92" fmla="*/ 1325955 w 12192000"/>
              <a:gd name="connsiteY92" fmla="*/ 3176692 h 3482342"/>
              <a:gd name="connsiteX93" fmla="*/ 1190384 w 12192000"/>
              <a:gd name="connsiteY93" fmla="*/ 3203504 h 3482342"/>
              <a:gd name="connsiteX94" fmla="*/ 1094537 w 12192000"/>
              <a:gd name="connsiteY94" fmla="*/ 3229469 h 3482342"/>
              <a:gd name="connsiteX95" fmla="*/ 779276 w 12192000"/>
              <a:gd name="connsiteY95" fmla="*/ 3327290 h 3482342"/>
              <a:gd name="connsiteX96" fmla="*/ 600378 w 12192000"/>
              <a:gd name="connsiteY96" fmla="*/ 3335250 h 3482342"/>
              <a:gd name="connsiteX97" fmla="*/ 493457 w 12192000"/>
              <a:gd name="connsiteY97" fmla="*/ 3365044 h 3482342"/>
              <a:gd name="connsiteX98" fmla="*/ 349402 w 12192000"/>
              <a:gd name="connsiteY98" fmla="*/ 3380897 h 3482342"/>
              <a:gd name="connsiteX99" fmla="*/ 192183 w 12192000"/>
              <a:gd name="connsiteY99" fmla="*/ 3460075 h 3482342"/>
              <a:gd name="connsiteX100" fmla="*/ 46713 w 12192000"/>
              <a:gd name="connsiteY100" fmla="*/ 3462986 h 3482342"/>
              <a:gd name="connsiteX101" fmla="*/ 2765 w 12192000"/>
              <a:gd name="connsiteY101" fmla="*/ 3480770 h 3482342"/>
              <a:gd name="connsiteX102" fmla="*/ 0 w 12192000"/>
              <a:gd name="connsiteY102" fmla="*/ 3482342 h 3482342"/>
              <a:gd name="connsiteX103" fmla="*/ 0 w 12192000"/>
              <a:gd name="connsiteY103"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35456 w 12192000"/>
              <a:gd name="connsiteY22" fmla="*/ 1337688 h 3482342"/>
              <a:gd name="connsiteX23" fmla="*/ 10629954 w 12192000"/>
              <a:gd name="connsiteY23" fmla="*/ 1330628 h 3482342"/>
              <a:gd name="connsiteX24" fmla="*/ 10623883 w 12192000"/>
              <a:gd name="connsiteY24" fmla="*/ 1332776 h 3482342"/>
              <a:gd name="connsiteX25" fmla="*/ 10573203 w 12192000"/>
              <a:gd name="connsiteY25" fmla="*/ 1351996 h 3482342"/>
              <a:gd name="connsiteX26" fmla="*/ 10513263 w 12192000"/>
              <a:gd name="connsiteY26" fmla="*/ 1350756 h 3482342"/>
              <a:gd name="connsiteX27" fmla="*/ 10464012 w 12192000"/>
              <a:gd name="connsiteY27" fmla="*/ 1391778 h 3482342"/>
              <a:gd name="connsiteX28" fmla="*/ 10405409 w 12192000"/>
              <a:gd name="connsiteY28" fmla="*/ 1422789 h 3482342"/>
              <a:gd name="connsiteX29" fmla="*/ 10370530 w 12192000"/>
              <a:gd name="connsiteY29" fmla="*/ 1441596 h 3482342"/>
              <a:gd name="connsiteX30" fmla="*/ 10264922 w 12192000"/>
              <a:gd name="connsiteY30" fmla="*/ 1472107 h 3482342"/>
              <a:gd name="connsiteX31" fmla="*/ 10058690 w 12192000"/>
              <a:gd name="connsiteY31" fmla="*/ 1474888 h 3482342"/>
              <a:gd name="connsiteX32" fmla="*/ 10004424 w 12192000"/>
              <a:gd name="connsiteY32" fmla="*/ 1489801 h 3482342"/>
              <a:gd name="connsiteX33" fmla="*/ 9999951 w 12192000"/>
              <a:gd name="connsiteY33" fmla="*/ 1499127 h 3482342"/>
              <a:gd name="connsiteX34" fmla="*/ 9845462 w 12192000"/>
              <a:gd name="connsiteY34" fmla="*/ 1548192 h 3482342"/>
              <a:gd name="connsiteX35" fmla="*/ 9736156 w 12192000"/>
              <a:gd name="connsiteY35" fmla="*/ 1581928 h 3482342"/>
              <a:gd name="connsiteX36" fmla="*/ 9693355 w 12192000"/>
              <a:gd name="connsiteY36" fmla="*/ 1602632 h 3482342"/>
              <a:gd name="connsiteX37" fmla="*/ 9664242 w 12192000"/>
              <a:gd name="connsiteY37" fmla="*/ 1622075 h 3482342"/>
              <a:gd name="connsiteX38" fmla="*/ 9579195 w 12192000"/>
              <a:gd name="connsiteY38" fmla="*/ 1648017 h 3482342"/>
              <a:gd name="connsiteX39" fmla="*/ 9433652 w 12192000"/>
              <a:gd name="connsiteY39" fmla="*/ 1681174 h 3482342"/>
              <a:gd name="connsiteX40" fmla="*/ 9403775 w 12192000"/>
              <a:gd name="connsiteY40" fmla="*/ 1690403 h 3482342"/>
              <a:gd name="connsiteX41" fmla="*/ 9382503 w 12192000"/>
              <a:gd name="connsiteY41" fmla="*/ 1706957 h 3482342"/>
              <a:gd name="connsiteX42" fmla="*/ 9381410 w 12192000"/>
              <a:gd name="connsiteY42" fmla="*/ 1718312 h 3482342"/>
              <a:gd name="connsiteX43" fmla="*/ 9365685 w 12192000"/>
              <a:gd name="connsiteY43" fmla="*/ 1724772 h 3482342"/>
              <a:gd name="connsiteX44" fmla="*/ 9278020 w 12192000"/>
              <a:gd name="connsiteY44" fmla="*/ 1741161 h 3482342"/>
              <a:gd name="connsiteX45" fmla="*/ 9217145 w 12192000"/>
              <a:gd name="connsiteY45" fmla="*/ 1771195 h 3482342"/>
              <a:gd name="connsiteX46" fmla="*/ 8955875 w 12192000"/>
              <a:gd name="connsiteY46" fmla="*/ 1796806 h 3482342"/>
              <a:gd name="connsiteX47" fmla="*/ 8648415 w 12192000"/>
              <a:gd name="connsiteY47" fmla="*/ 1878623 h 3482342"/>
              <a:gd name="connsiteX48" fmla="*/ 8524524 w 12192000"/>
              <a:gd name="connsiteY48" fmla="*/ 1902425 h 3482342"/>
              <a:gd name="connsiteX49" fmla="*/ 8436742 w 12192000"/>
              <a:gd name="connsiteY49" fmla="*/ 1923967 h 3482342"/>
              <a:gd name="connsiteX50" fmla="*/ 8345228 w 12192000"/>
              <a:gd name="connsiteY50" fmla="*/ 1939822 h 3482342"/>
              <a:gd name="connsiteX51" fmla="*/ 8236214 w 12192000"/>
              <a:gd name="connsiteY51" fmla="*/ 1909725 h 3482342"/>
              <a:gd name="connsiteX52" fmla="*/ 8132104 w 12192000"/>
              <a:gd name="connsiteY52" fmla="*/ 1895727 h 3482342"/>
              <a:gd name="connsiteX53" fmla="*/ 7918078 w 12192000"/>
              <a:gd name="connsiteY53" fmla="*/ 1862668 h 3482342"/>
              <a:gd name="connsiteX54" fmla="*/ 7817899 w 12192000"/>
              <a:gd name="connsiteY54" fmla="*/ 1862176 h 3482342"/>
              <a:gd name="connsiteX55" fmla="*/ 7768994 w 12192000"/>
              <a:gd name="connsiteY55" fmla="*/ 1855721 h 3482342"/>
              <a:gd name="connsiteX56" fmla="*/ 7618027 w 12192000"/>
              <a:gd name="connsiteY56" fmla="*/ 1830959 h 3482342"/>
              <a:gd name="connsiteX57" fmla="*/ 7449425 w 12192000"/>
              <a:gd name="connsiteY57" fmla="*/ 1810910 h 3482342"/>
              <a:gd name="connsiteX58" fmla="*/ 7342915 w 12192000"/>
              <a:gd name="connsiteY58" fmla="*/ 1819827 h 3482342"/>
              <a:gd name="connsiteX59" fmla="*/ 7255191 w 12192000"/>
              <a:gd name="connsiteY59" fmla="*/ 1834354 h 3482342"/>
              <a:gd name="connsiteX60" fmla="*/ 7131205 w 12192000"/>
              <a:gd name="connsiteY60" fmla="*/ 1845557 h 3482342"/>
              <a:gd name="connsiteX61" fmla="*/ 6917124 w 12192000"/>
              <a:gd name="connsiteY61" fmla="*/ 1837109 h 3482342"/>
              <a:gd name="connsiteX62" fmla="*/ 6837145 w 12192000"/>
              <a:gd name="connsiteY62" fmla="*/ 1870724 h 3482342"/>
              <a:gd name="connsiteX63" fmla="*/ 6753991 w 12192000"/>
              <a:gd name="connsiteY63" fmla="*/ 1860969 h 3482342"/>
              <a:gd name="connsiteX64" fmla="*/ 6727754 w 12192000"/>
              <a:gd name="connsiteY64" fmla="*/ 1882372 h 3482342"/>
              <a:gd name="connsiteX65" fmla="*/ 6723371 w 12192000"/>
              <a:gd name="connsiteY65" fmla="*/ 1886494 h 3482342"/>
              <a:gd name="connsiteX66" fmla="*/ 6702779 w 12192000"/>
              <a:gd name="connsiteY66" fmla="*/ 1893601 h 3482342"/>
              <a:gd name="connsiteX67" fmla="*/ 6700779 w 12192000"/>
              <a:gd name="connsiteY67" fmla="*/ 1907344 h 3482342"/>
              <a:gd name="connsiteX68" fmla="*/ 6672513 w 12192000"/>
              <a:gd name="connsiteY68" fmla="*/ 1926452 h 3482342"/>
              <a:gd name="connsiteX69" fmla="*/ 6633549 w 12192000"/>
              <a:gd name="connsiteY69" fmla="*/ 1936255 h 3482342"/>
              <a:gd name="connsiteX70" fmla="*/ 6444344 w 12192000"/>
              <a:gd name="connsiteY70" fmla="*/ 1969663 h 3482342"/>
              <a:gd name="connsiteX71" fmla="*/ 6333446 w 12192000"/>
              <a:gd name="connsiteY71" fmla="*/ 1997163 h 3482342"/>
              <a:gd name="connsiteX72" fmla="*/ 6294933 w 12192000"/>
              <a:gd name="connsiteY72" fmla="*/ 2019412 h 3482342"/>
              <a:gd name="connsiteX73" fmla="*/ 6238719 w 12192000"/>
              <a:gd name="connsiteY73" fmla="*/ 2042547 h 3482342"/>
              <a:gd name="connsiteX74" fmla="*/ 6142310 w 12192000"/>
              <a:gd name="connsiteY74" fmla="*/ 2092510 h 3482342"/>
              <a:gd name="connsiteX75" fmla="*/ 6007916 w 12192000"/>
              <a:gd name="connsiteY75" fmla="*/ 2143752 h 3482342"/>
              <a:gd name="connsiteX76" fmla="*/ 5894610 w 12192000"/>
              <a:gd name="connsiteY76" fmla="*/ 2130684 h 3482342"/>
              <a:gd name="connsiteX77" fmla="*/ 5817682 w 12192000"/>
              <a:gd name="connsiteY77" fmla="*/ 2157358 h 3482342"/>
              <a:gd name="connsiteX78" fmla="*/ 5591469 w 12192000"/>
              <a:gd name="connsiteY78" fmla="*/ 2178389 h 3482342"/>
              <a:gd name="connsiteX79" fmla="*/ 5414282 w 12192000"/>
              <a:gd name="connsiteY79" fmla="*/ 2183070 h 3482342"/>
              <a:gd name="connsiteX80" fmla="*/ 5368369 w 12192000"/>
              <a:gd name="connsiteY80" fmla="*/ 2204272 h 3482342"/>
              <a:gd name="connsiteX81" fmla="*/ 5291263 w 12192000"/>
              <a:gd name="connsiteY81" fmla="*/ 2239182 h 3482342"/>
              <a:gd name="connsiteX82" fmla="*/ 5240857 w 12192000"/>
              <a:gd name="connsiteY82" fmla="*/ 2289444 h 3482342"/>
              <a:gd name="connsiteX83" fmla="*/ 5173523 w 12192000"/>
              <a:gd name="connsiteY83" fmla="*/ 2309057 h 3482342"/>
              <a:gd name="connsiteX84" fmla="*/ 5148543 w 12192000"/>
              <a:gd name="connsiteY84" fmla="*/ 2282356 h 3482342"/>
              <a:gd name="connsiteX85" fmla="*/ 5079548 w 12192000"/>
              <a:gd name="connsiteY85" fmla="*/ 2313485 h 3482342"/>
              <a:gd name="connsiteX86" fmla="*/ 4975908 w 12192000"/>
              <a:gd name="connsiteY86" fmla="*/ 2364128 h 3482342"/>
              <a:gd name="connsiteX87" fmla="*/ 4913723 w 12192000"/>
              <a:gd name="connsiteY87" fmla="*/ 2385265 h 3482342"/>
              <a:gd name="connsiteX88" fmla="*/ 4746485 w 12192000"/>
              <a:gd name="connsiteY88" fmla="*/ 2451769 h 3482342"/>
              <a:gd name="connsiteX89" fmla="*/ 4681588 w 12192000"/>
              <a:gd name="connsiteY89" fmla="*/ 2467494 h 3482342"/>
              <a:gd name="connsiteX90" fmla="*/ 1783655 w 12192000"/>
              <a:gd name="connsiteY90" fmla="*/ 3163860 h 3482342"/>
              <a:gd name="connsiteX91" fmla="*/ 1325955 w 12192000"/>
              <a:gd name="connsiteY91" fmla="*/ 3176692 h 3482342"/>
              <a:gd name="connsiteX92" fmla="*/ 1190384 w 12192000"/>
              <a:gd name="connsiteY92" fmla="*/ 3203504 h 3482342"/>
              <a:gd name="connsiteX93" fmla="*/ 1094537 w 12192000"/>
              <a:gd name="connsiteY93" fmla="*/ 3229469 h 3482342"/>
              <a:gd name="connsiteX94" fmla="*/ 779276 w 12192000"/>
              <a:gd name="connsiteY94" fmla="*/ 3327290 h 3482342"/>
              <a:gd name="connsiteX95" fmla="*/ 600378 w 12192000"/>
              <a:gd name="connsiteY95" fmla="*/ 3335250 h 3482342"/>
              <a:gd name="connsiteX96" fmla="*/ 493457 w 12192000"/>
              <a:gd name="connsiteY96" fmla="*/ 3365044 h 3482342"/>
              <a:gd name="connsiteX97" fmla="*/ 349402 w 12192000"/>
              <a:gd name="connsiteY97" fmla="*/ 3380897 h 3482342"/>
              <a:gd name="connsiteX98" fmla="*/ 192183 w 12192000"/>
              <a:gd name="connsiteY98" fmla="*/ 3460075 h 3482342"/>
              <a:gd name="connsiteX99" fmla="*/ 46713 w 12192000"/>
              <a:gd name="connsiteY99" fmla="*/ 3462986 h 3482342"/>
              <a:gd name="connsiteX100" fmla="*/ 2765 w 12192000"/>
              <a:gd name="connsiteY100" fmla="*/ 3480770 h 3482342"/>
              <a:gd name="connsiteX101" fmla="*/ 0 w 12192000"/>
              <a:gd name="connsiteY101" fmla="*/ 3482342 h 3482342"/>
              <a:gd name="connsiteX102" fmla="*/ 0 w 12192000"/>
              <a:gd name="connsiteY102"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35456 w 12192000"/>
              <a:gd name="connsiteY22" fmla="*/ 1337688 h 3482342"/>
              <a:gd name="connsiteX23" fmla="*/ 10629954 w 12192000"/>
              <a:gd name="connsiteY23" fmla="*/ 13306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524524 w 12192000"/>
              <a:gd name="connsiteY47" fmla="*/ 1902425 h 3482342"/>
              <a:gd name="connsiteX48" fmla="*/ 8436742 w 12192000"/>
              <a:gd name="connsiteY48" fmla="*/ 1923967 h 3482342"/>
              <a:gd name="connsiteX49" fmla="*/ 8345228 w 12192000"/>
              <a:gd name="connsiteY49" fmla="*/ 1939822 h 3482342"/>
              <a:gd name="connsiteX50" fmla="*/ 8236214 w 12192000"/>
              <a:gd name="connsiteY50" fmla="*/ 1909725 h 3482342"/>
              <a:gd name="connsiteX51" fmla="*/ 8132104 w 12192000"/>
              <a:gd name="connsiteY51" fmla="*/ 1895727 h 3482342"/>
              <a:gd name="connsiteX52" fmla="*/ 7918078 w 12192000"/>
              <a:gd name="connsiteY52" fmla="*/ 1862668 h 3482342"/>
              <a:gd name="connsiteX53" fmla="*/ 7817899 w 12192000"/>
              <a:gd name="connsiteY53" fmla="*/ 1862176 h 3482342"/>
              <a:gd name="connsiteX54" fmla="*/ 7768994 w 12192000"/>
              <a:gd name="connsiteY54" fmla="*/ 1855721 h 3482342"/>
              <a:gd name="connsiteX55" fmla="*/ 7618027 w 12192000"/>
              <a:gd name="connsiteY55" fmla="*/ 1830959 h 3482342"/>
              <a:gd name="connsiteX56" fmla="*/ 7449425 w 12192000"/>
              <a:gd name="connsiteY56" fmla="*/ 1810910 h 3482342"/>
              <a:gd name="connsiteX57" fmla="*/ 7342915 w 12192000"/>
              <a:gd name="connsiteY57" fmla="*/ 1819827 h 3482342"/>
              <a:gd name="connsiteX58" fmla="*/ 7255191 w 12192000"/>
              <a:gd name="connsiteY58" fmla="*/ 1834354 h 3482342"/>
              <a:gd name="connsiteX59" fmla="*/ 7131205 w 12192000"/>
              <a:gd name="connsiteY59" fmla="*/ 1845557 h 3482342"/>
              <a:gd name="connsiteX60" fmla="*/ 6917124 w 12192000"/>
              <a:gd name="connsiteY60" fmla="*/ 1837109 h 3482342"/>
              <a:gd name="connsiteX61" fmla="*/ 6837145 w 12192000"/>
              <a:gd name="connsiteY61" fmla="*/ 1870724 h 3482342"/>
              <a:gd name="connsiteX62" fmla="*/ 6753991 w 12192000"/>
              <a:gd name="connsiteY62" fmla="*/ 1860969 h 3482342"/>
              <a:gd name="connsiteX63" fmla="*/ 6727754 w 12192000"/>
              <a:gd name="connsiteY63" fmla="*/ 1882372 h 3482342"/>
              <a:gd name="connsiteX64" fmla="*/ 6723371 w 12192000"/>
              <a:gd name="connsiteY64" fmla="*/ 1886494 h 3482342"/>
              <a:gd name="connsiteX65" fmla="*/ 6702779 w 12192000"/>
              <a:gd name="connsiteY65" fmla="*/ 1893601 h 3482342"/>
              <a:gd name="connsiteX66" fmla="*/ 6700779 w 12192000"/>
              <a:gd name="connsiteY66" fmla="*/ 1907344 h 3482342"/>
              <a:gd name="connsiteX67" fmla="*/ 6672513 w 12192000"/>
              <a:gd name="connsiteY67" fmla="*/ 1926452 h 3482342"/>
              <a:gd name="connsiteX68" fmla="*/ 6633549 w 12192000"/>
              <a:gd name="connsiteY68" fmla="*/ 1936255 h 3482342"/>
              <a:gd name="connsiteX69" fmla="*/ 6444344 w 12192000"/>
              <a:gd name="connsiteY69" fmla="*/ 1969663 h 3482342"/>
              <a:gd name="connsiteX70" fmla="*/ 6333446 w 12192000"/>
              <a:gd name="connsiteY70" fmla="*/ 1997163 h 3482342"/>
              <a:gd name="connsiteX71" fmla="*/ 6294933 w 12192000"/>
              <a:gd name="connsiteY71" fmla="*/ 2019412 h 3482342"/>
              <a:gd name="connsiteX72" fmla="*/ 6238719 w 12192000"/>
              <a:gd name="connsiteY72" fmla="*/ 2042547 h 3482342"/>
              <a:gd name="connsiteX73" fmla="*/ 6142310 w 12192000"/>
              <a:gd name="connsiteY73" fmla="*/ 2092510 h 3482342"/>
              <a:gd name="connsiteX74" fmla="*/ 6007916 w 12192000"/>
              <a:gd name="connsiteY74" fmla="*/ 2143752 h 3482342"/>
              <a:gd name="connsiteX75" fmla="*/ 5894610 w 12192000"/>
              <a:gd name="connsiteY75" fmla="*/ 2130684 h 3482342"/>
              <a:gd name="connsiteX76" fmla="*/ 5817682 w 12192000"/>
              <a:gd name="connsiteY76" fmla="*/ 2157358 h 3482342"/>
              <a:gd name="connsiteX77" fmla="*/ 5591469 w 12192000"/>
              <a:gd name="connsiteY77" fmla="*/ 2178389 h 3482342"/>
              <a:gd name="connsiteX78" fmla="*/ 5414282 w 12192000"/>
              <a:gd name="connsiteY78" fmla="*/ 2183070 h 3482342"/>
              <a:gd name="connsiteX79" fmla="*/ 5368369 w 12192000"/>
              <a:gd name="connsiteY79" fmla="*/ 2204272 h 3482342"/>
              <a:gd name="connsiteX80" fmla="*/ 5291263 w 12192000"/>
              <a:gd name="connsiteY80" fmla="*/ 2239182 h 3482342"/>
              <a:gd name="connsiteX81" fmla="*/ 5240857 w 12192000"/>
              <a:gd name="connsiteY81" fmla="*/ 2289444 h 3482342"/>
              <a:gd name="connsiteX82" fmla="*/ 5173523 w 12192000"/>
              <a:gd name="connsiteY82" fmla="*/ 2309057 h 3482342"/>
              <a:gd name="connsiteX83" fmla="*/ 5148543 w 12192000"/>
              <a:gd name="connsiteY83" fmla="*/ 2282356 h 3482342"/>
              <a:gd name="connsiteX84" fmla="*/ 5079548 w 12192000"/>
              <a:gd name="connsiteY84" fmla="*/ 2313485 h 3482342"/>
              <a:gd name="connsiteX85" fmla="*/ 4975908 w 12192000"/>
              <a:gd name="connsiteY85" fmla="*/ 2364128 h 3482342"/>
              <a:gd name="connsiteX86" fmla="*/ 4913723 w 12192000"/>
              <a:gd name="connsiteY86" fmla="*/ 2385265 h 3482342"/>
              <a:gd name="connsiteX87" fmla="*/ 4746485 w 12192000"/>
              <a:gd name="connsiteY87" fmla="*/ 2451769 h 3482342"/>
              <a:gd name="connsiteX88" fmla="*/ 4681588 w 12192000"/>
              <a:gd name="connsiteY88" fmla="*/ 2467494 h 3482342"/>
              <a:gd name="connsiteX89" fmla="*/ 1783655 w 12192000"/>
              <a:gd name="connsiteY89" fmla="*/ 3163860 h 3482342"/>
              <a:gd name="connsiteX90" fmla="*/ 1325955 w 12192000"/>
              <a:gd name="connsiteY90" fmla="*/ 3176692 h 3482342"/>
              <a:gd name="connsiteX91" fmla="*/ 1190384 w 12192000"/>
              <a:gd name="connsiteY91" fmla="*/ 3203504 h 3482342"/>
              <a:gd name="connsiteX92" fmla="*/ 1094537 w 12192000"/>
              <a:gd name="connsiteY92" fmla="*/ 3229469 h 3482342"/>
              <a:gd name="connsiteX93" fmla="*/ 779276 w 12192000"/>
              <a:gd name="connsiteY93" fmla="*/ 3327290 h 3482342"/>
              <a:gd name="connsiteX94" fmla="*/ 600378 w 12192000"/>
              <a:gd name="connsiteY94" fmla="*/ 3335250 h 3482342"/>
              <a:gd name="connsiteX95" fmla="*/ 493457 w 12192000"/>
              <a:gd name="connsiteY95" fmla="*/ 3365044 h 3482342"/>
              <a:gd name="connsiteX96" fmla="*/ 349402 w 12192000"/>
              <a:gd name="connsiteY96" fmla="*/ 3380897 h 3482342"/>
              <a:gd name="connsiteX97" fmla="*/ 192183 w 12192000"/>
              <a:gd name="connsiteY97" fmla="*/ 3460075 h 3482342"/>
              <a:gd name="connsiteX98" fmla="*/ 46713 w 12192000"/>
              <a:gd name="connsiteY98" fmla="*/ 3462986 h 3482342"/>
              <a:gd name="connsiteX99" fmla="*/ 2765 w 12192000"/>
              <a:gd name="connsiteY99" fmla="*/ 3480770 h 3482342"/>
              <a:gd name="connsiteX100" fmla="*/ 0 w 12192000"/>
              <a:gd name="connsiteY100" fmla="*/ 3482342 h 3482342"/>
              <a:gd name="connsiteX101" fmla="*/ 0 w 12192000"/>
              <a:gd name="connsiteY101"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35456 w 12192000"/>
              <a:gd name="connsiteY22" fmla="*/ 1337688 h 3482342"/>
              <a:gd name="connsiteX23" fmla="*/ 10668054 w 12192000"/>
              <a:gd name="connsiteY23" fmla="*/ 14195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524524 w 12192000"/>
              <a:gd name="connsiteY47" fmla="*/ 1902425 h 3482342"/>
              <a:gd name="connsiteX48" fmla="*/ 8436742 w 12192000"/>
              <a:gd name="connsiteY48" fmla="*/ 1923967 h 3482342"/>
              <a:gd name="connsiteX49" fmla="*/ 8345228 w 12192000"/>
              <a:gd name="connsiteY49" fmla="*/ 1939822 h 3482342"/>
              <a:gd name="connsiteX50" fmla="*/ 8236214 w 12192000"/>
              <a:gd name="connsiteY50" fmla="*/ 1909725 h 3482342"/>
              <a:gd name="connsiteX51" fmla="*/ 8132104 w 12192000"/>
              <a:gd name="connsiteY51" fmla="*/ 1895727 h 3482342"/>
              <a:gd name="connsiteX52" fmla="*/ 7918078 w 12192000"/>
              <a:gd name="connsiteY52" fmla="*/ 1862668 h 3482342"/>
              <a:gd name="connsiteX53" fmla="*/ 7817899 w 12192000"/>
              <a:gd name="connsiteY53" fmla="*/ 1862176 h 3482342"/>
              <a:gd name="connsiteX54" fmla="*/ 7768994 w 12192000"/>
              <a:gd name="connsiteY54" fmla="*/ 1855721 h 3482342"/>
              <a:gd name="connsiteX55" fmla="*/ 7618027 w 12192000"/>
              <a:gd name="connsiteY55" fmla="*/ 1830959 h 3482342"/>
              <a:gd name="connsiteX56" fmla="*/ 7449425 w 12192000"/>
              <a:gd name="connsiteY56" fmla="*/ 1810910 h 3482342"/>
              <a:gd name="connsiteX57" fmla="*/ 7342915 w 12192000"/>
              <a:gd name="connsiteY57" fmla="*/ 1819827 h 3482342"/>
              <a:gd name="connsiteX58" fmla="*/ 7255191 w 12192000"/>
              <a:gd name="connsiteY58" fmla="*/ 1834354 h 3482342"/>
              <a:gd name="connsiteX59" fmla="*/ 7131205 w 12192000"/>
              <a:gd name="connsiteY59" fmla="*/ 1845557 h 3482342"/>
              <a:gd name="connsiteX60" fmla="*/ 6917124 w 12192000"/>
              <a:gd name="connsiteY60" fmla="*/ 1837109 h 3482342"/>
              <a:gd name="connsiteX61" fmla="*/ 6837145 w 12192000"/>
              <a:gd name="connsiteY61" fmla="*/ 1870724 h 3482342"/>
              <a:gd name="connsiteX62" fmla="*/ 6753991 w 12192000"/>
              <a:gd name="connsiteY62" fmla="*/ 1860969 h 3482342"/>
              <a:gd name="connsiteX63" fmla="*/ 6727754 w 12192000"/>
              <a:gd name="connsiteY63" fmla="*/ 1882372 h 3482342"/>
              <a:gd name="connsiteX64" fmla="*/ 6723371 w 12192000"/>
              <a:gd name="connsiteY64" fmla="*/ 1886494 h 3482342"/>
              <a:gd name="connsiteX65" fmla="*/ 6702779 w 12192000"/>
              <a:gd name="connsiteY65" fmla="*/ 1893601 h 3482342"/>
              <a:gd name="connsiteX66" fmla="*/ 6700779 w 12192000"/>
              <a:gd name="connsiteY66" fmla="*/ 1907344 h 3482342"/>
              <a:gd name="connsiteX67" fmla="*/ 6672513 w 12192000"/>
              <a:gd name="connsiteY67" fmla="*/ 1926452 h 3482342"/>
              <a:gd name="connsiteX68" fmla="*/ 6633549 w 12192000"/>
              <a:gd name="connsiteY68" fmla="*/ 1936255 h 3482342"/>
              <a:gd name="connsiteX69" fmla="*/ 6444344 w 12192000"/>
              <a:gd name="connsiteY69" fmla="*/ 1969663 h 3482342"/>
              <a:gd name="connsiteX70" fmla="*/ 6333446 w 12192000"/>
              <a:gd name="connsiteY70" fmla="*/ 1997163 h 3482342"/>
              <a:gd name="connsiteX71" fmla="*/ 6294933 w 12192000"/>
              <a:gd name="connsiteY71" fmla="*/ 2019412 h 3482342"/>
              <a:gd name="connsiteX72" fmla="*/ 6238719 w 12192000"/>
              <a:gd name="connsiteY72" fmla="*/ 2042547 h 3482342"/>
              <a:gd name="connsiteX73" fmla="*/ 6142310 w 12192000"/>
              <a:gd name="connsiteY73" fmla="*/ 2092510 h 3482342"/>
              <a:gd name="connsiteX74" fmla="*/ 6007916 w 12192000"/>
              <a:gd name="connsiteY74" fmla="*/ 2143752 h 3482342"/>
              <a:gd name="connsiteX75" fmla="*/ 5894610 w 12192000"/>
              <a:gd name="connsiteY75" fmla="*/ 2130684 h 3482342"/>
              <a:gd name="connsiteX76" fmla="*/ 5817682 w 12192000"/>
              <a:gd name="connsiteY76" fmla="*/ 2157358 h 3482342"/>
              <a:gd name="connsiteX77" fmla="*/ 5591469 w 12192000"/>
              <a:gd name="connsiteY77" fmla="*/ 2178389 h 3482342"/>
              <a:gd name="connsiteX78" fmla="*/ 5414282 w 12192000"/>
              <a:gd name="connsiteY78" fmla="*/ 2183070 h 3482342"/>
              <a:gd name="connsiteX79" fmla="*/ 5368369 w 12192000"/>
              <a:gd name="connsiteY79" fmla="*/ 2204272 h 3482342"/>
              <a:gd name="connsiteX80" fmla="*/ 5291263 w 12192000"/>
              <a:gd name="connsiteY80" fmla="*/ 2239182 h 3482342"/>
              <a:gd name="connsiteX81" fmla="*/ 5240857 w 12192000"/>
              <a:gd name="connsiteY81" fmla="*/ 2289444 h 3482342"/>
              <a:gd name="connsiteX82" fmla="*/ 5173523 w 12192000"/>
              <a:gd name="connsiteY82" fmla="*/ 2309057 h 3482342"/>
              <a:gd name="connsiteX83" fmla="*/ 5148543 w 12192000"/>
              <a:gd name="connsiteY83" fmla="*/ 2282356 h 3482342"/>
              <a:gd name="connsiteX84" fmla="*/ 5079548 w 12192000"/>
              <a:gd name="connsiteY84" fmla="*/ 2313485 h 3482342"/>
              <a:gd name="connsiteX85" fmla="*/ 4975908 w 12192000"/>
              <a:gd name="connsiteY85" fmla="*/ 2364128 h 3482342"/>
              <a:gd name="connsiteX86" fmla="*/ 4913723 w 12192000"/>
              <a:gd name="connsiteY86" fmla="*/ 2385265 h 3482342"/>
              <a:gd name="connsiteX87" fmla="*/ 4746485 w 12192000"/>
              <a:gd name="connsiteY87" fmla="*/ 2451769 h 3482342"/>
              <a:gd name="connsiteX88" fmla="*/ 4681588 w 12192000"/>
              <a:gd name="connsiteY88" fmla="*/ 2467494 h 3482342"/>
              <a:gd name="connsiteX89" fmla="*/ 1783655 w 12192000"/>
              <a:gd name="connsiteY89" fmla="*/ 3163860 h 3482342"/>
              <a:gd name="connsiteX90" fmla="*/ 1325955 w 12192000"/>
              <a:gd name="connsiteY90" fmla="*/ 3176692 h 3482342"/>
              <a:gd name="connsiteX91" fmla="*/ 1190384 w 12192000"/>
              <a:gd name="connsiteY91" fmla="*/ 3203504 h 3482342"/>
              <a:gd name="connsiteX92" fmla="*/ 1094537 w 12192000"/>
              <a:gd name="connsiteY92" fmla="*/ 3229469 h 3482342"/>
              <a:gd name="connsiteX93" fmla="*/ 779276 w 12192000"/>
              <a:gd name="connsiteY93" fmla="*/ 3327290 h 3482342"/>
              <a:gd name="connsiteX94" fmla="*/ 600378 w 12192000"/>
              <a:gd name="connsiteY94" fmla="*/ 3335250 h 3482342"/>
              <a:gd name="connsiteX95" fmla="*/ 493457 w 12192000"/>
              <a:gd name="connsiteY95" fmla="*/ 3365044 h 3482342"/>
              <a:gd name="connsiteX96" fmla="*/ 349402 w 12192000"/>
              <a:gd name="connsiteY96" fmla="*/ 3380897 h 3482342"/>
              <a:gd name="connsiteX97" fmla="*/ 192183 w 12192000"/>
              <a:gd name="connsiteY97" fmla="*/ 3460075 h 3482342"/>
              <a:gd name="connsiteX98" fmla="*/ 46713 w 12192000"/>
              <a:gd name="connsiteY98" fmla="*/ 3462986 h 3482342"/>
              <a:gd name="connsiteX99" fmla="*/ 2765 w 12192000"/>
              <a:gd name="connsiteY99" fmla="*/ 3480770 h 3482342"/>
              <a:gd name="connsiteX100" fmla="*/ 0 w 12192000"/>
              <a:gd name="connsiteY100" fmla="*/ 3482342 h 3482342"/>
              <a:gd name="connsiteX101" fmla="*/ 0 w 12192000"/>
              <a:gd name="connsiteY101"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68054 w 12192000"/>
              <a:gd name="connsiteY23" fmla="*/ 14195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524524 w 12192000"/>
              <a:gd name="connsiteY47" fmla="*/ 1902425 h 3482342"/>
              <a:gd name="connsiteX48" fmla="*/ 8436742 w 12192000"/>
              <a:gd name="connsiteY48" fmla="*/ 1923967 h 3482342"/>
              <a:gd name="connsiteX49" fmla="*/ 8345228 w 12192000"/>
              <a:gd name="connsiteY49" fmla="*/ 1939822 h 3482342"/>
              <a:gd name="connsiteX50" fmla="*/ 8236214 w 12192000"/>
              <a:gd name="connsiteY50" fmla="*/ 1909725 h 3482342"/>
              <a:gd name="connsiteX51" fmla="*/ 8132104 w 12192000"/>
              <a:gd name="connsiteY51" fmla="*/ 1895727 h 3482342"/>
              <a:gd name="connsiteX52" fmla="*/ 7918078 w 12192000"/>
              <a:gd name="connsiteY52" fmla="*/ 1862668 h 3482342"/>
              <a:gd name="connsiteX53" fmla="*/ 7817899 w 12192000"/>
              <a:gd name="connsiteY53" fmla="*/ 1862176 h 3482342"/>
              <a:gd name="connsiteX54" fmla="*/ 7768994 w 12192000"/>
              <a:gd name="connsiteY54" fmla="*/ 1855721 h 3482342"/>
              <a:gd name="connsiteX55" fmla="*/ 7618027 w 12192000"/>
              <a:gd name="connsiteY55" fmla="*/ 1830959 h 3482342"/>
              <a:gd name="connsiteX56" fmla="*/ 7449425 w 12192000"/>
              <a:gd name="connsiteY56" fmla="*/ 1810910 h 3482342"/>
              <a:gd name="connsiteX57" fmla="*/ 7342915 w 12192000"/>
              <a:gd name="connsiteY57" fmla="*/ 1819827 h 3482342"/>
              <a:gd name="connsiteX58" fmla="*/ 7255191 w 12192000"/>
              <a:gd name="connsiteY58" fmla="*/ 1834354 h 3482342"/>
              <a:gd name="connsiteX59" fmla="*/ 7131205 w 12192000"/>
              <a:gd name="connsiteY59" fmla="*/ 1845557 h 3482342"/>
              <a:gd name="connsiteX60" fmla="*/ 6917124 w 12192000"/>
              <a:gd name="connsiteY60" fmla="*/ 1837109 h 3482342"/>
              <a:gd name="connsiteX61" fmla="*/ 6837145 w 12192000"/>
              <a:gd name="connsiteY61" fmla="*/ 1870724 h 3482342"/>
              <a:gd name="connsiteX62" fmla="*/ 6753991 w 12192000"/>
              <a:gd name="connsiteY62" fmla="*/ 1860969 h 3482342"/>
              <a:gd name="connsiteX63" fmla="*/ 6727754 w 12192000"/>
              <a:gd name="connsiteY63" fmla="*/ 1882372 h 3482342"/>
              <a:gd name="connsiteX64" fmla="*/ 6723371 w 12192000"/>
              <a:gd name="connsiteY64" fmla="*/ 1886494 h 3482342"/>
              <a:gd name="connsiteX65" fmla="*/ 6702779 w 12192000"/>
              <a:gd name="connsiteY65" fmla="*/ 1893601 h 3482342"/>
              <a:gd name="connsiteX66" fmla="*/ 6700779 w 12192000"/>
              <a:gd name="connsiteY66" fmla="*/ 1907344 h 3482342"/>
              <a:gd name="connsiteX67" fmla="*/ 6672513 w 12192000"/>
              <a:gd name="connsiteY67" fmla="*/ 1926452 h 3482342"/>
              <a:gd name="connsiteX68" fmla="*/ 6633549 w 12192000"/>
              <a:gd name="connsiteY68" fmla="*/ 1936255 h 3482342"/>
              <a:gd name="connsiteX69" fmla="*/ 6444344 w 12192000"/>
              <a:gd name="connsiteY69" fmla="*/ 1969663 h 3482342"/>
              <a:gd name="connsiteX70" fmla="*/ 6333446 w 12192000"/>
              <a:gd name="connsiteY70" fmla="*/ 1997163 h 3482342"/>
              <a:gd name="connsiteX71" fmla="*/ 6294933 w 12192000"/>
              <a:gd name="connsiteY71" fmla="*/ 2019412 h 3482342"/>
              <a:gd name="connsiteX72" fmla="*/ 6238719 w 12192000"/>
              <a:gd name="connsiteY72" fmla="*/ 2042547 h 3482342"/>
              <a:gd name="connsiteX73" fmla="*/ 6142310 w 12192000"/>
              <a:gd name="connsiteY73" fmla="*/ 2092510 h 3482342"/>
              <a:gd name="connsiteX74" fmla="*/ 6007916 w 12192000"/>
              <a:gd name="connsiteY74" fmla="*/ 2143752 h 3482342"/>
              <a:gd name="connsiteX75" fmla="*/ 5894610 w 12192000"/>
              <a:gd name="connsiteY75" fmla="*/ 2130684 h 3482342"/>
              <a:gd name="connsiteX76" fmla="*/ 5817682 w 12192000"/>
              <a:gd name="connsiteY76" fmla="*/ 2157358 h 3482342"/>
              <a:gd name="connsiteX77" fmla="*/ 5591469 w 12192000"/>
              <a:gd name="connsiteY77" fmla="*/ 2178389 h 3482342"/>
              <a:gd name="connsiteX78" fmla="*/ 5414282 w 12192000"/>
              <a:gd name="connsiteY78" fmla="*/ 2183070 h 3482342"/>
              <a:gd name="connsiteX79" fmla="*/ 5368369 w 12192000"/>
              <a:gd name="connsiteY79" fmla="*/ 2204272 h 3482342"/>
              <a:gd name="connsiteX80" fmla="*/ 5291263 w 12192000"/>
              <a:gd name="connsiteY80" fmla="*/ 2239182 h 3482342"/>
              <a:gd name="connsiteX81" fmla="*/ 5240857 w 12192000"/>
              <a:gd name="connsiteY81" fmla="*/ 2289444 h 3482342"/>
              <a:gd name="connsiteX82" fmla="*/ 5173523 w 12192000"/>
              <a:gd name="connsiteY82" fmla="*/ 2309057 h 3482342"/>
              <a:gd name="connsiteX83" fmla="*/ 5148543 w 12192000"/>
              <a:gd name="connsiteY83" fmla="*/ 2282356 h 3482342"/>
              <a:gd name="connsiteX84" fmla="*/ 5079548 w 12192000"/>
              <a:gd name="connsiteY84" fmla="*/ 2313485 h 3482342"/>
              <a:gd name="connsiteX85" fmla="*/ 4975908 w 12192000"/>
              <a:gd name="connsiteY85" fmla="*/ 2364128 h 3482342"/>
              <a:gd name="connsiteX86" fmla="*/ 4913723 w 12192000"/>
              <a:gd name="connsiteY86" fmla="*/ 2385265 h 3482342"/>
              <a:gd name="connsiteX87" fmla="*/ 4746485 w 12192000"/>
              <a:gd name="connsiteY87" fmla="*/ 2451769 h 3482342"/>
              <a:gd name="connsiteX88" fmla="*/ 4681588 w 12192000"/>
              <a:gd name="connsiteY88" fmla="*/ 2467494 h 3482342"/>
              <a:gd name="connsiteX89" fmla="*/ 1783655 w 12192000"/>
              <a:gd name="connsiteY89" fmla="*/ 3163860 h 3482342"/>
              <a:gd name="connsiteX90" fmla="*/ 1325955 w 12192000"/>
              <a:gd name="connsiteY90" fmla="*/ 3176692 h 3482342"/>
              <a:gd name="connsiteX91" fmla="*/ 1190384 w 12192000"/>
              <a:gd name="connsiteY91" fmla="*/ 3203504 h 3482342"/>
              <a:gd name="connsiteX92" fmla="*/ 1094537 w 12192000"/>
              <a:gd name="connsiteY92" fmla="*/ 3229469 h 3482342"/>
              <a:gd name="connsiteX93" fmla="*/ 779276 w 12192000"/>
              <a:gd name="connsiteY93" fmla="*/ 3327290 h 3482342"/>
              <a:gd name="connsiteX94" fmla="*/ 600378 w 12192000"/>
              <a:gd name="connsiteY94" fmla="*/ 3335250 h 3482342"/>
              <a:gd name="connsiteX95" fmla="*/ 493457 w 12192000"/>
              <a:gd name="connsiteY95" fmla="*/ 3365044 h 3482342"/>
              <a:gd name="connsiteX96" fmla="*/ 349402 w 12192000"/>
              <a:gd name="connsiteY96" fmla="*/ 3380897 h 3482342"/>
              <a:gd name="connsiteX97" fmla="*/ 192183 w 12192000"/>
              <a:gd name="connsiteY97" fmla="*/ 3460075 h 3482342"/>
              <a:gd name="connsiteX98" fmla="*/ 46713 w 12192000"/>
              <a:gd name="connsiteY98" fmla="*/ 3462986 h 3482342"/>
              <a:gd name="connsiteX99" fmla="*/ 2765 w 12192000"/>
              <a:gd name="connsiteY99" fmla="*/ 3480770 h 3482342"/>
              <a:gd name="connsiteX100" fmla="*/ 0 w 12192000"/>
              <a:gd name="connsiteY100" fmla="*/ 3482342 h 3482342"/>
              <a:gd name="connsiteX101" fmla="*/ 0 w 12192000"/>
              <a:gd name="connsiteY101"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524524 w 12192000"/>
              <a:gd name="connsiteY47" fmla="*/ 1902425 h 3482342"/>
              <a:gd name="connsiteX48" fmla="*/ 8436742 w 12192000"/>
              <a:gd name="connsiteY48" fmla="*/ 1923967 h 3482342"/>
              <a:gd name="connsiteX49" fmla="*/ 8345228 w 12192000"/>
              <a:gd name="connsiteY49" fmla="*/ 1939822 h 3482342"/>
              <a:gd name="connsiteX50" fmla="*/ 8236214 w 12192000"/>
              <a:gd name="connsiteY50" fmla="*/ 1909725 h 3482342"/>
              <a:gd name="connsiteX51" fmla="*/ 8132104 w 12192000"/>
              <a:gd name="connsiteY51" fmla="*/ 1895727 h 3482342"/>
              <a:gd name="connsiteX52" fmla="*/ 7918078 w 12192000"/>
              <a:gd name="connsiteY52" fmla="*/ 1862668 h 3482342"/>
              <a:gd name="connsiteX53" fmla="*/ 7817899 w 12192000"/>
              <a:gd name="connsiteY53" fmla="*/ 1862176 h 3482342"/>
              <a:gd name="connsiteX54" fmla="*/ 7768994 w 12192000"/>
              <a:gd name="connsiteY54" fmla="*/ 1855721 h 3482342"/>
              <a:gd name="connsiteX55" fmla="*/ 7618027 w 12192000"/>
              <a:gd name="connsiteY55" fmla="*/ 1830959 h 3482342"/>
              <a:gd name="connsiteX56" fmla="*/ 7449425 w 12192000"/>
              <a:gd name="connsiteY56" fmla="*/ 1810910 h 3482342"/>
              <a:gd name="connsiteX57" fmla="*/ 7342915 w 12192000"/>
              <a:gd name="connsiteY57" fmla="*/ 1819827 h 3482342"/>
              <a:gd name="connsiteX58" fmla="*/ 7255191 w 12192000"/>
              <a:gd name="connsiteY58" fmla="*/ 1834354 h 3482342"/>
              <a:gd name="connsiteX59" fmla="*/ 7131205 w 12192000"/>
              <a:gd name="connsiteY59" fmla="*/ 1845557 h 3482342"/>
              <a:gd name="connsiteX60" fmla="*/ 6917124 w 12192000"/>
              <a:gd name="connsiteY60" fmla="*/ 1837109 h 3482342"/>
              <a:gd name="connsiteX61" fmla="*/ 6837145 w 12192000"/>
              <a:gd name="connsiteY61" fmla="*/ 1870724 h 3482342"/>
              <a:gd name="connsiteX62" fmla="*/ 6753991 w 12192000"/>
              <a:gd name="connsiteY62" fmla="*/ 1860969 h 3482342"/>
              <a:gd name="connsiteX63" fmla="*/ 6727754 w 12192000"/>
              <a:gd name="connsiteY63" fmla="*/ 1882372 h 3482342"/>
              <a:gd name="connsiteX64" fmla="*/ 6723371 w 12192000"/>
              <a:gd name="connsiteY64" fmla="*/ 1886494 h 3482342"/>
              <a:gd name="connsiteX65" fmla="*/ 6702779 w 12192000"/>
              <a:gd name="connsiteY65" fmla="*/ 1893601 h 3482342"/>
              <a:gd name="connsiteX66" fmla="*/ 6700779 w 12192000"/>
              <a:gd name="connsiteY66" fmla="*/ 1907344 h 3482342"/>
              <a:gd name="connsiteX67" fmla="*/ 6672513 w 12192000"/>
              <a:gd name="connsiteY67" fmla="*/ 1926452 h 3482342"/>
              <a:gd name="connsiteX68" fmla="*/ 6633549 w 12192000"/>
              <a:gd name="connsiteY68" fmla="*/ 1936255 h 3482342"/>
              <a:gd name="connsiteX69" fmla="*/ 6444344 w 12192000"/>
              <a:gd name="connsiteY69" fmla="*/ 1969663 h 3482342"/>
              <a:gd name="connsiteX70" fmla="*/ 6333446 w 12192000"/>
              <a:gd name="connsiteY70" fmla="*/ 1997163 h 3482342"/>
              <a:gd name="connsiteX71" fmla="*/ 6294933 w 12192000"/>
              <a:gd name="connsiteY71" fmla="*/ 2019412 h 3482342"/>
              <a:gd name="connsiteX72" fmla="*/ 6238719 w 12192000"/>
              <a:gd name="connsiteY72" fmla="*/ 2042547 h 3482342"/>
              <a:gd name="connsiteX73" fmla="*/ 6142310 w 12192000"/>
              <a:gd name="connsiteY73" fmla="*/ 2092510 h 3482342"/>
              <a:gd name="connsiteX74" fmla="*/ 6007916 w 12192000"/>
              <a:gd name="connsiteY74" fmla="*/ 2143752 h 3482342"/>
              <a:gd name="connsiteX75" fmla="*/ 5894610 w 12192000"/>
              <a:gd name="connsiteY75" fmla="*/ 2130684 h 3482342"/>
              <a:gd name="connsiteX76" fmla="*/ 5817682 w 12192000"/>
              <a:gd name="connsiteY76" fmla="*/ 2157358 h 3482342"/>
              <a:gd name="connsiteX77" fmla="*/ 5591469 w 12192000"/>
              <a:gd name="connsiteY77" fmla="*/ 2178389 h 3482342"/>
              <a:gd name="connsiteX78" fmla="*/ 5414282 w 12192000"/>
              <a:gd name="connsiteY78" fmla="*/ 2183070 h 3482342"/>
              <a:gd name="connsiteX79" fmla="*/ 5368369 w 12192000"/>
              <a:gd name="connsiteY79" fmla="*/ 2204272 h 3482342"/>
              <a:gd name="connsiteX80" fmla="*/ 5291263 w 12192000"/>
              <a:gd name="connsiteY80" fmla="*/ 2239182 h 3482342"/>
              <a:gd name="connsiteX81" fmla="*/ 5240857 w 12192000"/>
              <a:gd name="connsiteY81" fmla="*/ 2289444 h 3482342"/>
              <a:gd name="connsiteX82" fmla="*/ 5173523 w 12192000"/>
              <a:gd name="connsiteY82" fmla="*/ 2309057 h 3482342"/>
              <a:gd name="connsiteX83" fmla="*/ 5148543 w 12192000"/>
              <a:gd name="connsiteY83" fmla="*/ 2282356 h 3482342"/>
              <a:gd name="connsiteX84" fmla="*/ 5079548 w 12192000"/>
              <a:gd name="connsiteY84" fmla="*/ 2313485 h 3482342"/>
              <a:gd name="connsiteX85" fmla="*/ 4975908 w 12192000"/>
              <a:gd name="connsiteY85" fmla="*/ 2364128 h 3482342"/>
              <a:gd name="connsiteX86" fmla="*/ 4913723 w 12192000"/>
              <a:gd name="connsiteY86" fmla="*/ 2385265 h 3482342"/>
              <a:gd name="connsiteX87" fmla="*/ 4746485 w 12192000"/>
              <a:gd name="connsiteY87" fmla="*/ 2451769 h 3482342"/>
              <a:gd name="connsiteX88" fmla="*/ 4681588 w 12192000"/>
              <a:gd name="connsiteY88" fmla="*/ 2467494 h 3482342"/>
              <a:gd name="connsiteX89" fmla="*/ 1783655 w 12192000"/>
              <a:gd name="connsiteY89" fmla="*/ 3163860 h 3482342"/>
              <a:gd name="connsiteX90" fmla="*/ 1325955 w 12192000"/>
              <a:gd name="connsiteY90" fmla="*/ 3176692 h 3482342"/>
              <a:gd name="connsiteX91" fmla="*/ 1190384 w 12192000"/>
              <a:gd name="connsiteY91" fmla="*/ 3203504 h 3482342"/>
              <a:gd name="connsiteX92" fmla="*/ 1094537 w 12192000"/>
              <a:gd name="connsiteY92" fmla="*/ 3229469 h 3482342"/>
              <a:gd name="connsiteX93" fmla="*/ 779276 w 12192000"/>
              <a:gd name="connsiteY93" fmla="*/ 3327290 h 3482342"/>
              <a:gd name="connsiteX94" fmla="*/ 600378 w 12192000"/>
              <a:gd name="connsiteY94" fmla="*/ 3335250 h 3482342"/>
              <a:gd name="connsiteX95" fmla="*/ 493457 w 12192000"/>
              <a:gd name="connsiteY95" fmla="*/ 3365044 h 3482342"/>
              <a:gd name="connsiteX96" fmla="*/ 349402 w 12192000"/>
              <a:gd name="connsiteY96" fmla="*/ 3380897 h 3482342"/>
              <a:gd name="connsiteX97" fmla="*/ 192183 w 12192000"/>
              <a:gd name="connsiteY97" fmla="*/ 3460075 h 3482342"/>
              <a:gd name="connsiteX98" fmla="*/ 46713 w 12192000"/>
              <a:gd name="connsiteY98" fmla="*/ 3462986 h 3482342"/>
              <a:gd name="connsiteX99" fmla="*/ 2765 w 12192000"/>
              <a:gd name="connsiteY99" fmla="*/ 3480770 h 3482342"/>
              <a:gd name="connsiteX100" fmla="*/ 0 w 12192000"/>
              <a:gd name="connsiteY100" fmla="*/ 3482342 h 3482342"/>
              <a:gd name="connsiteX101" fmla="*/ 0 w 12192000"/>
              <a:gd name="connsiteY101"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524524 w 12192000"/>
              <a:gd name="connsiteY47" fmla="*/ 1902425 h 3482342"/>
              <a:gd name="connsiteX48" fmla="*/ 8436742 w 12192000"/>
              <a:gd name="connsiteY48" fmla="*/ 1923967 h 3482342"/>
              <a:gd name="connsiteX49" fmla="*/ 8236214 w 12192000"/>
              <a:gd name="connsiteY49" fmla="*/ 1909725 h 3482342"/>
              <a:gd name="connsiteX50" fmla="*/ 8132104 w 12192000"/>
              <a:gd name="connsiteY50" fmla="*/ 1895727 h 3482342"/>
              <a:gd name="connsiteX51" fmla="*/ 7918078 w 12192000"/>
              <a:gd name="connsiteY51" fmla="*/ 1862668 h 3482342"/>
              <a:gd name="connsiteX52" fmla="*/ 7817899 w 12192000"/>
              <a:gd name="connsiteY52" fmla="*/ 1862176 h 3482342"/>
              <a:gd name="connsiteX53" fmla="*/ 7768994 w 12192000"/>
              <a:gd name="connsiteY53" fmla="*/ 1855721 h 3482342"/>
              <a:gd name="connsiteX54" fmla="*/ 7618027 w 12192000"/>
              <a:gd name="connsiteY54" fmla="*/ 1830959 h 3482342"/>
              <a:gd name="connsiteX55" fmla="*/ 7449425 w 12192000"/>
              <a:gd name="connsiteY55" fmla="*/ 1810910 h 3482342"/>
              <a:gd name="connsiteX56" fmla="*/ 7342915 w 12192000"/>
              <a:gd name="connsiteY56" fmla="*/ 1819827 h 3482342"/>
              <a:gd name="connsiteX57" fmla="*/ 7255191 w 12192000"/>
              <a:gd name="connsiteY57" fmla="*/ 1834354 h 3482342"/>
              <a:gd name="connsiteX58" fmla="*/ 7131205 w 12192000"/>
              <a:gd name="connsiteY58" fmla="*/ 1845557 h 3482342"/>
              <a:gd name="connsiteX59" fmla="*/ 6917124 w 12192000"/>
              <a:gd name="connsiteY59" fmla="*/ 1837109 h 3482342"/>
              <a:gd name="connsiteX60" fmla="*/ 6837145 w 12192000"/>
              <a:gd name="connsiteY60" fmla="*/ 1870724 h 3482342"/>
              <a:gd name="connsiteX61" fmla="*/ 6753991 w 12192000"/>
              <a:gd name="connsiteY61" fmla="*/ 1860969 h 3482342"/>
              <a:gd name="connsiteX62" fmla="*/ 6727754 w 12192000"/>
              <a:gd name="connsiteY62" fmla="*/ 1882372 h 3482342"/>
              <a:gd name="connsiteX63" fmla="*/ 6723371 w 12192000"/>
              <a:gd name="connsiteY63" fmla="*/ 1886494 h 3482342"/>
              <a:gd name="connsiteX64" fmla="*/ 6702779 w 12192000"/>
              <a:gd name="connsiteY64" fmla="*/ 1893601 h 3482342"/>
              <a:gd name="connsiteX65" fmla="*/ 6700779 w 12192000"/>
              <a:gd name="connsiteY65" fmla="*/ 1907344 h 3482342"/>
              <a:gd name="connsiteX66" fmla="*/ 6672513 w 12192000"/>
              <a:gd name="connsiteY66" fmla="*/ 1926452 h 3482342"/>
              <a:gd name="connsiteX67" fmla="*/ 6633549 w 12192000"/>
              <a:gd name="connsiteY67" fmla="*/ 1936255 h 3482342"/>
              <a:gd name="connsiteX68" fmla="*/ 6444344 w 12192000"/>
              <a:gd name="connsiteY68" fmla="*/ 1969663 h 3482342"/>
              <a:gd name="connsiteX69" fmla="*/ 6333446 w 12192000"/>
              <a:gd name="connsiteY69" fmla="*/ 1997163 h 3482342"/>
              <a:gd name="connsiteX70" fmla="*/ 6294933 w 12192000"/>
              <a:gd name="connsiteY70" fmla="*/ 2019412 h 3482342"/>
              <a:gd name="connsiteX71" fmla="*/ 6238719 w 12192000"/>
              <a:gd name="connsiteY71" fmla="*/ 2042547 h 3482342"/>
              <a:gd name="connsiteX72" fmla="*/ 6142310 w 12192000"/>
              <a:gd name="connsiteY72" fmla="*/ 2092510 h 3482342"/>
              <a:gd name="connsiteX73" fmla="*/ 6007916 w 12192000"/>
              <a:gd name="connsiteY73" fmla="*/ 2143752 h 3482342"/>
              <a:gd name="connsiteX74" fmla="*/ 5894610 w 12192000"/>
              <a:gd name="connsiteY74" fmla="*/ 2130684 h 3482342"/>
              <a:gd name="connsiteX75" fmla="*/ 5817682 w 12192000"/>
              <a:gd name="connsiteY75" fmla="*/ 2157358 h 3482342"/>
              <a:gd name="connsiteX76" fmla="*/ 5591469 w 12192000"/>
              <a:gd name="connsiteY76" fmla="*/ 2178389 h 3482342"/>
              <a:gd name="connsiteX77" fmla="*/ 5414282 w 12192000"/>
              <a:gd name="connsiteY77" fmla="*/ 2183070 h 3482342"/>
              <a:gd name="connsiteX78" fmla="*/ 5368369 w 12192000"/>
              <a:gd name="connsiteY78" fmla="*/ 2204272 h 3482342"/>
              <a:gd name="connsiteX79" fmla="*/ 5291263 w 12192000"/>
              <a:gd name="connsiteY79" fmla="*/ 2239182 h 3482342"/>
              <a:gd name="connsiteX80" fmla="*/ 5240857 w 12192000"/>
              <a:gd name="connsiteY80" fmla="*/ 2289444 h 3482342"/>
              <a:gd name="connsiteX81" fmla="*/ 5173523 w 12192000"/>
              <a:gd name="connsiteY81" fmla="*/ 2309057 h 3482342"/>
              <a:gd name="connsiteX82" fmla="*/ 5148543 w 12192000"/>
              <a:gd name="connsiteY82" fmla="*/ 2282356 h 3482342"/>
              <a:gd name="connsiteX83" fmla="*/ 5079548 w 12192000"/>
              <a:gd name="connsiteY83" fmla="*/ 2313485 h 3482342"/>
              <a:gd name="connsiteX84" fmla="*/ 4975908 w 12192000"/>
              <a:gd name="connsiteY84" fmla="*/ 2364128 h 3482342"/>
              <a:gd name="connsiteX85" fmla="*/ 4913723 w 12192000"/>
              <a:gd name="connsiteY85" fmla="*/ 2385265 h 3482342"/>
              <a:gd name="connsiteX86" fmla="*/ 4746485 w 12192000"/>
              <a:gd name="connsiteY86" fmla="*/ 2451769 h 3482342"/>
              <a:gd name="connsiteX87" fmla="*/ 4681588 w 12192000"/>
              <a:gd name="connsiteY87" fmla="*/ 2467494 h 3482342"/>
              <a:gd name="connsiteX88" fmla="*/ 1783655 w 12192000"/>
              <a:gd name="connsiteY88" fmla="*/ 3163860 h 3482342"/>
              <a:gd name="connsiteX89" fmla="*/ 1325955 w 12192000"/>
              <a:gd name="connsiteY89" fmla="*/ 3176692 h 3482342"/>
              <a:gd name="connsiteX90" fmla="*/ 1190384 w 12192000"/>
              <a:gd name="connsiteY90" fmla="*/ 3203504 h 3482342"/>
              <a:gd name="connsiteX91" fmla="*/ 1094537 w 12192000"/>
              <a:gd name="connsiteY91" fmla="*/ 3229469 h 3482342"/>
              <a:gd name="connsiteX92" fmla="*/ 779276 w 12192000"/>
              <a:gd name="connsiteY92" fmla="*/ 3327290 h 3482342"/>
              <a:gd name="connsiteX93" fmla="*/ 600378 w 12192000"/>
              <a:gd name="connsiteY93" fmla="*/ 3335250 h 3482342"/>
              <a:gd name="connsiteX94" fmla="*/ 493457 w 12192000"/>
              <a:gd name="connsiteY94" fmla="*/ 3365044 h 3482342"/>
              <a:gd name="connsiteX95" fmla="*/ 349402 w 12192000"/>
              <a:gd name="connsiteY95" fmla="*/ 3380897 h 3482342"/>
              <a:gd name="connsiteX96" fmla="*/ 192183 w 12192000"/>
              <a:gd name="connsiteY96" fmla="*/ 3460075 h 3482342"/>
              <a:gd name="connsiteX97" fmla="*/ 46713 w 12192000"/>
              <a:gd name="connsiteY97" fmla="*/ 3462986 h 3482342"/>
              <a:gd name="connsiteX98" fmla="*/ 2765 w 12192000"/>
              <a:gd name="connsiteY98" fmla="*/ 3480770 h 3482342"/>
              <a:gd name="connsiteX99" fmla="*/ 0 w 12192000"/>
              <a:gd name="connsiteY99" fmla="*/ 3482342 h 3482342"/>
              <a:gd name="connsiteX100" fmla="*/ 0 w 12192000"/>
              <a:gd name="connsiteY100"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524524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17124 w 12192000"/>
              <a:gd name="connsiteY58" fmla="*/ 1837109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700779 w 12192000"/>
              <a:gd name="connsiteY64" fmla="*/ 1907344 h 3482342"/>
              <a:gd name="connsiteX65" fmla="*/ 6672513 w 12192000"/>
              <a:gd name="connsiteY65" fmla="*/ 1926452 h 3482342"/>
              <a:gd name="connsiteX66" fmla="*/ 6633549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291263 w 12192000"/>
              <a:gd name="connsiteY78" fmla="*/ 2239182 h 3482342"/>
              <a:gd name="connsiteX79" fmla="*/ 5240857 w 12192000"/>
              <a:gd name="connsiteY79" fmla="*/ 2289444 h 3482342"/>
              <a:gd name="connsiteX80" fmla="*/ 5173523 w 12192000"/>
              <a:gd name="connsiteY80" fmla="*/ 2309057 h 3482342"/>
              <a:gd name="connsiteX81" fmla="*/ 5148543 w 12192000"/>
              <a:gd name="connsiteY81" fmla="*/ 2282356 h 3482342"/>
              <a:gd name="connsiteX82" fmla="*/ 5079548 w 12192000"/>
              <a:gd name="connsiteY82" fmla="*/ 2313485 h 3482342"/>
              <a:gd name="connsiteX83" fmla="*/ 4975908 w 12192000"/>
              <a:gd name="connsiteY83" fmla="*/ 2364128 h 3482342"/>
              <a:gd name="connsiteX84" fmla="*/ 4913723 w 12192000"/>
              <a:gd name="connsiteY84" fmla="*/ 2385265 h 3482342"/>
              <a:gd name="connsiteX85" fmla="*/ 4746485 w 12192000"/>
              <a:gd name="connsiteY85" fmla="*/ 2451769 h 3482342"/>
              <a:gd name="connsiteX86" fmla="*/ 4681588 w 12192000"/>
              <a:gd name="connsiteY86" fmla="*/ 2467494 h 3482342"/>
              <a:gd name="connsiteX87" fmla="*/ 1783655 w 12192000"/>
              <a:gd name="connsiteY87" fmla="*/ 3163860 h 3482342"/>
              <a:gd name="connsiteX88" fmla="*/ 1325955 w 12192000"/>
              <a:gd name="connsiteY88" fmla="*/ 3176692 h 3482342"/>
              <a:gd name="connsiteX89" fmla="*/ 1190384 w 12192000"/>
              <a:gd name="connsiteY89" fmla="*/ 3203504 h 3482342"/>
              <a:gd name="connsiteX90" fmla="*/ 1094537 w 12192000"/>
              <a:gd name="connsiteY90" fmla="*/ 3229469 h 3482342"/>
              <a:gd name="connsiteX91" fmla="*/ 779276 w 12192000"/>
              <a:gd name="connsiteY91" fmla="*/ 3327290 h 3482342"/>
              <a:gd name="connsiteX92" fmla="*/ 600378 w 12192000"/>
              <a:gd name="connsiteY92" fmla="*/ 3335250 h 3482342"/>
              <a:gd name="connsiteX93" fmla="*/ 493457 w 12192000"/>
              <a:gd name="connsiteY93" fmla="*/ 3365044 h 3482342"/>
              <a:gd name="connsiteX94" fmla="*/ 349402 w 12192000"/>
              <a:gd name="connsiteY94" fmla="*/ 3380897 h 3482342"/>
              <a:gd name="connsiteX95" fmla="*/ 192183 w 12192000"/>
              <a:gd name="connsiteY95" fmla="*/ 3460075 h 3482342"/>
              <a:gd name="connsiteX96" fmla="*/ 46713 w 12192000"/>
              <a:gd name="connsiteY96" fmla="*/ 3462986 h 3482342"/>
              <a:gd name="connsiteX97" fmla="*/ 2765 w 12192000"/>
              <a:gd name="connsiteY97" fmla="*/ 3480770 h 3482342"/>
              <a:gd name="connsiteX98" fmla="*/ 0 w 12192000"/>
              <a:gd name="connsiteY98" fmla="*/ 3482342 h 3482342"/>
              <a:gd name="connsiteX99" fmla="*/ 0 w 12192000"/>
              <a:gd name="connsiteY9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17124 w 12192000"/>
              <a:gd name="connsiteY58" fmla="*/ 1837109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700779 w 12192000"/>
              <a:gd name="connsiteY64" fmla="*/ 1907344 h 3482342"/>
              <a:gd name="connsiteX65" fmla="*/ 6672513 w 12192000"/>
              <a:gd name="connsiteY65" fmla="*/ 1926452 h 3482342"/>
              <a:gd name="connsiteX66" fmla="*/ 6633549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291263 w 12192000"/>
              <a:gd name="connsiteY78" fmla="*/ 2239182 h 3482342"/>
              <a:gd name="connsiteX79" fmla="*/ 5240857 w 12192000"/>
              <a:gd name="connsiteY79" fmla="*/ 2289444 h 3482342"/>
              <a:gd name="connsiteX80" fmla="*/ 5173523 w 12192000"/>
              <a:gd name="connsiteY80" fmla="*/ 2309057 h 3482342"/>
              <a:gd name="connsiteX81" fmla="*/ 5148543 w 12192000"/>
              <a:gd name="connsiteY81" fmla="*/ 2282356 h 3482342"/>
              <a:gd name="connsiteX82" fmla="*/ 5079548 w 12192000"/>
              <a:gd name="connsiteY82" fmla="*/ 2313485 h 3482342"/>
              <a:gd name="connsiteX83" fmla="*/ 4975908 w 12192000"/>
              <a:gd name="connsiteY83" fmla="*/ 2364128 h 3482342"/>
              <a:gd name="connsiteX84" fmla="*/ 4913723 w 12192000"/>
              <a:gd name="connsiteY84" fmla="*/ 2385265 h 3482342"/>
              <a:gd name="connsiteX85" fmla="*/ 4746485 w 12192000"/>
              <a:gd name="connsiteY85" fmla="*/ 2451769 h 3482342"/>
              <a:gd name="connsiteX86" fmla="*/ 4681588 w 12192000"/>
              <a:gd name="connsiteY86" fmla="*/ 2467494 h 3482342"/>
              <a:gd name="connsiteX87" fmla="*/ 1783655 w 12192000"/>
              <a:gd name="connsiteY87" fmla="*/ 3163860 h 3482342"/>
              <a:gd name="connsiteX88" fmla="*/ 1325955 w 12192000"/>
              <a:gd name="connsiteY88" fmla="*/ 3176692 h 3482342"/>
              <a:gd name="connsiteX89" fmla="*/ 1190384 w 12192000"/>
              <a:gd name="connsiteY89" fmla="*/ 3203504 h 3482342"/>
              <a:gd name="connsiteX90" fmla="*/ 1094537 w 12192000"/>
              <a:gd name="connsiteY90" fmla="*/ 3229469 h 3482342"/>
              <a:gd name="connsiteX91" fmla="*/ 779276 w 12192000"/>
              <a:gd name="connsiteY91" fmla="*/ 3327290 h 3482342"/>
              <a:gd name="connsiteX92" fmla="*/ 600378 w 12192000"/>
              <a:gd name="connsiteY92" fmla="*/ 3335250 h 3482342"/>
              <a:gd name="connsiteX93" fmla="*/ 493457 w 12192000"/>
              <a:gd name="connsiteY93" fmla="*/ 3365044 h 3482342"/>
              <a:gd name="connsiteX94" fmla="*/ 349402 w 12192000"/>
              <a:gd name="connsiteY94" fmla="*/ 3380897 h 3482342"/>
              <a:gd name="connsiteX95" fmla="*/ 192183 w 12192000"/>
              <a:gd name="connsiteY95" fmla="*/ 3460075 h 3482342"/>
              <a:gd name="connsiteX96" fmla="*/ 46713 w 12192000"/>
              <a:gd name="connsiteY96" fmla="*/ 3462986 h 3482342"/>
              <a:gd name="connsiteX97" fmla="*/ 2765 w 12192000"/>
              <a:gd name="connsiteY97" fmla="*/ 3480770 h 3482342"/>
              <a:gd name="connsiteX98" fmla="*/ 0 w 12192000"/>
              <a:gd name="connsiteY98" fmla="*/ 3482342 h 3482342"/>
              <a:gd name="connsiteX99" fmla="*/ 0 w 12192000"/>
              <a:gd name="connsiteY9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17124 w 12192000"/>
              <a:gd name="connsiteY58" fmla="*/ 1837109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700779 w 12192000"/>
              <a:gd name="connsiteY64" fmla="*/ 1907344 h 3482342"/>
              <a:gd name="connsiteX65" fmla="*/ 6672513 w 12192000"/>
              <a:gd name="connsiteY65" fmla="*/ 1926452 h 3482342"/>
              <a:gd name="connsiteX66" fmla="*/ 6633549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291263 w 12192000"/>
              <a:gd name="connsiteY78" fmla="*/ 2239182 h 3482342"/>
              <a:gd name="connsiteX79" fmla="*/ 5240857 w 12192000"/>
              <a:gd name="connsiteY79" fmla="*/ 2289444 h 3482342"/>
              <a:gd name="connsiteX80" fmla="*/ 5173523 w 12192000"/>
              <a:gd name="connsiteY80" fmla="*/ 2309057 h 3482342"/>
              <a:gd name="connsiteX81" fmla="*/ 5148543 w 12192000"/>
              <a:gd name="connsiteY81" fmla="*/ 2282356 h 3482342"/>
              <a:gd name="connsiteX82" fmla="*/ 5079548 w 12192000"/>
              <a:gd name="connsiteY82" fmla="*/ 2313485 h 3482342"/>
              <a:gd name="connsiteX83" fmla="*/ 4975908 w 12192000"/>
              <a:gd name="connsiteY83" fmla="*/ 2364128 h 3482342"/>
              <a:gd name="connsiteX84" fmla="*/ 4913723 w 12192000"/>
              <a:gd name="connsiteY84" fmla="*/ 2385265 h 3482342"/>
              <a:gd name="connsiteX85" fmla="*/ 4746485 w 12192000"/>
              <a:gd name="connsiteY85" fmla="*/ 2451769 h 3482342"/>
              <a:gd name="connsiteX86" fmla="*/ 4681588 w 12192000"/>
              <a:gd name="connsiteY86" fmla="*/ 2467494 h 3482342"/>
              <a:gd name="connsiteX87" fmla="*/ 1783655 w 12192000"/>
              <a:gd name="connsiteY87" fmla="*/ 3163860 h 3482342"/>
              <a:gd name="connsiteX88" fmla="*/ 1325955 w 12192000"/>
              <a:gd name="connsiteY88" fmla="*/ 3176692 h 3482342"/>
              <a:gd name="connsiteX89" fmla="*/ 1190384 w 12192000"/>
              <a:gd name="connsiteY89" fmla="*/ 3203504 h 3482342"/>
              <a:gd name="connsiteX90" fmla="*/ 1094537 w 12192000"/>
              <a:gd name="connsiteY90" fmla="*/ 3229469 h 3482342"/>
              <a:gd name="connsiteX91" fmla="*/ 779276 w 12192000"/>
              <a:gd name="connsiteY91" fmla="*/ 3327290 h 3482342"/>
              <a:gd name="connsiteX92" fmla="*/ 600378 w 12192000"/>
              <a:gd name="connsiteY92" fmla="*/ 3335250 h 3482342"/>
              <a:gd name="connsiteX93" fmla="*/ 493457 w 12192000"/>
              <a:gd name="connsiteY93" fmla="*/ 3365044 h 3482342"/>
              <a:gd name="connsiteX94" fmla="*/ 349402 w 12192000"/>
              <a:gd name="connsiteY94" fmla="*/ 3380897 h 3482342"/>
              <a:gd name="connsiteX95" fmla="*/ 192183 w 12192000"/>
              <a:gd name="connsiteY95" fmla="*/ 3460075 h 3482342"/>
              <a:gd name="connsiteX96" fmla="*/ 46713 w 12192000"/>
              <a:gd name="connsiteY96" fmla="*/ 3462986 h 3482342"/>
              <a:gd name="connsiteX97" fmla="*/ 2765 w 12192000"/>
              <a:gd name="connsiteY97" fmla="*/ 3480770 h 3482342"/>
              <a:gd name="connsiteX98" fmla="*/ 0 w 12192000"/>
              <a:gd name="connsiteY98" fmla="*/ 3482342 h 3482342"/>
              <a:gd name="connsiteX99" fmla="*/ 0 w 12192000"/>
              <a:gd name="connsiteY9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17124 w 12192000"/>
              <a:gd name="connsiteY58" fmla="*/ 1837109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700779 w 12192000"/>
              <a:gd name="connsiteY64" fmla="*/ 1907344 h 3482342"/>
              <a:gd name="connsiteX65" fmla="*/ 6672513 w 12192000"/>
              <a:gd name="connsiteY65" fmla="*/ 1926452 h 3482342"/>
              <a:gd name="connsiteX66" fmla="*/ 6633549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291263 w 12192000"/>
              <a:gd name="connsiteY78" fmla="*/ 2239182 h 3482342"/>
              <a:gd name="connsiteX79" fmla="*/ 5240857 w 12192000"/>
              <a:gd name="connsiteY79" fmla="*/ 2289444 h 3482342"/>
              <a:gd name="connsiteX80" fmla="*/ 5173523 w 12192000"/>
              <a:gd name="connsiteY80" fmla="*/ 2309057 h 3482342"/>
              <a:gd name="connsiteX81" fmla="*/ 5148543 w 12192000"/>
              <a:gd name="connsiteY81" fmla="*/ 2282356 h 3482342"/>
              <a:gd name="connsiteX82" fmla="*/ 5079548 w 12192000"/>
              <a:gd name="connsiteY82" fmla="*/ 2313485 h 3482342"/>
              <a:gd name="connsiteX83" fmla="*/ 4975908 w 12192000"/>
              <a:gd name="connsiteY83" fmla="*/ 2364128 h 3482342"/>
              <a:gd name="connsiteX84" fmla="*/ 4913723 w 12192000"/>
              <a:gd name="connsiteY84" fmla="*/ 2385265 h 3482342"/>
              <a:gd name="connsiteX85" fmla="*/ 4746485 w 12192000"/>
              <a:gd name="connsiteY85" fmla="*/ 2451769 h 3482342"/>
              <a:gd name="connsiteX86" fmla="*/ 4681588 w 12192000"/>
              <a:gd name="connsiteY86" fmla="*/ 2467494 h 3482342"/>
              <a:gd name="connsiteX87" fmla="*/ 1783655 w 12192000"/>
              <a:gd name="connsiteY87" fmla="*/ 3163860 h 3482342"/>
              <a:gd name="connsiteX88" fmla="*/ 1325955 w 12192000"/>
              <a:gd name="connsiteY88" fmla="*/ 3176692 h 3482342"/>
              <a:gd name="connsiteX89" fmla="*/ 1190384 w 12192000"/>
              <a:gd name="connsiteY89" fmla="*/ 3203504 h 3482342"/>
              <a:gd name="connsiteX90" fmla="*/ 1094537 w 12192000"/>
              <a:gd name="connsiteY90" fmla="*/ 3229469 h 3482342"/>
              <a:gd name="connsiteX91" fmla="*/ 779276 w 12192000"/>
              <a:gd name="connsiteY91" fmla="*/ 3327290 h 3482342"/>
              <a:gd name="connsiteX92" fmla="*/ 600378 w 12192000"/>
              <a:gd name="connsiteY92" fmla="*/ 3335250 h 3482342"/>
              <a:gd name="connsiteX93" fmla="*/ 493457 w 12192000"/>
              <a:gd name="connsiteY93" fmla="*/ 3365044 h 3482342"/>
              <a:gd name="connsiteX94" fmla="*/ 349402 w 12192000"/>
              <a:gd name="connsiteY94" fmla="*/ 3380897 h 3482342"/>
              <a:gd name="connsiteX95" fmla="*/ 192183 w 12192000"/>
              <a:gd name="connsiteY95" fmla="*/ 3460075 h 3482342"/>
              <a:gd name="connsiteX96" fmla="*/ 46713 w 12192000"/>
              <a:gd name="connsiteY96" fmla="*/ 3462986 h 3482342"/>
              <a:gd name="connsiteX97" fmla="*/ 2765 w 12192000"/>
              <a:gd name="connsiteY97" fmla="*/ 3480770 h 3482342"/>
              <a:gd name="connsiteX98" fmla="*/ 0 w 12192000"/>
              <a:gd name="connsiteY98" fmla="*/ 3482342 h 3482342"/>
              <a:gd name="connsiteX99" fmla="*/ 0 w 12192000"/>
              <a:gd name="connsiteY9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17124 w 12192000"/>
              <a:gd name="connsiteY58" fmla="*/ 1837109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700779 w 12192000"/>
              <a:gd name="connsiteY64" fmla="*/ 1907344 h 3482342"/>
              <a:gd name="connsiteX65" fmla="*/ 6672513 w 12192000"/>
              <a:gd name="connsiteY65" fmla="*/ 1926452 h 3482342"/>
              <a:gd name="connsiteX66" fmla="*/ 6633549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291263 w 12192000"/>
              <a:gd name="connsiteY78" fmla="*/ 2239182 h 3482342"/>
              <a:gd name="connsiteX79" fmla="*/ 5240857 w 12192000"/>
              <a:gd name="connsiteY79" fmla="*/ 2289444 h 3482342"/>
              <a:gd name="connsiteX80" fmla="*/ 5173523 w 12192000"/>
              <a:gd name="connsiteY80" fmla="*/ 2309057 h 3482342"/>
              <a:gd name="connsiteX81" fmla="*/ 5148543 w 12192000"/>
              <a:gd name="connsiteY81" fmla="*/ 2282356 h 3482342"/>
              <a:gd name="connsiteX82" fmla="*/ 5079548 w 12192000"/>
              <a:gd name="connsiteY82" fmla="*/ 2313485 h 3482342"/>
              <a:gd name="connsiteX83" fmla="*/ 4975908 w 12192000"/>
              <a:gd name="connsiteY83" fmla="*/ 2364128 h 3482342"/>
              <a:gd name="connsiteX84" fmla="*/ 4913723 w 12192000"/>
              <a:gd name="connsiteY84" fmla="*/ 2385265 h 3482342"/>
              <a:gd name="connsiteX85" fmla="*/ 4746485 w 12192000"/>
              <a:gd name="connsiteY85" fmla="*/ 2451769 h 3482342"/>
              <a:gd name="connsiteX86" fmla="*/ 4681588 w 12192000"/>
              <a:gd name="connsiteY86" fmla="*/ 2467494 h 3482342"/>
              <a:gd name="connsiteX87" fmla="*/ 1783655 w 12192000"/>
              <a:gd name="connsiteY87" fmla="*/ 3163860 h 3482342"/>
              <a:gd name="connsiteX88" fmla="*/ 1325955 w 12192000"/>
              <a:gd name="connsiteY88" fmla="*/ 3176692 h 3482342"/>
              <a:gd name="connsiteX89" fmla="*/ 1190384 w 12192000"/>
              <a:gd name="connsiteY89" fmla="*/ 3203504 h 3482342"/>
              <a:gd name="connsiteX90" fmla="*/ 1094537 w 12192000"/>
              <a:gd name="connsiteY90" fmla="*/ 3229469 h 3482342"/>
              <a:gd name="connsiteX91" fmla="*/ 779276 w 12192000"/>
              <a:gd name="connsiteY91" fmla="*/ 3327290 h 3482342"/>
              <a:gd name="connsiteX92" fmla="*/ 600378 w 12192000"/>
              <a:gd name="connsiteY92" fmla="*/ 3335250 h 3482342"/>
              <a:gd name="connsiteX93" fmla="*/ 493457 w 12192000"/>
              <a:gd name="connsiteY93" fmla="*/ 3365044 h 3482342"/>
              <a:gd name="connsiteX94" fmla="*/ 349402 w 12192000"/>
              <a:gd name="connsiteY94" fmla="*/ 3380897 h 3482342"/>
              <a:gd name="connsiteX95" fmla="*/ 192183 w 12192000"/>
              <a:gd name="connsiteY95" fmla="*/ 3460075 h 3482342"/>
              <a:gd name="connsiteX96" fmla="*/ 46713 w 12192000"/>
              <a:gd name="connsiteY96" fmla="*/ 3462986 h 3482342"/>
              <a:gd name="connsiteX97" fmla="*/ 2765 w 12192000"/>
              <a:gd name="connsiteY97" fmla="*/ 3480770 h 3482342"/>
              <a:gd name="connsiteX98" fmla="*/ 0 w 12192000"/>
              <a:gd name="connsiteY98" fmla="*/ 3482342 h 3482342"/>
              <a:gd name="connsiteX99" fmla="*/ 0 w 12192000"/>
              <a:gd name="connsiteY9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17124 w 12192000"/>
              <a:gd name="connsiteY58" fmla="*/ 1837109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700779 w 12192000"/>
              <a:gd name="connsiteY64" fmla="*/ 1907344 h 3482342"/>
              <a:gd name="connsiteX65" fmla="*/ 6672513 w 12192000"/>
              <a:gd name="connsiteY65" fmla="*/ 1926452 h 3482342"/>
              <a:gd name="connsiteX66" fmla="*/ 6633549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291263 w 12192000"/>
              <a:gd name="connsiteY78" fmla="*/ 2239182 h 3482342"/>
              <a:gd name="connsiteX79" fmla="*/ 5240857 w 12192000"/>
              <a:gd name="connsiteY79" fmla="*/ 2289444 h 3482342"/>
              <a:gd name="connsiteX80" fmla="*/ 5173523 w 12192000"/>
              <a:gd name="connsiteY80" fmla="*/ 2309057 h 3482342"/>
              <a:gd name="connsiteX81" fmla="*/ 5148543 w 12192000"/>
              <a:gd name="connsiteY81" fmla="*/ 2282356 h 3482342"/>
              <a:gd name="connsiteX82" fmla="*/ 5079548 w 12192000"/>
              <a:gd name="connsiteY82" fmla="*/ 2313485 h 3482342"/>
              <a:gd name="connsiteX83" fmla="*/ 4975908 w 12192000"/>
              <a:gd name="connsiteY83" fmla="*/ 2364128 h 3482342"/>
              <a:gd name="connsiteX84" fmla="*/ 4913723 w 12192000"/>
              <a:gd name="connsiteY84" fmla="*/ 2385265 h 3482342"/>
              <a:gd name="connsiteX85" fmla="*/ 4746485 w 12192000"/>
              <a:gd name="connsiteY85" fmla="*/ 2451769 h 3482342"/>
              <a:gd name="connsiteX86" fmla="*/ 4681588 w 12192000"/>
              <a:gd name="connsiteY86" fmla="*/ 2467494 h 3482342"/>
              <a:gd name="connsiteX87" fmla="*/ 1783655 w 12192000"/>
              <a:gd name="connsiteY87" fmla="*/ 3163860 h 3482342"/>
              <a:gd name="connsiteX88" fmla="*/ 1325955 w 12192000"/>
              <a:gd name="connsiteY88" fmla="*/ 3176692 h 3482342"/>
              <a:gd name="connsiteX89" fmla="*/ 1190384 w 12192000"/>
              <a:gd name="connsiteY89" fmla="*/ 3203504 h 3482342"/>
              <a:gd name="connsiteX90" fmla="*/ 1094537 w 12192000"/>
              <a:gd name="connsiteY90" fmla="*/ 3229469 h 3482342"/>
              <a:gd name="connsiteX91" fmla="*/ 779276 w 12192000"/>
              <a:gd name="connsiteY91" fmla="*/ 3327290 h 3482342"/>
              <a:gd name="connsiteX92" fmla="*/ 600378 w 12192000"/>
              <a:gd name="connsiteY92" fmla="*/ 3335250 h 3482342"/>
              <a:gd name="connsiteX93" fmla="*/ 493457 w 12192000"/>
              <a:gd name="connsiteY93" fmla="*/ 3365044 h 3482342"/>
              <a:gd name="connsiteX94" fmla="*/ 349402 w 12192000"/>
              <a:gd name="connsiteY94" fmla="*/ 3380897 h 3482342"/>
              <a:gd name="connsiteX95" fmla="*/ 192183 w 12192000"/>
              <a:gd name="connsiteY95" fmla="*/ 3460075 h 3482342"/>
              <a:gd name="connsiteX96" fmla="*/ 46713 w 12192000"/>
              <a:gd name="connsiteY96" fmla="*/ 3462986 h 3482342"/>
              <a:gd name="connsiteX97" fmla="*/ 2765 w 12192000"/>
              <a:gd name="connsiteY97" fmla="*/ 3480770 h 3482342"/>
              <a:gd name="connsiteX98" fmla="*/ 0 w 12192000"/>
              <a:gd name="connsiteY98" fmla="*/ 3482342 h 3482342"/>
              <a:gd name="connsiteX99" fmla="*/ 0 w 12192000"/>
              <a:gd name="connsiteY9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700779 w 12192000"/>
              <a:gd name="connsiteY64" fmla="*/ 1907344 h 3482342"/>
              <a:gd name="connsiteX65" fmla="*/ 6672513 w 12192000"/>
              <a:gd name="connsiteY65" fmla="*/ 1926452 h 3482342"/>
              <a:gd name="connsiteX66" fmla="*/ 6633549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291263 w 12192000"/>
              <a:gd name="connsiteY78" fmla="*/ 2239182 h 3482342"/>
              <a:gd name="connsiteX79" fmla="*/ 5240857 w 12192000"/>
              <a:gd name="connsiteY79" fmla="*/ 2289444 h 3482342"/>
              <a:gd name="connsiteX80" fmla="*/ 5173523 w 12192000"/>
              <a:gd name="connsiteY80" fmla="*/ 2309057 h 3482342"/>
              <a:gd name="connsiteX81" fmla="*/ 5148543 w 12192000"/>
              <a:gd name="connsiteY81" fmla="*/ 2282356 h 3482342"/>
              <a:gd name="connsiteX82" fmla="*/ 5079548 w 12192000"/>
              <a:gd name="connsiteY82" fmla="*/ 2313485 h 3482342"/>
              <a:gd name="connsiteX83" fmla="*/ 4975908 w 12192000"/>
              <a:gd name="connsiteY83" fmla="*/ 2364128 h 3482342"/>
              <a:gd name="connsiteX84" fmla="*/ 4913723 w 12192000"/>
              <a:gd name="connsiteY84" fmla="*/ 2385265 h 3482342"/>
              <a:gd name="connsiteX85" fmla="*/ 4746485 w 12192000"/>
              <a:gd name="connsiteY85" fmla="*/ 2451769 h 3482342"/>
              <a:gd name="connsiteX86" fmla="*/ 4681588 w 12192000"/>
              <a:gd name="connsiteY86" fmla="*/ 2467494 h 3482342"/>
              <a:gd name="connsiteX87" fmla="*/ 1783655 w 12192000"/>
              <a:gd name="connsiteY87" fmla="*/ 3163860 h 3482342"/>
              <a:gd name="connsiteX88" fmla="*/ 1325955 w 12192000"/>
              <a:gd name="connsiteY88" fmla="*/ 3176692 h 3482342"/>
              <a:gd name="connsiteX89" fmla="*/ 1190384 w 12192000"/>
              <a:gd name="connsiteY89" fmla="*/ 3203504 h 3482342"/>
              <a:gd name="connsiteX90" fmla="*/ 1094537 w 12192000"/>
              <a:gd name="connsiteY90" fmla="*/ 3229469 h 3482342"/>
              <a:gd name="connsiteX91" fmla="*/ 779276 w 12192000"/>
              <a:gd name="connsiteY91" fmla="*/ 3327290 h 3482342"/>
              <a:gd name="connsiteX92" fmla="*/ 600378 w 12192000"/>
              <a:gd name="connsiteY92" fmla="*/ 3335250 h 3482342"/>
              <a:gd name="connsiteX93" fmla="*/ 493457 w 12192000"/>
              <a:gd name="connsiteY93" fmla="*/ 3365044 h 3482342"/>
              <a:gd name="connsiteX94" fmla="*/ 349402 w 12192000"/>
              <a:gd name="connsiteY94" fmla="*/ 3380897 h 3482342"/>
              <a:gd name="connsiteX95" fmla="*/ 192183 w 12192000"/>
              <a:gd name="connsiteY95" fmla="*/ 3460075 h 3482342"/>
              <a:gd name="connsiteX96" fmla="*/ 46713 w 12192000"/>
              <a:gd name="connsiteY96" fmla="*/ 3462986 h 3482342"/>
              <a:gd name="connsiteX97" fmla="*/ 2765 w 12192000"/>
              <a:gd name="connsiteY97" fmla="*/ 3480770 h 3482342"/>
              <a:gd name="connsiteX98" fmla="*/ 0 w 12192000"/>
              <a:gd name="connsiteY98" fmla="*/ 3482342 h 3482342"/>
              <a:gd name="connsiteX99" fmla="*/ 0 w 12192000"/>
              <a:gd name="connsiteY9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700779 w 12192000"/>
              <a:gd name="connsiteY64" fmla="*/ 1907344 h 3482342"/>
              <a:gd name="connsiteX65" fmla="*/ 6672513 w 12192000"/>
              <a:gd name="connsiteY65" fmla="*/ 1926452 h 3482342"/>
              <a:gd name="connsiteX66" fmla="*/ 6633549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291263 w 12192000"/>
              <a:gd name="connsiteY78" fmla="*/ 2239182 h 3482342"/>
              <a:gd name="connsiteX79" fmla="*/ 5240857 w 12192000"/>
              <a:gd name="connsiteY79" fmla="*/ 2289444 h 3482342"/>
              <a:gd name="connsiteX80" fmla="*/ 5173523 w 12192000"/>
              <a:gd name="connsiteY80" fmla="*/ 2309057 h 3482342"/>
              <a:gd name="connsiteX81" fmla="*/ 5148543 w 12192000"/>
              <a:gd name="connsiteY81" fmla="*/ 2282356 h 3482342"/>
              <a:gd name="connsiteX82" fmla="*/ 5079548 w 12192000"/>
              <a:gd name="connsiteY82" fmla="*/ 2313485 h 3482342"/>
              <a:gd name="connsiteX83" fmla="*/ 4975908 w 12192000"/>
              <a:gd name="connsiteY83" fmla="*/ 2364128 h 3482342"/>
              <a:gd name="connsiteX84" fmla="*/ 4913723 w 12192000"/>
              <a:gd name="connsiteY84" fmla="*/ 2385265 h 3482342"/>
              <a:gd name="connsiteX85" fmla="*/ 4746485 w 12192000"/>
              <a:gd name="connsiteY85" fmla="*/ 2451769 h 3482342"/>
              <a:gd name="connsiteX86" fmla="*/ 4681588 w 12192000"/>
              <a:gd name="connsiteY86" fmla="*/ 2467494 h 3482342"/>
              <a:gd name="connsiteX87" fmla="*/ 1783655 w 12192000"/>
              <a:gd name="connsiteY87" fmla="*/ 3163860 h 3482342"/>
              <a:gd name="connsiteX88" fmla="*/ 1325955 w 12192000"/>
              <a:gd name="connsiteY88" fmla="*/ 3176692 h 3482342"/>
              <a:gd name="connsiteX89" fmla="*/ 1190384 w 12192000"/>
              <a:gd name="connsiteY89" fmla="*/ 3203504 h 3482342"/>
              <a:gd name="connsiteX90" fmla="*/ 1094537 w 12192000"/>
              <a:gd name="connsiteY90" fmla="*/ 3229469 h 3482342"/>
              <a:gd name="connsiteX91" fmla="*/ 779276 w 12192000"/>
              <a:gd name="connsiteY91" fmla="*/ 3327290 h 3482342"/>
              <a:gd name="connsiteX92" fmla="*/ 600378 w 12192000"/>
              <a:gd name="connsiteY92" fmla="*/ 3335250 h 3482342"/>
              <a:gd name="connsiteX93" fmla="*/ 493457 w 12192000"/>
              <a:gd name="connsiteY93" fmla="*/ 3365044 h 3482342"/>
              <a:gd name="connsiteX94" fmla="*/ 349402 w 12192000"/>
              <a:gd name="connsiteY94" fmla="*/ 3380897 h 3482342"/>
              <a:gd name="connsiteX95" fmla="*/ 192183 w 12192000"/>
              <a:gd name="connsiteY95" fmla="*/ 3460075 h 3482342"/>
              <a:gd name="connsiteX96" fmla="*/ 46713 w 12192000"/>
              <a:gd name="connsiteY96" fmla="*/ 3462986 h 3482342"/>
              <a:gd name="connsiteX97" fmla="*/ 2765 w 12192000"/>
              <a:gd name="connsiteY97" fmla="*/ 3480770 h 3482342"/>
              <a:gd name="connsiteX98" fmla="*/ 0 w 12192000"/>
              <a:gd name="connsiteY98" fmla="*/ 3482342 h 3482342"/>
              <a:gd name="connsiteX99" fmla="*/ 0 w 12192000"/>
              <a:gd name="connsiteY9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700779 w 12192000"/>
              <a:gd name="connsiteY64" fmla="*/ 1907344 h 3482342"/>
              <a:gd name="connsiteX65" fmla="*/ 6672513 w 12192000"/>
              <a:gd name="connsiteY65" fmla="*/ 1926452 h 3482342"/>
              <a:gd name="connsiteX66" fmla="*/ 6633549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291263 w 12192000"/>
              <a:gd name="connsiteY78" fmla="*/ 2239182 h 3482342"/>
              <a:gd name="connsiteX79" fmla="*/ 5240857 w 12192000"/>
              <a:gd name="connsiteY79" fmla="*/ 2289444 h 3482342"/>
              <a:gd name="connsiteX80" fmla="*/ 5173523 w 12192000"/>
              <a:gd name="connsiteY80" fmla="*/ 2309057 h 3482342"/>
              <a:gd name="connsiteX81" fmla="*/ 5148543 w 12192000"/>
              <a:gd name="connsiteY81" fmla="*/ 2282356 h 3482342"/>
              <a:gd name="connsiteX82" fmla="*/ 5079548 w 12192000"/>
              <a:gd name="connsiteY82" fmla="*/ 2313485 h 3482342"/>
              <a:gd name="connsiteX83" fmla="*/ 4975908 w 12192000"/>
              <a:gd name="connsiteY83" fmla="*/ 2364128 h 3482342"/>
              <a:gd name="connsiteX84" fmla="*/ 4913723 w 12192000"/>
              <a:gd name="connsiteY84" fmla="*/ 2385265 h 3482342"/>
              <a:gd name="connsiteX85" fmla="*/ 4746485 w 12192000"/>
              <a:gd name="connsiteY85" fmla="*/ 2451769 h 3482342"/>
              <a:gd name="connsiteX86" fmla="*/ 4681588 w 12192000"/>
              <a:gd name="connsiteY86" fmla="*/ 2467494 h 3482342"/>
              <a:gd name="connsiteX87" fmla="*/ 1783655 w 12192000"/>
              <a:gd name="connsiteY87" fmla="*/ 3163860 h 3482342"/>
              <a:gd name="connsiteX88" fmla="*/ 1325955 w 12192000"/>
              <a:gd name="connsiteY88" fmla="*/ 3176692 h 3482342"/>
              <a:gd name="connsiteX89" fmla="*/ 1190384 w 12192000"/>
              <a:gd name="connsiteY89" fmla="*/ 3203504 h 3482342"/>
              <a:gd name="connsiteX90" fmla="*/ 1094537 w 12192000"/>
              <a:gd name="connsiteY90" fmla="*/ 3229469 h 3482342"/>
              <a:gd name="connsiteX91" fmla="*/ 779276 w 12192000"/>
              <a:gd name="connsiteY91" fmla="*/ 3327290 h 3482342"/>
              <a:gd name="connsiteX92" fmla="*/ 600378 w 12192000"/>
              <a:gd name="connsiteY92" fmla="*/ 3335250 h 3482342"/>
              <a:gd name="connsiteX93" fmla="*/ 493457 w 12192000"/>
              <a:gd name="connsiteY93" fmla="*/ 3365044 h 3482342"/>
              <a:gd name="connsiteX94" fmla="*/ 349402 w 12192000"/>
              <a:gd name="connsiteY94" fmla="*/ 3380897 h 3482342"/>
              <a:gd name="connsiteX95" fmla="*/ 192183 w 12192000"/>
              <a:gd name="connsiteY95" fmla="*/ 3460075 h 3482342"/>
              <a:gd name="connsiteX96" fmla="*/ 46713 w 12192000"/>
              <a:gd name="connsiteY96" fmla="*/ 3462986 h 3482342"/>
              <a:gd name="connsiteX97" fmla="*/ 2765 w 12192000"/>
              <a:gd name="connsiteY97" fmla="*/ 3480770 h 3482342"/>
              <a:gd name="connsiteX98" fmla="*/ 0 w 12192000"/>
              <a:gd name="connsiteY98" fmla="*/ 3482342 h 3482342"/>
              <a:gd name="connsiteX99" fmla="*/ 0 w 12192000"/>
              <a:gd name="connsiteY9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700779 w 12192000"/>
              <a:gd name="connsiteY64" fmla="*/ 1907344 h 3482342"/>
              <a:gd name="connsiteX65" fmla="*/ 6672513 w 12192000"/>
              <a:gd name="connsiteY65" fmla="*/ 1926452 h 3482342"/>
              <a:gd name="connsiteX66" fmla="*/ 6622958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291263 w 12192000"/>
              <a:gd name="connsiteY78" fmla="*/ 2239182 h 3482342"/>
              <a:gd name="connsiteX79" fmla="*/ 5240857 w 12192000"/>
              <a:gd name="connsiteY79" fmla="*/ 2289444 h 3482342"/>
              <a:gd name="connsiteX80" fmla="*/ 5173523 w 12192000"/>
              <a:gd name="connsiteY80" fmla="*/ 2309057 h 3482342"/>
              <a:gd name="connsiteX81" fmla="*/ 5148543 w 12192000"/>
              <a:gd name="connsiteY81" fmla="*/ 2282356 h 3482342"/>
              <a:gd name="connsiteX82" fmla="*/ 5079548 w 12192000"/>
              <a:gd name="connsiteY82" fmla="*/ 2313485 h 3482342"/>
              <a:gd name="connsiteX83" fmla="*/ 4975908 w 12192000"/>
              <a:gd name="connsiteY83" fmla="*/ 2364128 h 3482342"/>
              <a:gd name="connsiteX84" fmla="*/ 4913723 w 12192000"/>
              <a:gd name="connsiteY84" fmla="*/ 2385265 h 3482342"/>
              <a:gd name="connsiteX85" fmla="*/ 4746485 w 12192000"/>
              <a:gd name="connsiteY85" fmla="*/ 2451769 h 3482342"/>
              <a:gd name="connsiteX86" fmla="*/ 4681588 w 12192000"/>
              <a:gd name="connsiteY86" fmla="*/ 2467494 h 3482342"/>
              <a:gd name="connsiteX87" fmla="*/ 1783655 w 12192000"/>
              <a:gd name="connsiteY87" fmla="*/ 3163860 h 3482342"/>
              <a:gd name="connsiteX88" fmla="*/ 1325955 w 12192000"/>
              <a:gd name="connsiteY88" fmla="*/ 3176692 h 3482342"/>
              <a:gd name="connsiteX89" fmla="*/ 1190384 w 12192000"/>
              <a:gd name="connsiteY89" fmla="*/ 3203504 h 3482342"/>
              <a:gd name="connsiteX90" fmla="*/ 1094537 w 12192000"/>
              <a:gd name="connsiteY90" fmla="*/ 3229469 h 3482342"/>
              <a:gd name="connsiteX91" fmla="*/ 779276 w 12192000"/>
              <a:gd name="connsiteY91" fmla="*/ 3327290 h 3482342"/>
              <a:gd name="connsiteX92" fmla="*/ 600378 w 12192000"/>
              <a:gd name="connsiteY92" fmla="*/ 3335250 h 3482342"/>
              <a:gd name="connsiteX93" fmla="*/ 493457 w 12192000"/>
              <a:gd name="connsiteY93" fmla="*/ 3365044 h 3482342"/>
              <a:gd name="connsiteX94" fmla="*/ 349402 w 12192000"/>
              <a:gd name="connsiteY94" fmla="*/ 3380897 h 3482342"/>
              <a:gd name="connsiteX95" fmla="*/ 192183 w 12192000"/>
              <a:gd name="connsiteY95" fmla="*/ 3460075 h 3482342"/>
              <a:gd name="connsiteX96" fmla="*/ 46713 w 12192000"/>
              <a:gd name="connsiteY96" fmla="*/ 3462986 h 3482342"/>
              <a:gd name="connsiteX97" fmla="*/ 2765 w 12192000"/>
              <a:gd name="connsiteY97" fmla="*/ 3480770 h 3482342"/>
              <a:gd name="connsiteX98" fmla="*/ 0 w 12192000"/>
              <a:gd name="connsiteY98" fmla="*/ 3482342 h 3482342"/>
              <a:gd name="connsiteX99" fmla="*/ 0 w 12192000"/>
              <a:gd name="connsiteY9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700779 w 12192000"/>
              <a:gd name="connsiteY64" fmla="*/ 1907344 h 3482342"/>
              <a:gd name="connsiteX65" fmla="*/ 6651330 w 12192000"/>
              <a:gd name="connsiteY65" fmla="*/ 1922921 h 3482342"/>
              <a:gd name="connsiteX66" fmla="*/ 6622958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291263 w 12192000"/>
              <a:gd name="connsiteY78" fmla="*/ 2239182 h 3482342"/>
              <a:gd name="connsiteX79" fmla="*/ 5240857 w 12192000"/>
              <a:gd name="connsiteY79" fmla="*/ 2289444 h 3482342"/>
              <a:gd name="connsiteX80" fmla="*/ 5173523 w 12192000"/>
              <a:gd name="connsiteY80" fmla="*/ 2309057 h 3482342"/>
              <a:gd name="connsiteX81" fmla="*/ 5148543 w 12192000"/>
              <a:gd name="connsiteY81" fmla="*/ 2282356 h 3482342"/>
              <a:gd name="connsiteX82" fmla="*/ 5079548 w 12192000"/>
              <a:gd name="connsiteY82" fmla="*/ 2313485 h 3482342"/>
              <a:gd name="connsiteX83" fmla="*/ 4975908 w 12192000"/>
              <a:gd name="connsiteY83" fmla="*/ 2364128 h 3482342"/>
              <a:gd name="connsiteX84" fmla="*/ 4913723 w 12192000"/>
              <a:gd name="connsiteY84" fmla="*/ 2385265 h 3482342"/>
              <a:gd name="connsiteX85" fmla="*/ 4746485 w 12192000"/>
              <a:gd name="connsiteY85" fmla="*/ 2451769 h 3482342"/>
              <a:gd name="connsiteX86" fmla="*/ 4681588 w 12192000"/>
              <a:gd name="connsiteY86" fmla="*/ 2467494 h 3482342"/>
              <a:gd name="connsiteX87" fmla="*/ 1783655 w 12192000"/>
              <a:gd name="connsiteY87" fmla="*/ 3163860 h 3482342"/>
              <a:gd name="connsiteX88" fmla="*/ 1325955 w 12192000"/>
              <a:gd name="connsiteY88" fmla="*/ 3176692 h 3482342"/>
              <a:gd name="connsiteX89" fmla="*/ 1190384 w 12192000"/>
              <a:gd name="connsiteY89" fmla="*/ 3203504 h 3482342"/>
              <a:gd name="connsiteX90" fmla="*/ 1094537 w 12192000"/>
              <a:gd name="connsiteY90" fmla="*/ 3229469 h 3482342"/>
              <a:gd name="connsiteX91" fmla="*/ 779276 w 12192000"/>
              <a:gd name="connsiteY91" fmla="*/ 3327290 h 3482342"/>
              <a:gd name="connsiteX92" fmla="*/ 600378 w 12192000"/>
              <a:gd name="connsiteY92" fmla="*/ 3335250 h 3482342"/>
              <a:gd name="connsiteX93" fmla="*/ 493457 w 12192000"/>
              <a:gd name="connsiteY93" fmla="*/ 3365044 h 3482342"/>
              <a:gd name="connsiteX94" fmla="*/ 349402 w 12192000"/>
              <a:gd name="connsiteY94" fmla="*/ 3380897 h 3482342"/>
              <a:gd name="connsiteX95" fmla="*/ 192183 w 12192000"/>
              <a:gd name="connsiteY95" fmla="*/ 3460075 h 3482342"/>
              <a:gd name="connsiteX96" fmla="*/ 46713 w 12192000"/>
              <a:gd name="connsiteY96" fmla="*/ 3462986 h 3482342"/>
              <a:gd name="connsiteX97" fmla="*/ 2765 w 12192000"/>
              <a:gd name="connsiteY97" fmla="*/ 3480770 h 3482342"/>
              <a:gd name="connsiteX98" fmla="*/ 0 w 12192000"/>
              <a:gd name="connsiteY98" fmla="*/ 3482342 h 3482342"/>
              <a:gd name="connsiteX99" fmla="*/ 0 w 12192000"/>
              <a:gd name="connsiteY9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291263 w 12192000"/>
              <a:gd name="connsiteY78" fmla="*/ 2239182 h 3482342"/>
              <a:gd name="connsiteX79" fmla="*/ 5240857 w 12192000"/>
              <a:gd name="connsiteY79" fmla="*/ 2289444 h 3482342"/>
              <a:gd name="connsiteX80" fmla="*/ 5173523 w 12192000"/>
              <a:gd name="connsiteY80" fmla="*/ 2309057 h 3482342"/>
              <a:gd name="connsiteX81" fmla="*/ 5148543 w 12192000"/>
              <a:gd name="connsiteY81" fmla="*/ 2282356 h 3482342"/>
              <a:gd name="connsiteX82" fmla="*/ 5079548 w 12192000"/>
              <a:gd name="connsiteY82" fmla="*/ 2313485 h 3482342"/>
              <a:gd name="connsiteX83" fmla="*/ 4975908 w 12192000"/>
              <a:gd name="connsiteY83" fmla="*/ 2364128 h 3482342"/>
              <a:gd name="connsiteX84" fmla="*/ 4913723 w 12192000"/>
              <a:gd name="connsiteY84" fmla="*/ 2385265 h 3482342"/>
              <a:gd name="connsiteX85" fmla="*/ 4746485 w 12192000"/>
              <a:gd name="connsiteY85" fmla="*/ 2451769 h 3482342"/>
              <a:gd name="connsiteX86" fmla="*/ 4681588 w 12192000"/>
              <a:gd name="connsiteY86" fmla="*/ 2467494 h 3482342"/>
              <a:gd name="connsiteX87" fmla="*/ 1783655 w 12192000"/>
              <a:gd name="connsiteY87" fmla="*/ 3163860 h 3482342"/>
              <a:gd name="connsiteX88" fmla="*/ 1325955 w 12192000"/>
              <a:gd name="connsiteY88" fmla="*/ 3176692 h 3482342"/>
              <a:gd name="connsiteX89" fmla="*/ 1190384 w 12192000"/>
              <a:gd name="connsiteY89" fmla="*/ 3203504 h 3482342"/>
              <a:gd name="connsiteX90" fmla="*/ 1094537 w 12192000"/>
              <a:gd name="connsiteY90" fmla="*/ 3229469 h 3482342"/>
              <a:gd name="connsiteX91" fmla="*/ 779276 w 12192000"/>
              <a:gd name="connsiteY91" fmla="*/ 3327290 h 3482342"/>
              <a:gd name="connsiteX92" fmla="*/ 600378 w 12192000"/>
              <a:gd name="connsiteY92" fmla="*/ 3335250 h 3482342"/>
              <a:gd name="connsiteX93" fmla="*/ 493457 w 12192000"/>
              <a:gd name="connsiteY93" fmla="*/ 3365044 h 3482342"/>
              <a:gd name="connsiteX94" fmla="*/ 349402 w 12192000"/>
              <a:gd name="connsiteY94" fmla="*/ 3380897 h 3482342"/>
              <a:gd name="connsiteX95" fmla="*/ 192183 w 12192000"/>
              <a:gd name="connsiteY95" fmla="*/ 3460075 h 3482342"/>
              <a:gd name="connsiteX96" fmla="*/ 46713 w 12192000"/>
              <a:gd name="connsiteY96" fmla="*/ 3462986 h 3482342"/>
              <a:gd name="connsiteX97" fmla="*/ 2765 w 12192000"/>
              <a:gd name="connsiteY97" fmla="*/ 3480770 h 3482342"/>
              <a:gd name="connsiteX98" fmla="*/ 0 w 12192000"/>
              <a:gd name="connsiteY98" fmla="*/ 3482342 h 3482342"/>
              <a:gd name="connsiteX99" fmla="*/ 0 w 12192000"/>
              <a:gd name="connsiteY9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291263 w 12192000"/>
              <a:gd name="connsiteY78" fmla="*/ 2239182 h 3482342"/>
              <a:gd name="connsiteX79" fmla="*/ 5240857 w 12192000"/>
              <a:gd name="connsiteY79" fmla="*/ 2289444 h 3482342"/>
              <a:gd name="connsiteX80" fmla="*/ 5173523 w 12192000"/>
              <a:gd name="connsiteY80" fmla="*/ 2309057 h 3482342"/>
              <a:gd name="connsiteX81" fmla="*/ 5148543 w 12192000"/>
              <a:gd name="connsiteY81" fmla="*/ 2282356 h 3482342"/>
              <a:gd name="connsiteX82" fmla="*/ 5079548 w 12192000"/>
              <a:gd name="connsiteY82" fmla="*/ 2313485 h 3482342"/>
              <a:gd name="connsiteX83" fmla="*/ 4975908 w 12192000"/>
              <a:gd name="connsiteY83" fmla="*/ 2364128 h 3482342"/>
              <a:gd name="connsiteX84" fmla="*/ 4913723 w 12192000"/>
              <a:gd name="connsiteY84" fmla="*/ 2385265 h 3482342"/>
              <a:gd name="connsiteX85" fmla="*/ 4746485 w 12192000"/>
              <a:gd name="connsiteY85" fmla="*/ 2451769 h 3482342"/>
              <a:gd name="connsiteX86" fmla="*/ 4681588 w 12192000"/>
              <a:gd name="connsiteY86" fmla="*/ 2467494 h 3482342"/>
              <a:gd name="connsiteX87" fmla="*/ 1783655 w 12192000"/>
              <a:gd name="connsiteY87" fmla="*/ 3163860 h 3482342"/>
              <a:gd name="connsiteX88" fmla="*/ 1325955 w 12192000"/>
              <a:gd name="connsiteY88" fmla="*/ 3176692 h 3482342"/>
              <a:gd name="connsiteX89" fmla="*/ 1190384 w 12192000"/>
              <a:gd name="connsiteY89" fmla="*/ 3203504 h 3482342"/>
              <a:gd name="connsiteX90" fmla="*/ 1094537 w 12192000"/>
              <a:gd name="connsiteY90" fmla="*/ 3229469 h 3482342"/>
              <a:gd name="connsiteX91" fmla="*/ 779276 w 12192000"/>
              <a:gd name="connsiteY91" fmla="*/ 3327290 h 3482342"/>
              <a:gd name="connsiteX92" fmla="*/ 600378 w 12192000"/>
              <a:gd name="connsiteY92" fmla="*/ 3335250 h 3482342"/>
              <a:gd name="connsiteX93" fmla="*/ 493457 w 12192000"/>
              <a:gd name="connsiteY93" fmla="*/ 3365044 h 3482342"/>
              <a:gd name="connsiteX94" fmla="*/ 349402 w 12192000"/>
              <a:gd name="connsiteY94" fmla="*/ 3380897 h 3482342"/>
              <a:gd name="connsiteX95" fmla="*/ 192183 w 12192000"/>
              <a:gd name="connsiteY95" fmla="*/ 3460075 h 3482342"/>
              <a:gd name="connsiteX96" fmla="*/ 46713 w 12192000"/>
              <a:gd name="connsiteY96" fmla="*/ 3462986 h 3482342"/>
              <a:gd name="connsiteX97" fmla="*/ 2765 w 12192000"/>
              <a:gd name="connsiteY97" fmla="*/ 3480770 h 3482342"/>
              <a:gd name="connsiteX98" fmla="*/ 0 w 12192000"/>
              <a:gd name="connsiteY98" fmla="*/ 3482342 h 3482342"/>
              <a:gd name="connsiteX99" fmla="*/ 0 w 12192000"/>
              <a:gd name="connsiteY9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291263 w 12192000"/>
              <a:gd name="connsiteY78" fmla="*/ 2239182 h 3482342"/>
              <a:gd name="connsiteX79" fmla="*/ 5240857 w 12192000"/>
              <a:gd name="connsiteY79" fmla="*/ 2289444 h 3482342"/>
              <a:gd name="connsiteX80" fmla="*/ 5173523 w 12192000"/>
              <a:gd name="connsiteY80" fmla="*/ 2309057 h 3482342"/>
              <a:gd name="connsiteX81" fmla="*/ 5148543 w 12192000"/>
              <a:gd name="connsiteY81" fmla="*/ 2282356 h 3482342"/>
              <a:gd name="connsiteX82" fmla="*/ 5065426 w 12192000"/>
              <a:gd name="connsiteY82" fmla="*/ 2324076 h 3482342"/>
              <a:gd name="connsiteX83" fmla="*/ 4975908 w 12192000"/>
              <a:gd name="connsiteY83" fmla="*/ 2364128 h 3482342"/>
              <a:gd name="connsiteX84" fmla="*/ 4913723 w 12192000"/>
              <a:gd name="connsiteY84" fmla="*/ 2385265 h 3482342"/>
              <a:gd name="connsiteX85" fmla="*/ 4746485 w 12192000"/>
              <a:gd name="connsiteY85" fmla="*/ 2451769 h 3482342"/>
              <a:gd name="connsiteX86" fmla="*/ 4681588 w 12192000"/>
              <a:gd name="connsiteY86" fmla="*/ 2467494 h 3482342"/>
              <a:gd name="connsiteX87" fmla="*/ 1783655 w 12192000"/>
              <a:gd name="connsiteY87" fmla="*/ 3163860 h 3482342"/>
              <a:gd name="connsiteX88" fmla="*/ 1325955 w 12192000"/>
              <a:gd name="connsiteY88" fmla="*/ 3176692 h 3482342"/>
              <a:gd name="connsiteX89" fmla="*/ 1190384 w 12192000"/>
              <a:gd name="connsiteY89" fmla="*/ 3203504 h 3482342"/>
              <a:gd name="connsiteX90" fmla="*/ 1094537 w 12192000"/>
              <a:gd name="connsiteY90" fmla="*/ 3229469 h 3482342"/>
              <a:gd name="connsiteX91" fmla="*/ 779276 w 12192000"/>
              <a:gd name="connsiteY91" fmla="*/ 3327290 h 3482342"/>
              <a:gd name="connsiteX92" fmla="*/ 600378 w 12192000"/>
              <a:gd name="connsiteY92" fmla="*/ 3335250 h 3482342"/>
              <a:gd name="connsiteX93" fmla="*/ 493457 w 12192000"/>
              <a:gd name="connsiteY93" fmla="*/ 3365044 h 3482342"/>
              <a:gd name="connsiteX94" fmla="*/ 349402 w 12192000"/>
              <a:gd name="connsiteY94" fmla="*/ 3380897 h 3482342"/>
              <a:gd name="connsiteX95" fmla="*/ 192183 w 12192000"/>
              <a:gd name="connsiteY95" fmla="*/ 3460075 h 3482342"/>
              <a:gd name="connsiteX96" fmla="*/ 46713 w 12192000"/>
              <a:gd name="connsiteY96" fmla="*/ 3462986 h 3482342"/>
              <a:gd name="connsiteX97" fmla="*/ 2765 w 12192000"/>
              <a:gd name="connsiteY97" fmla="*/ 3480770 h 3482342"/>
              <a:gd name="connsiteX98" fmla="*/ 0 w 12192000"/>
              <a:gd name="connsiteY98" fmla="*/ 3482342 h 3482342"/>
              <a:gd name="connsiteX99" fmla="*/ 0 w 12192000"/>
              <a:gd name="connsiteY9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291263 w 12192000"/>
              <a:gd name="connsiteY78" fmla="*/ 2239182 h 3482342"/>
              <a:gd name="connsiteX79" fmla="*/ 5240857 w 12192000"/>
              <a:gd name="connsiteY79" fmla="*/ 2289444 h 3482342"/>
              <a:gd name="connsiteX80" fmla="*/ 5173523 w 12192000"/>
              <a:gd name="connsiteY80" fmla="*/ 2309057 h 3482342"/>
              <a:gd name="connsiteX81" fmla="*/ 5148543 w 12192000"/>
              <a:gd name="connsiteY81" fmla="*/ 2282356 h 3482342"/>
              <a:gd name="connsiteX82" fmla="*/ 5065426 w 12192000"/>
              <a:gd name="connsiteY82" fmla="*/ 2324076 h 3482342"/>
              <a:gd name="connsiteX83" fmla="*/ 4975908 w 12192000"/>
              <a:gd name="connsiteY83" fmla="*/ 2364128 h 3482342"/>
              <a:gd name="connsiteX84" fmla="*/ 4913723 w 12192000"/>
              <a:gd name="connsiteY84" fmla="*/ 2385265 h 3482342"/>
              <a:gd name="connsiteX85" fmla="*/ 4746485 w 12192000"/>
              <a:gd name="connsiteY85" fmla="*/ 2451769 h 3482342"/>
              <a:gd name="connsiteX86" fmla="*/ 4681588 w 12192000"/>
              <a:gd name="connsiteY86" fmla="*/ 2467494 h 3482342"/>
              <a:gd name="connsiteX87" fmla="*/ 1783655 w 12192000"/>
              <a:gd name="connsiteY87" fmla="*/ 3163860 h 3482342"/>
              <a:gd name="connsiteX88" fmla="*/ 1325955 w 12192000"/>
              <a:gd name="connsiteY88" fmla="*/ 3176692 h 3482342"/>
              <a:gd name="connsiteX89" fmla="*/ 1190384 w 12192000"/>
              <a:gd name="connsiteY89" fmla="*/ 3203504 h 3482342"/>
              <a:gd name="connsiteX90" fmla="*/ 1094537 w 12192000"/>
              <a:gd name="connsiteY90" fmla="*/ 3229469 h 3482342"/>
              <a:gd name="connsiteX91" fmla="*/ 779276 w 12192000"/>
              <a:gd name="connsiteY91" fmla="*/ 3327290 h 3482342"/>
              <a:gd name="connsiteX92" fmla="*/ 600378 w 12192000"/>
              <a:gd name="connsiteY92" fmla="*/ 3335250 h 3482342"/>
              <a:gd name="connsiteX93" fmla="*/ 493457 w 12192000"/>
              <a:gd name="connsiteY93" fmla="*/ 3365044 h 3482342"/>
              <a:gd name="connsiteX94" fmla="*/ 349402 w 12192000"/>
              <a:gd name="connsiteY94" fmla="*/ 3380897 h 3482342"/>
              <a:gd name="connsiteX95" fmla="*/ 192183 w 12192000"/>
              <a:gd name="connsiteY95" fmla="*/ 3460075 h 3482342"/>
              <a:gd name="connsiteX96" fmla="*/ 46713 w 12192000"/>
              <a:gd name="connsiteY96" fmla="*/ 3462986 h 3482342"/>
              <a:gd name="connsiteX97" fmla="*/ 2765 w 12192000"/>
              <a:gd name="connsiteY97" fmla="*/ 3480770 h 3482342"/>
              <a:gd name="connsiteX98" fmla="*/ 0 w 12192000"/>
              <a:gd name="connsiteY98" fmla="*/ 3482342 h 3482342"/>
              <a:gd name="connsiteX99" fmla="*/ 0 w 12192000"/>
              <a:gd name="connsiteY9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291263 w 12192000"/>
              <a:gd name="connsiteY78" fmla="*/ 2239182 h 3482342"/>
              <a:gd name="connsiteX79" fmla="*/ 5240857 w 12192000"/>
              <a:gd name="connsiteY79" fmla="*/ 2289444 h 3482342"/>
              <a:gd name="connsiteX80" fmla="*/ 5173523 w 12192000"/>
              <a:gd name="connsiteY80" fmla="*/ 2309057 h 3482342"/>
              <a:gd name="connsiteX81" fmla="*/ 5123830 w 12192000"/>
              <a:gd name="connsiteY81" fmla="*/ 2307070 h 3482342"/>
              <a:gd name="connsiteX82" fmla="*/ 5065426 w 12192000"/>
              <a:gd name="connsiteY82" fmla="*/ 2324076 h 3482342"/>
              <a:gd name="connsiteX83" fmla="*/ 4975908 w 12192000"/>
              <a:gd name="connsiteY83" fmla="*/ 2364128 h 3482342"/>
              <a:gd name="connsiteX84" fmla="*/ 4913723 w 12192000"/>
              <a:gd name="connsiteY84" fmla="*/ 2385265 h 3482342"/>
              <a:gd name="connsiteX85" fmla="*/ 4746485 w 12192000"/>
              <a:gd name="connsiteY85" fmla="*/ 2451769 h 3482342"/>
              <a:gd name="connsiteX86" fmla="*/ 4681588 w 12192000"/>
              <a:gd name="connsiteY86" fmla="*/ 2467494 h 3482342"/>
              <a:gd name="connsiteX87" fmla="*/ 1783655 w 12192000"/>
              <a:gd name="connsiteY87" fmla="*/ 3163860 h 3482342"/>
              <a:gd name="connsiteX88" fmla="*/ 1325955 w 12192000"/>
              <a:gd name="connsiteY88" fmla="*/ 3176692 h 3482342"/>
              <a:gd name="connsiteX89" fmla="*/ 1190384 w 12192000"/>
              <a:gd name="connsiteY89" fmla="*/ 3203504 h 3482342"/>
              <a:gd name="connsiteX90" fmla="*/ 1094537 w 12192000"/>
              <a:gd name="connsiteY90" fmla="*/ 3229469 h 3482342"/>
              <a:gd name="connsiteX91" fmla="*/ 779276 w 12192000"/>
              <a:gd name="connsiteY91" fmla="*/ 3327290 h 3482342"/>
              <a:gd name="connsiteX92" fmla="*/ 600378 w 12192000"/>
              <a:gd name="connsiteY92" fmla="*/ 3335250 h 3482342"/>
              <a:gd name="connsiteX93" fmla="*/ 493457 w 12192000"/>
              <a:gd name="connsiteY93" fmla="*/ 3365044 h 3482342"/>
              <a:gd name="connsiteX94" fmla="*/ 349402 w 12192000"/>
              <a:gd name="connsiteY94" fmla="*/ 3380897 h 3482342"/>
              <a:gd name="connsiteX95" fmla="*/ 192183 w 12192000"/>
              <a:gd name="connsiteY95" fmla="*/ 3460075 h 3482342"/>
              <a:gd name="connsiteX96" fmla="*/ 46713 w 12192000"/>
              <a:gd name="connsiteY96" fmla="*/ 3462986 h 3482342"/>
              <a:gd name="connsiteX97" fmla="*/ 2765 w 12192000"/>
              <a:gd name="connsiteY97" fmla="*/ 3480770 h 3482342"/>
              <a:gd name="connsiteX98" fmla="*/ 0 w 12192000"/>
              <a:gd name="connsiteY98" fmla="*/ 3482342 h 3482342"/>
              <a:gd name="connsiteX99" fmla="*/ 0 w 12192000"/>
              <a:gd name="connsiteY9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291263 w 12192000"/>
              <a:gd name="connsiteY78" fmla="*/ 2239182 h 3482342"/>
              <a:gd name="connsiteX79" fmla="*/ 5240857 w 12192000"/>
              <a:gd name="connsiteY79" fmla="*/ 2289444 h 3482342"/>
              <a:gd name="connsiteX80" fmla="*/ 5173523 w 12192000"/>
              <a:gd name="connsiteY80" fmla="*/ 2309057 h 3482342"/>
              <a:gd name="connsiteX81" fmla="*/ 5123830 w 12192000"/>
              <a:gd name="connsiteY81" fmla="*/ 2307070 h 3482342"/>
              <a:gd name="connsiteX82" fmla="*/ 5065426 w 12192000"/>
              <a:gd name="connsiteY82" fmla="*/ 2324076 h 3482342"/>
              <a:gd name="connsiteX83" fmla="*/ 4975908 w 12192000"/>
              <a:gd name="connsiteY83" fmla="*/ 2364128 h 3482342"/>
              <a:gd name="connsiteX84" fmla="*/ 4913723 w 12192000"/>
              <a:gd name="connsiteY84" fmla="*/ 2385265 h 3482342"/>
              <a:gd name="connsiteX85" fmla="*/ 4746485 w 12192000"/>
              <a:gd name="connsiteY85" fmla="*/ 2451769 h 3482342"/>
              <a:gd name="connsiteX86" fmla="*/ 4681588 w 12192000"/>
              <a:gd name="connsiteY86" fmla="*/ 2467494 h 3482342"/>
              <a:gd name="connsiteX87" fmla="*/ 1783655 w 12192000"/>
              <a:gd name="connsiteY87" fmla="*/ 3163860 h 3482342"/>
              <a:gd name="connsiteX88" fmla="*/ 1325955 w 12192000"/>
              <a:gd name="connsiteY88" fmla="*/ 3176692 h 3482342"/>
              <a:gd name="connsiteX89" fmla="*/ 1190384 w 12192000"/>
              <a:gd name="connsiteY89" fmla="*/ 3203504 h 3482342"/>
              <a:gd name="connsiteX90" fmla="*/ 1094537 w 12192000"/>
              <a:gd name="connsiteY90" fmla="*/ 3229469 h 3482342"/>
              <a:gd name="connsiteX91" fmla="*/ 779276 w 12192000"/>
              <a:gd name="connsiteY91" fmla="*/ 3327290 h 3482342"/>
              <a:gd name="connsiteX92" fmla="*/ 600378 w 12192000"/>
              <a:gd name="connsiteY92" fmla="*/ 3335250 h 3482342"/>
              <a:gd name="connsiteX93" fmla="*/ 493457 w 12192000"/>
              <a:gd name="connsiteY93" fmla="*/ 3365044 h 3482342"/>
              <a:gd name="connsiteX94" fmla="*/ 349402 w 12192000"/>
              <a:gd name="connsiteY94" fmla="*/ 3380897 h 3482342"/>
              <a:gd name="connsiteX95" fmla="*/ 192183 w 12192000"/>
              <a:gd name="connsiteY95" fmla="*/ 3460075 h 3482342"/>
              <a:gd name="connsiteX96" fmla="*/ 46713 w 12192000"/>
              <a:gd name="connsiteY96" fmla="*/ 3462986 h 3482342"/>
              <a:gd name="connsiteX97" fmla="*/ 2765 w 12192000"/>
              <a:gd name="connsiteY97" fmla="*/ 3480770 h 3482342"/>
              <a:gd name="connsiteX98" fmla="*/ 0 w 12192000"/>
              <a:gd name="connsiteY98" fmla="*/ 3482342 h 3482342"/>
              <a:gd name="connsiteX99" fmla="*/ 0 w 12192000"/>
              <a:gd name="connsiteY9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291263 w 12192000"/>
              <a:gd name="connsiteY78" fmla="*/ 2239182 h 3482342"/>
              <a:gd name="connsiteX79" fmla="*/ 5240857 w 12192000"/>
              <a:gd name="connsiteY79" fmla="*/ 2289444 h 3482342"/>
              <a:gd name="connsiteX80" fmla="*/ 5173523 w 12192000"/>
              <a:gd name="connsiteY80" fmla="*/ 2309057 h 3482342"/>
              <a:gd name="connsiteX81" fmla="*/ 5123830 w 12192000"/>
              <a:gd name="connsiteY81" fmla="*/ 2307070 h 3482342"/>
              <a:gd name="connsiteX82" fmla="*/ 5065426 w 12192000"/>
              <a:gd name="connsiteY82" fmla="*/ 2324076 h 3482342"/>
              <a:gd name="connsiteX83" fmla="*/ 4975908 w 12192000"/>
              <a:gd name="connsiteY83" fmla="*/ 2364128 h 3482342"/>
              <a:gd name="connsiteX84" fmla="*/ 4913723 w 12192000"/>
              <a:gd name="connsiteY84" fmla="*/ 2385265 h 3482342"/>
              <a:gd name="connsiteX85" fmla="*/ 4746485 w 12192000"/>
              <a:gd name="connsiteY85" fmla="*/ 2451769 h 3482342"/>
              <a:gd name="connsiteX86" fmla="*/ 4681588 w 12192000"/>
              <a:gd name="connsiteY86" fmla="*/ 2467494 h 3482342"/>
              <a:gd name="connsiteX87" fmla="*/ 1783655 w 12192000"/>
              <a:gd name="connsiteY87" fmla="*/ 3163860 h 3482342"/>
              <a:gd name="connsiteX88" fmla="*/ 1325955 w 12192000"/>
              <a:gd name="connsiteY88" fmla="*/ 3176692 h 3482342"/>
              <a:gd name="connsiteX89" fmla="*/ 1190384 w 12192000"/>
              <a:gd name="connsiteY89" fmla="*/ 3203504 h 3482342"/>
              <a:gd name="connsiteX90" fmla="*/ 1094537 w 12192000"/>
              <a:gd name="connsiteY90" fmla="*/ 3229469 h 3482342"/>
              <a:gd name="connsiteX91" fmla="*/ 779276 w 12192000"/>
              <a:gd name="connsiteY91" fmla="*/ 3327290 h 3482342"/>
              <a:gd name="connsiteX92" fmla="*/ 600378 w 12192000"/>
              <a:gd name="connsiteY92" fmla="*/ 3335250 h 3482342"/>
              <a:gd name="connsiteX93" fmla="*/ 493457 w 12192000"/>
              <a:gd name="connsiteY93" fmla="*/ 3365044 h 3482342"/>
              <a:gd name="connsiteX94" fmla="*/ 349402 w 12192000"/>
              <a:gd name="connsiteY94" fmla="*/ 3380897 h 3482342"/>
              <a:gd name="connsiteX95" fmla="*/ 192183 w 12192000"/>
              <a:gd name="connsiteY95" fmla="*/ 3460075 h 3482342"/>
              <a:gd name="connsiteX96" fmla="*/ 46713 w 12192000"/>
              <a:gd name="connsiteY96" fmla="*/ 3462986 h 3482342"/>
              <a:gd name="connsiteX97" fmla="*/ 2765 w 12192000"/>
              <a:gd name="connsiteY97" fmla="*/ 3480770 h 3482342"/>
              <a:gd name="connsiteX98" fmla="*/ 0 w 12192000"/>
              <a:gd name="connsiteY98" fmla="*/ 3482342 h 3482342"/>
              <a:gd name="connsiteX99" fmla="*/ 0 w 12192000"/>
              <a:gd name="connsiteY9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291263 w 12192000"/>
              <a:gd name="connsiteY78" fmla="*/ 2239182 h 3482342"/>
              <a:gd name="connsiteX79" fmla="*/ 5240857 w 12192000"/>
              <a:gd name="connsiteY79" fmla="*/ 2289444 h 3482342"/>
              <a:gd name="connsiteX80" fmla="*/ 5173523 w 12192000"/>
              <a:gd name="connsiteY80" fmla="*/ 2309057 h 3482342"/>
              <a:gd name="connsiteX81" fmla="*/ 5123830 w 12192000"/>
              <a:gd name="connsiteY81" fmla="*/ 2307070 h 3482342"/>
              <a:gd name="connsiteX82" fmla="*/ 5065426 w 12192000"/>
              <a:gd name="connsiteY82" fmla="*/ 2324076 h 3482342"/>
              <a:gd name="connsiteX83" fmla="*/ 4975908 w 12192000"/>
              <a:gd name="connsiteY83" fmla="*/ 2364128 h 3482342"/>
              <a:gd name="connsiteX84" fmla="*/ 4913723 w 12192000"/>
              <a:gd name="connsiteY84" fmla="*/ 2385265 h 3482342"/>
              <a:gd name="connsiteX85" fmla="*/ 4746485 w 12192000"/>
              <a:gd name="connsiteY85" fmla="*/ 2451769 h 3482342"/>
              <a:gd name="connsiteX86" fmla="*/ 4681588 w 12192000"/>
              <a:gd name="connsiteY86" fmla="*/ 2467494 h 3482342"/>
              <a:gd name="connsiteX87" fmla="*/ 1783655 w 12192000"/>
              <a:gd name="connsiteY87" fmla="*/ 3163860 h 3482342"/>
              <a:gd name="connsiteX88" fmla="*/ 1325955 w 12192000"/>
              <a:gd name="connsiteY88" fmla="*/ 3176692 h 3482342"/>
              <a:gd name="connsiteX89" fmla="*/ 1190384 w 12192000"/>
              <a:gd name="connsiteY89" fmla="*/ 3203504 h 3482342"/>
              <a:gd name="connsiteX90" fmla="*/ 1094537 w 12192000"/>
              <a:gd name="connsiteY90" fmla="*/ 3229469 h 3482342"/>
              <a:gd name="connsiteX91" fmla="*/ 779276 w 12192000"/>
              <a:gd name="connsiteY91" fmla="*/ 3327290 h 3482342"/>
              <a:gd name="connsiteX92" fmla="*/ 600378 w 12192000"/>
              <a:gd name="connsiteY92" fmla="*/ 3335250 h 3482342"/>
              <a:gd name="connsiteX93" fmla="*/ 493457 w 12192000"/>
              <a:gd name="connsiteY93" fmla="*/ 3365044 h 3482342"/>
              <a:gd name="connsiteX94" fmla="*/ 349402 w 12192000"/>
              <a:gd name="connsiteY94" fmla="*/ 3380897 h 3482342"/>
              <a:gd name="connsiteX95" fmla="*/ 192183 w 12192000"/>
              <a:gd name="connsiteY95" fmla="*/ 3460075 h 3482342"/>
              <a:gd name="connsiteX96" fmla="*/ 46713 w 12192000"/>
              <a:gd name="connsiteY96" fmla="*/ 3462986 h 3482342"/>
              <a:gd name="connsiteX97" fmla="*/ 2765 w 12192000"/>
              <a:gd name="connsiteY97" fmla="*/ 3480770 h 3482342"/>
              <a:gd name="connsiteX98" fmla="*/ 0 w 12192000"/>
              <a:gd name="connsiteY98" fmla="*/ 3482342 h 3482342"/>
              <a:gd name="connsiteX99" fmla="*/ 0 w 12192000"/>
              <a:gd name="connsiteY9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291263 w 12192000"/>
              <a:gd name="connsiteY78" fmla="*/ 2239182 h 3482342"/>
              <a:gd name="connsiteX79" fmla="*/ 5240857 w 12192000"/>
              <a:gd name="connsiteY79" fmla="*/ 2289444 h 3482342"/>
              <a:gd name="connsiteX80" fmla="*/ 5173523 w 12192000"/>
              <a:gd name="connsiteY80" fmla="*/ 2309057 h 3482342"/>
              <a:gd name="connsiteX81" fmla="*/ 5123830 w 12192000"/>
              <a:gd name="connsiteY81" fmla="*/ 2307070 h 3482342"/>
              <a:gd name="connsiteX82" fmla="*/ 5065426 w 12192000"/>
              <a:gd name="connsiteY82" fmla="*/ 2324076 h 3482342"/>
              <a:gd name="connsiteX83" fmla="*/ 4975908 w 12192000"/>
              <a:gd name="connsiteY83" fmla="*/ 2364128 h 3482342"/>
              <a:gd name="connsiteX84" fmla="*/ 4913723 w 12192000"/>
              <a:gd name="connsiteY84" fmla="*/ 2385265 h 3482342"/>
              <a:gd name="connsiteX85" fmla="*/ 4746485 w 12192000"/>
              <a:gd name="connsiteY85" fmla="*/ 2451769 h 3482342"/>
              <a:gd name="connsiteX86" fmla="*/ 4681588 w 12192000"/>
              <a:gd name="connsiteY86" fmla="*/ 2467494 h 3482342"/>
              <a:gd name="connsiteX87" fmla="*/ 1783655 w 12192000"/>
              <a:gd name="connsiteY87" fmla="*/ 3163860 h 3482342"/>
              <a:gd name="connsiteX88" fmla="*/ 1325955 w 12192000"/>
              <a:gd name="connsiteY88" fmla="*/ 3176692 h 3482342"/>
              <a:gd name="connsiteX89" fmla="*/ 1190384 w 12192000"/>
              <a:gd name="connsiteY89" fmla="*/ 3203504 h 3482342"/>
              <a:gd name="connsiteX90" fmla="*/ 1094537 w 12192000"/>
              <a:gd name="connsiteY90" fmla="*/ 3229469 h 3482342"/>
              <a:gd name="connsiteX91" fmla="*/ 779276 w 12192000"/>
              <a:gd name="connsiteY91" fmla="*/ 3327290 h 3482342"/>
              <a:gd name="connsiteX92" fmla="*/ 600378 w 12192000"/>
              <a:gd name="connsiteY92" fmla="*/ 3335250 h 3482342"/>
              <a:gd name="connsiteX93" fmla="*/ 493457 w 12192000"/>
              <a:gd name="connsiteY93" fmla="*/ 3365044 h 3482342"/>
              <a:gd name="connsiteX94" fmla="*/ 349402 w 12192000"/>
              <a:gd name="connsiteY94" fmla="*/ 3380897 h 3482342"/>
              <a:gd name="connsiteX95" fmla="*/ 192183 w 12192000"/>
              <a:gd name="connsiteY95" fmla="*/ 3460075 h 3482342"/>
              <a:gd name="connsiteX96" fmla="*/ 46713 w 12192000"/>
              <a:gd name="connsiteY96" fmla="*/ 3462986 h 3482342"/>
              <a:gd name="connsiteX97" fmla="*/ 2765 w 12192000"/>
              <a:gd name="connsiteY97" fmla="*/ 3480770 h 3482342"/>
              <a:gd name="connsiteX98" fmla="*/ 0 w 12192000"/>
              <a:gd name="connsiteY98" fmla="*/ 3482342 h 3482342"/>
              <a:gd name="connsiteX99" fmla="*/ 0 w 12192000"/>
              <a:gd name="connsiteY9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291263 w 12192000"/>
              <a:gd name="connsiteY78" fmla="*/ 2239182 h 3482342"/>
              <a:gd name="connsiteX79" fmla="*/ 5233796 w 12192000"/>
              <a:gd name="connsiteY79" fmla="*/ 2268260 h 3482342"/>
              <a:gd name="connsiteX80" fmla="*/ 5173523 w 12192000"/>
              <a:gd name="connsiteY80" fmla="*/ 2309057 h 3482342"/>
              <a:gd name="connsiteX81" fmla="*/ 5123830 w 12192000"/>
              <a:gd name="connsiteY81" fmla="*/ 2307070 h 3482342"/>
              <a:gd name="connsiteX82" fmla="*/ 5065426 w 12192000"/>
              <a:gd name="connsiteY82" fmla="*/ 2324076 h 3482342"/>
              <a:gd name="connsiteX83" fmla="*/ 4975908 w 12192000"/>
              <a:gd name="connsiteY83" fmla="*/ 2364128 h 3482342"/>
              <a:gd name="connsiteX84" fmla="*/ 4913723 w 12192000"/>
              <a:gd name="connsiteY84" fmla="*/ 2385265 h 3482342"/>
              <a:gd name="connsiteX85" fmla="*/ 4746485 w 12192000"/>
              <a:gd name="connsiteY85" fmla="*/ 2451769 h 3482342"/>
              <a:gd name="connsiteX86" fmla="*/ 4681588 w 12192000"/>
              <a:gd name="connsiteY86" fmla="*/ 2467494 h 3482342"/>
              <a:gd name="connsiteX87" fmla="*/ 1783655 w 12192000"/>
              <a:gd name="connsiteY87" fmla="*/ 3163860 h 3482342"/>
              <a:gd name="connsiteX88" fmla="*/ 1325955 w 12192000"/>
              <a:gd name="connsiteY88" fmla="*/ 3176692 h 3482342"/>
              <a:gd name="connsiteX89" fmla="*/ 1190384 w 12192000"/>
              <a:gd name="connsiteY89" fmla="*/ 3203504 h 3482342"/>
              <a:gd name="connsiteX90" fmla="*/ 1094537 w 12192000"/>
              <a:gd name="connsiteY90" fmla="*/ 3229469 h 3482342"/>
              <a:gd name="connsiteX91" fmla="*/ 779276 w 12192000"/>
              <a:gd name="connsiteY91" fmla="*/ 3327290 h 3482342"/>
              <a:gd name="connsiteX92" fmla="*/ 600378 w 12192000"/>
              <a:gd name="connsiteY92" fmla="*/ 3335250 h 3482342"/>
              <a:gd name="connsiteX93" fmla="*/ 493457 w 12192000"/>
              <a:gd name="connsiteY93" fmla="*/ 3365044 h 3482342"/>
              <a:gd name="connsiteX94" fmla="*/ 349402 w 12192000"/>
              <a:gd name="connsiteY94" fmla="*/ 3380897 h 3482342"/>
              <a:gd name="connsiteX95" fmla="*/ 192183 w 12192000"/>
              <a:gd name="connsiteY95" fmla="*/ 3460075 h 3482342"/>
              <a:gd name="connsiteX96" fmla="*/ 46713 w 12192000"/>
              <a:gd name="connsiteY96" fmla="*/ 3462986 h 3482342"/>
              <a:gd name="connsiteX97" fmla="*/ 2765 w 12192000"/>
              <a:gd name="connsiteY97" fmla="*/ 3480770 h 3482342"/>
              <a:gd name="connsiteX98" fmla="*/ 0 w 12192000"/>
              <a:gd name="connsiteY98" fmla="*/ 3482342 h 3482342"/>
              <a:gd name="connsiteX99" fmla="*/ 0 w 12192000"/>
              <a:gd name="connsiteY9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291263 w 12192000"/>
              <a:gd name="connsiteY78" fmla="*/ 2239182 h 3482342"/>
              <a:gd name="connsiteX79" fmla="*/ 5233796 w 12192000"/>
              <a:gd name="connsiteY79" fmla="*/ 2268260 h 3482342"/>
              <a:gd name="connsiteX80" fmla="*/ 5173523 w 12192000"/>
              <a:gd name="connsiteY80" fmla="*/ 2309057 h 3482342"/>
              <a:gd name="connsiteX81" fmla="*/ 5123830 w 12192000"/>
              <a:gd name="connsiteY81" fmla="*/ 2307070 h 3482342"/>
              <a:gd name="connsiteX82" fmla="*/ 5065426 w 12192000"/>
              <a:gd name="connsiteY82" fmla="*/ 2324076 h 3482342"/>
              <a:gd name="connsiteX83" fmla="*/ 4975908 w 12192000"/>
              <a:gd name="connsiteY83" fmla="*/ 2364128 h 3482342"/>
              <a:gd name="connsiteX84" fmla="*/ 4913723 w 12192000"/>
              <a:gd name="connsiteY84" fmla="*/ 2385265 h 3482342"/>
              <a:gd name="connsiteX85" fmla="*/ 4746485 w 12192000"/>
              <a:gd name="connsiteY85" fmla="*/ 2451769 h 3482342"/>
              <a:gd name="connsiteX86" fmla="*/ 4681588 w 12192000"/>
              <a:gd name="connsiteY86" fmla="*/ 2467494 h 3482342"/>
              <a:gd name="connsiteX87" fmla="*/ 1783655 w 12192000"/>
              <a:gd name="connsiteY87" fmla="*/ 3163860 h 3482342"/>
              <a:gd name="connsiteX88" fmla="*/ 1325955 w 12192000"/>
              <a:gd name="connsiteY88" fmla="*/ 3176692 h 3482342"/>
              <a:gd name="connsiteX89" fmla="*/ 1190384 w 12192000"/>
              <a:gd name="connsiteY89" fmla="*/ 3203504 h 3482342"/>
              <a:gd name="connsiteX90" fmla="*/ 1094537 w 12192000"/>
              <a:gd name="connsiteY90" fmla="*/ 3229469 h 3482342"/>
              <a:gd name="connsiteX91" fmla="*/ 779276 w 12192000"/>
              <a:gd name="connsiteY91" fmla="*/ 3327290 h 3482342"/>
              <a:gd name="connsiteX92" fmla="*/ 600378 w 12192000"/>
              <a:gd name="connsiteY92" fmla="*/ 3335250 h 3482342"/>
              <a:gd name="connsiteX93" fmla="*/ 493457 w 12192000"/>
              <a:gd name="connsiteY93" fmla="*/ 3365044 h 3482342"/>
              <a:gd name="connsiteX94" fmla="*/ 349402 w 12192000"/>
              <a:gd name="connsiteY94" fmla="*/ 3380897 h 3482342"/>
              <a:gd name="connsiteX95" fmla="*/ 192183 w 12192000"/>
              <a:gd name="connsiteY95" fmla="*/ 3460075 h 3482342"/>
              <a:gd name="connsiteX96" fmla="*/ 46713 w 12192000"/>
              <a:gd name="connsiteY96" fmla="*/ 3462986 h 3482342"/>
              <a:gd name="connsiteX97" fmla="*/ 2765 w 12192000"/>
              <a:gd name="connsiteY97" fmla="*/ 3480770 h 3482342"/>
              <a:gd name="connsiteX98" fmla="*/ 0 w 12192000"/>
              <a:gd name="connsiteY98" fmla="*/ 3482342 h 3482342"/>
              <a:gd name="connsiteX99" fmla="*/ 0 w 12192000"/>
              <a:gd name="connsiteY9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291263 w 12192000"/>
              <a:gd name="connsiteY78" fmla="*/ 2239182 h 3482342"/>
              <a:gd name="connsiteX79" fmla="*/ 5233796 w 12192000"/>
              <a:gd name="connsiteY79" fmla="*/ 2268260 h 3482342"/>
              <a:gd name="connsiteX80" fmla="*/ 5173523 w 12192000"/>
              <a:gd name="connsiteY80" fmla="*/ 2309057 h 3482342"/>
              <a:gd name="connsiteX81" fmla="*/ 5123830 w 12192000"/>
              <a:gd name="connsiteY81" fmla="*/ 2307070 h 3482342"/>
              <a:gd name="connsiteX82" fmla="*/ 5065426 w 12192000"/>
              <a:gd name="connsiteY82" fmla="*/ 2324076 h 3482342"/>
              <a:gd name="connsiteX83" fmla="*/ 4975908 w 12192000"/>
              <a:gd name="connsiteY83" fmla="*/ 2364128 h 3482342"/>
              <a:gd name="connsiteX84" fmla="*/ 4913723 w 12192000"/>
              <a:gd name="connsiteY84" fmla="*/ 2385265 h 3482342"/>
              <a:gd name="connsiteX85" fmla="*/ 4746485 w 12192000"/>
              <a:gd name="connsiteY85" fmla="*/ 2451769 h 3482342"/>
              <a:gd name="connsiteX86" fmla="*/ 4681588 w 12192000"/>
              <a:gd name="connsiteY86" fmla="*/ 2467494 h 3482342"/>
              <a:gd name="connsiteX87" fmla="*/ 1783655 w 12192000"/>
              <a:gd name="connsiteY87" fmla="*/ 3163860 h 3482342"/>
              <a:gd name="connsiteX88" fmla="*/ 1325955 w 12192000"/>
              <a:gd name="connsiteY88" fmla="*/ 3176692 h 3482342"/>
              <a:gd name="connsiteX89" fmla="*/ 1190384 w 12192000"/>
              <a:gd name="connsiteY89" fmla="*/ 3203504 h 3482342"/>
              <a:gd name="connsiteX90" fmla="*/ 1094537 w 12192000"/>
              <a:gd name="connsiteY90" fmla="*/ 3229469 h 3482342"/>
              <a:gd name="connsiteX91" fmla="*/ 779276 w 12192000"/>
              <a:gd name="connsiteY91" fmla="*/ 3327290 h 3482342"/>
              <a:gd name="connsiteX92" fmla="*/ 600378 w 12192000"/>
              <a:gd name="connsiteY92" fmla="*/ 3335250 h 3482342"/>
              <a:gd name="connsiteX93" fmla="*/ 493457 w 12192000"/>
              <a:gd name="connsiteY93" fmla="*/ 3365044 h 3482342"/>
              <a:gd name="connsiteX94" fmla="*/ 349402 w 12192000"/>
              <a:gd name="connsiteY94" fmla="*/ 3380897 h 3482342"/>
              <a:gd name="connsiteX95" fmla="*/ 192183 w 12192000"/>
              <a:gd name="connsiteY95" fmla="*/ 3460075 h 3482342"/>
              <a:gd name="connsiteX96" fmla="*/ 46713 w 12192000"/>
              <a:gd name="connsiteY96" fmla="*/ 3462986 h 3482342"/>
              <a:gd name="connsiteX97" fmla="*/ 2765 w 12192000"/>
              <a:gd name="connsiteY97" fmla="*/ 3480770 h 3482342"/>
              <a:gd name="connsiteX98" fmla="*/ 0 w 12192000"/>
              <a:gd name="connsiteY98" fmla="*/ 3482342 h 3482342"/>
              <a:gd name="connsiteX99" fmla="*/ 0 w 12192000"/>
              <a:gd name="connsiteY9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336354 w 12192000"/>
              <a:gd name="connsiteY78" fmla="*/ 2218920 h 3482342"/>
              <a:gd name="connsiteX79" fmla="*/ 5291263 w 12192000"/>
              <a:gd name="connsiteY79" fmla="*/ 2239182 h 3482342"/>
              <a:gd name="connsiteX80" fmla="*/ 5233796 w 12192000"/>
              <a:gd name="connsiteY80" fmla="*/ 2268260 h 3482342"/>
              <a:gd name="connsiteX81" fmla="*/ 5173523 w 12192000"/>
              <a:gd name="connsiteY81" fmla="*/ 2309057 h 3482342"/>
              <a:gd name="connsiteX82" fmla="*/ 5123830 w 12192000"/>
              <a:gd name="connsiteY82" fmla="*/ 2307070 h 3482342"/>
              <a:gd name="connsiteX83" fmla="*/ 5065426 w 12192000"/>
              <a:gd name="connsiteY83" fmla="*/ 2324076 h 3482342"/>
              <a:gd name="connsiteX84" fmla="*/ 4975908 w 12192000"/>
              <a:gd name="connsiteY84" fmla="*/ 2364128 h 3482342"/>
              <a:gd name="connsiteX85" fmla="*/ 4913723 w 12192000"/>
              <a:gd name="connsiteY85" fmla="*/ 2385265 h 3482342"/>
              <a:gd name="connsiteX86" fmla="*/ 4746485 w 12192000"/>
              <a:gd name="connsiteY86" fmla="*/ 2451769 h 3482342"/>
              <a:gd name="connsiteX87" fmla="*/ 4681588 w 12192000"/>
              <a:gd name="connsiteY87" fmla="*/ 2467494 h 3482342"/>
              <a:gd name="connsiteX88" fmla="*/ 1783655 w 12192000"/>
              <a:gd name="connsiteY88" fmla="*/ 3163860 h 3482342"/>
              <a:gd name="connsiteX89" fmla="*/ 1325955 w 12192000"/>
              <a:gd name="connsiteY89" fmla="*/ 3176692 h 3482342"/>
              <a:gd name="connsiteX90" fmla="*/ 1190384 w 12192000"/>
              <a:gd name="connsiteY90" fmla="*/ 3203504 h 3482342"/>
              <a:gd name="connsiteX91" fmla="*/ 1094537 w 12192000"/>
              <a:gd name="connsiteY91" fmla="*/ 3229469 h 3482342"/>
              <a:gd name="connsiteX92" fmla="*/ 779276 w 12192000"/>
              <a:gd name="connsiteY92" fmla="*/ 3327290 h 3482342"/>
              <a:gd name="connsiteX93" fmla="*/ 600378 w 12192000"/>
              <a:gd name="connsiteY93" fmla="*/ 3335250 h 3482342"/>
              <a:gd name="connsiteX94" fmla="*/ 493457 w 12192000"/>
              <a:gd name="connsiteY94" fmla="*/ 3365044 h 3482342"/>
              <a:gd name="connsiteX95" fmla="*/ 349402 w 12192000"/>
              <a:gd name="connsiteY95" fmla="*/ 3380897 h 3482342"/>
              <a:gd name="connsiteX96" fmla="*/ 192183 w 12192000"/>
              <a:gd name="connsiteY96" fmla="*/ 3460075 h 3482342"/>
              <a:gd name="connsiteX97" fmla="*/ 46713 w 12192000"/>
              <a:gd name="connsiteY97" fmla="*/ 3462986 h 3482342"/>
              <a:gd name="connsiteX98" fmla="*/ 2765 w 12192000"/>
              <a:gd name="connsiteY98" fmla="*/ 3480770 h 3482342"/>
              <a:gd name="connsiteX99" fmla="*/ 0 w 12192000"/>
              <a:gd name="connsiteY99" fmla="*/ 3482342 h 3482342"/>
              <a:gd name="connsiteX100" fmla="*/ 0 w 12192000"/>
              <a:gd name="connsiteY100"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336354 w 12192000"/>
              <a:gd name="connsiteY78" fmla="*/ 2218920 h 3482342"/>
              <a:gd name="connsiteX79" fmla="*/ 5291263 w 12192000"/>
              <a:gd name="connsiteY79" fmla="*/ 2239182 h 3482342"/>
              <a:gd name="connsiteX80" fmla="*/ 5255152 w 12192000"/>
              <a:gd name="connsiteY80" fmla="*/ 2247164 h 3482342"/>
              <a:gd name="connsiteX81" fmla="*/ 5233796 w 12192000"/>
              <a:gd name="connsiteY81" fmla="*/ 2268260 h 3482342"/>
              <a:gd name="connsiteX82" fmla="*/ 5173523 w 12192000"/>
              <a:gd name="connsiteY82" fmla="*/ 2309057 h 3482342"/>
              <a:gd name="connsiteX83" fmla="*/ 5123830 w 12192000"/>
              <a:gd name="connsiteY83" fmla="*/ 2307070 h 3482342"/>
              <a:gd name="connsiteX84" fmla="*/ 5065426 w 12192000"/>
              <a:gd name="connsiteY84" fmla="*/ 2324076 h 3482342"/>
              <a:gd name="connsiteX85" fmla="*/ 4975908 w 12192000"/>
              <a:gd name="connsiteY85" fmla="*/ 2364128 h 3482342"/>
              <a:gd name="connsiteX86" fmla="*/ 4913723 w 12192000"/>
              <a:gd name="connsiteY86" fmla="*/ 2385265 h 3482342"/>
              <a:gd name="connsiteX87" fmla="*/ 4746485 w 12192000"/>
              <a:gd name="connsiteY87" fmla="*/ 2451769 h 3482342"/>
              <a:gd name="connsiteX88" fmla="*/ 4681588 w 12192000"/>
              <a:gd name="connsiteY88" fmla="*/ 2467494 h 3482342"/>
              <a:gd name="connsiteX89" fmla="*/ 1783655 w 12192000"/>
              <a:gd name="connsiteY89" fmla="*/ 3163860 h 3482342"/>
              <a:gd name="connsiteX90" fmla="*/ 1325955 w 12192000"/>
              <a:gd name="connsiteY90" fmla="*/ 3176692 h 3482342"/>
              <a:gd name="connsiteX91" fmla="*/ 1190384 w 12192000"/>
              <a:gd name="connsiteY91" fmla="*/ 3203504 h 3482342"/>
              <a:gd name="connsiteX92" fmla="*/ 1094537 w 12192000"/>
              <a:gd name="connsiteY92" fmla="*/ 3229469 h 3482342"/>
              <a:gd name="connsiteX93" fmla="*/ 779276 w 12192000"/>
              <a:gd name="connsiteY93" fmla="*/ 3327290 h 3482342"/>
              <a:gd name="connsiteX94" fmla="*/ 600378 w 12192000"/>
              <a:gd name="connsiteY94" fmla="*/ 3335250 h 3482342"/>
              <a:gd name="connsiteX95" fmla="*/ 493457 w 12192000"/>
              <a:gd name="connsiteY95" fmla="*/ 3365044 h 3482342"/>
              <a:gd name="connsiteX96" fmla="*/ 349402 w 12192000"/>
              <a:gd name="connsiteY96" fmla="*/ 3380897 h 3482342"/>
              <a:gd name="connsiteX97" fmla="*/ 192183 w 12192000"/>
              <a:gd name="connsiteY97" fmla="*/ 3460075 h 3482342"/>
              <a:gd name="connsiteX98" fmla="*/ 46713 w 12192000"/>
              <a:gd name="connsiteY98" fmla="*/ 3462986 h 3482342"/>
              <a:gd name="connsiteX99" fmla="*/ 2765 w 12192000"/>
              <a:gd name="connsiteY99" fmla="*/ 3480770 h 3482342"/>
              <a:gd name="connsiteX100" fmla="*/ 0 w 12192000"/>
              <a:gd name="connsiteY100" fmla="*/ 3482342 h 3482342"/>
              <a:gd name="connsiteX101" fmla="*/ 0 w 12192000"/>
              <a:gd name="connsiteY101"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336354 w 12192000"/>
              <a:gd name="connsiteY78" fmla="*/ 2218920 h 3482342"/>
              <a:gd name="connsiteX79" fmla="*/ 5291263 w 12192000"/>
              <a:gd name="connsiteY79" fmla="*/ 2239182 h 3482342"/>
              <a:gd name="connsiteX80" fmla="*/ 5255152 w 12192000"/>
              <a:gd name="connsiteY80" fmla="*/ 2247164 h 3482342"/>
              <a:gd name="connsiteX81" fmla="*/ 5233796 w 12192000"/>
              <a:gd name="connsiteY81" fmla="*/ 2268260 h 3482342"/>
              <a:gd name="connsiteX82" fmla="*/ 5212786 w 12192000"/>
              <a:gd name="connsiteY82" fmla="*/ 2296592 h 3482342"/>
              <a:gd name="connsiteX83" fmla="*/ 5173523 w 12192000"/>
              <a:gd name="connsiteY83" fmla="*/ 2309057 h 3482342"/>
              <a:gd name="connsiteX84" fmla="*/ 5123830 w 12192000"/>
              <a:gd name="connsiteY84" fmla="*/ 2307070 h 3482342"/>
              <a:gd name="connsiteX85" fmla="*/ 5065426 w 12192000"/>
              <a:gd name="connsiteY85" fmla="*/ 2324076 h 3482342"/>
              <a:gd name="connsiteX86" fmla="*/ 4975908 w 12192000"/>
              <a:gd name="connsiteY86" fmla="*/ 2364128 h 3482342"/>
              <a:gd name="connsiteX87" fmla="*/ 4913723 w 12192000"/>
              <a:gd name="connsiteY87" fmla="*/ 2385265 h 3482342"/>
              <a:gd name="connsiteX88" fmla="*/ 4746485 w 12192000"/>
              <a:gd name="connsiteY88" fmla="*/ 2451769 h 3482342"/>
              <a:gd name="connsiteX89" fmla="*/ 4681588 w 12192000"/>
              <a:gd name="connsiteY89" fmla="*/ 2467494 h 3482342"/>
              <a:gd name="connsiteX90" fmla="*/ 1783655 w 12192000"/>
              <a:gd name="connsiteY90" fmla="*/ 3163860 h 3482342"/>
              <a:gd name="connsiteX91" fmla="*/ 1325955 w 12192000"/>
              <a:gd name="connsiteY91" fmla="*/ 3176692 h 3482342"/>
              <a:gd name="connsiteX92" fmla="*/ 1190384 w 12192000"/>
              <a:gd name="connsiteY92" fmla="*/ 3203504 h 3482342"/>
              <a:gd name="connsiteX93" fmla="*/ 1094537 w 12192000"/>
              <a:gd name="connsiteY93" fmla="*/ 3229469 h 3482342"/>
              <a:gd name="connsiteX94" fmla="*/ 779276 w 12192000"/>
              <a:gd name="connsiteY94" fmla="*/ 3327290 h 3482342"/>
              <a:gd name="connsiteX95" fmla="*/ 600378 w 12192000"/>
              <a:gd name="connsiteY95" fmla="*/ 3335250 h 3482342"/>
              <a:gd name="connsiteX96" fmla="*/ 493457 w 12192000"/>
              <a:gd name="connsiteY96" fmla="*/ 3365044 h 3482342"/>
              <a:gd name="connsiteX97" fmla="*/ 349402 w 12192000"/>
              <a:gd name="connsiteY97" fmla="*/ 3380897 h 3482342"/>
              <a:gd name="connsiteX98" fmla="*/ 192183 w 12192000"/>
              <a:gd name="connsiteY98" fmla="*/ 3460075 h 3482342"/>
              <a:gd name="connsiteX99" fmla="*/ 46713 w 12192000"/>
              <a:gd name="connsiteY99" fmla="*/ 3462986 h 3482342"/>
              <a:gd name="connsiteX100" fmla="*/ 2765 w 12192000"/>
              <a:gd name="connsiteY100" fmla="*/ 3480770 h 3482342"/>
              <a:gd name="connsiteX101" fmla="*/ 0 w 12192000"/>
              <a:gd name="connsiteY101" fmla="*/ 3482342 h 3482342"/>
              <a:gd name="connsiteX102" fmla="*/ 0 w 12192000"/>
              <a:gd name="connsiteY102"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52860 w 12192000"/>
              <a:gd name="connsiteY76" fmla="*/ 2180085 h 3482342"/>
              <a:gd name="connsiteX77" fmla="*/ 5414282 w 12192000"/>
              <a:gd name="connsiteY77" fmla="*/ 2183070 h 3482342"/>
              <a:gd name="connsiteX78" fmla="*/ 5368369 w 12192000"/>
              <a:gd name="connsiteY78" fmla="*/ 2204272 h 3482342"/>
              <a:gd name="connsiteX79" fmla="*/ 5336354 w 12192000"/>
              <a:gd name="connsiteY79" fmla="*/ 2218920 h 3482342"/>
              <a:gd name="connsiteX80" fmla="*/ 5291263 w 12192000"/>
              <a:gd name="connsiteY80" fmla="*/ 2239182 h 3482342"/>
              <a:gd name="connsiteX81" fmla="*/ 5255152 w 12192000"/>
              <a:gd name="connsiteY81" fmla="*/ 2247164 h 3482342"/>
              <a:gd name="connsiteX82" fmla="*/ 5233796 w 12192000"/>
              <a:gd name="connsiteY82" fmla="*/ 2268260 h 3482342"/>
              <a:gd name="connsiteX83" fmla="*/ 5212786 w 12192000"/>
              <a:gd name="connsiteY83" fmla="*/ 2296592 h 3482342"/>
              <a:gd name="connsiteX84" fmla="*/ 5173523 w 12192000"/>
              <a:gd name="connsiteY84" fmla="*/ 2309057 h 3482342"/>
              <a:gd name="connsiteX85" fmla="*/ 5123830 w 12192000"/>
              <a:gd name="connsiteY85" fmla="*/ 2307070 h 3482342"/>
              <a:gd name="connsiteX86" fmla="*/ 5065426 w 12192000"/>
              <a:gd name="connsiteY86" fmla="*/ 2324076 h 3482342"/>
              <a:gd name="connsiteX87" fmla="*/ 4975908 w 12192000"/>
              <a:gd name="connsiteY87" fmla="*/ 2364128 h 3482342"/>
              <a:gd name="connsiteX88" fmla="*/ 4913723 w 12192000"/>
              <a:gd name="connsiteY88" fmla="*/ 2385265 h 3482342"/>
              <a:gd name="connsiteX89" fmla="*/ 4746485 w 12192000"/>
              <a:gd name="connsiteY89" fmla="*/ 2451769 h 3482342"/>
              <a:gd name="connsiteX90" fmla="*/ 4681588 w 12192000"/>
              <a:gd name="connsiteY90" fmla="*/ 2467494 h 3482342"/>
              <a:gd name="connsiteX91" fmla="*/ 1783655 w 12192000"/>
              <a:gd name="connsiteY91" fmla="*/ 3163860 h 3482342"/>
              <a:gd name="connsiteX92" fmla="*/ 1325955 w 12192000"/>
              <a:gd name="connsiteY92" fmla="*/ 3176692 h 3482342"/>
              <a:gd name="connsiteX93" fmla="*/ 1190384 w 12192000"/>
              <a:gd name="connsiteY93" fmla="*/ 3203504 h 3482342"/>
              <a:gd name="connsiteX94" fmla="*/ 1094537 w 12192000"/>
              <a:gd name="connsiteY94" fmla="*/ 3229469 h 3482342"/>
              <a:gd name="connsiteX95" fmla="*/ 779276 w 12192000"/>
              <a:gd name="connsiteY95" fmla="*/ 3327290 h 3482342"/>
              <a:gd name="connsiteX96" fmla="*/ 600378 w 12192000"/>
              <a:gd name="connsiteY96" fmla="*/ 3335250 h 3482342"/>
              <a:gd name="connsiteX97" fmla="*/ 493457 w 12192000"/>
              <a:gd name="connsiteY97" fmla="*/ 3365044 h 3482342"/>
              <a:gd name="connsiteX98" fmla="*/ 349402 w 12192000"/>
              <a:gd name="connsiteY98" fmla="*/ 3380897 h 3482342"/>
              <a:gd name="connsiteX99" fmla="*/ 192183 w 12192000"/>
              <a:gd name="connsiteY99" fmla="*/ 3460075 h 3482342"/>
              <a:gd name="connsiteX100" fmla="*/ 46713 w 12192000"/>
              <a:gd name="connsiteY100" fmla="*/ 3462986 h 3482342"/>
              <a:gd name="connsiteX101" fmla="*/ 2765 w 12192000"/>
              <a:gd name="connsiteY101" fmla="*/ 3480770 h 3482342"/>
              <a:gd name="connsiteX102" fmla="*/ 0 w 12192000"/>
              <a:gd name="connsiteY102" fmla="*/ 3482342 h 3482342"/>
              <a:gd name="connsiteX103" fmla="*/ 0 w 12192000"/>
              <a:gd name="connsiteY103"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947131 w 12192000"/>
              <a:gd name="connsiteY73" fmla="*/ 2148310 h 3482342"/>
              <a:gd name="connsiteX74" fmla="*/ 5894610 w 12192000"/>
              <a:gd name="connsiteY74" fmla="*/ 2130684 h 3482342"/>
              <a:gd name="connsiteX75" fmla="*/ 5817682 w 12192000"/>
              <a:gd name="connsiteY75" fmla="*/ 2157358 h 3482342"/>
              <a:gd name="connsiteX76" fmla="*/ 5591469 w 12192000"/>
              <a:gd name="connsiteY76" fmla="*/ 2178389 h 3482342"/>
              <a:gd name="connsiteX77" fmla="*/ 5452860 w 12192000"/>
              <a:gd name="connsiteY77" fmla="*/ 2180085 h 3482342"/>
              <a:gd name="connsiteX78" fmla="*/ 5414282 w 12192000"/>
              <a:gd name="connsiteY78" fmla="*/ 2183070 h 3482342"/>
              <a:gd name="connsiteX79" fmla="*/ 5368369 w 12192000"/>
              <a:gd name="connsiteY79" fmla="*/ 2204272 h 3482342"/>
              <a:gd name="connsiteX80" fmla="*/ 5336354 w 12192000"/>
              <a:gd name="connsiteY80" fmla="*/ 2218920 h 3482342"/>
              <a:gd name="connsiteX81" fmla="*/ 5291263 w 12192000"/>
              <a:gd name="connsiteY81" fmla="*/ 2239182 h 3482342"/>
              <a:gd name="connsiteX82" fmla="*/ 5255152 w 12192000"/>
              <a:gd name="connsiteY82" fmla="*/ 2247164 h 3482342"/>
              <a:gd name="connsiteX83" fmla="*/ 5233796 w 12192000"/>
              <a:gd name="connsiteY83" fmla="*/ 2268260 h 3482342"/>
              <a:gd name="connsiteX84" fmla="*/ 5212786 w 12192000"/>
              <a:gd name="connsiteY84" fmla="*/ 2296592 h 3482342"/>
              <a:gd name="connsiteX85" fmla="*/ 5173523 w 12192000"/>
              <a:gd name="connsiteY85" fmla="*/ 2309057 h 3482342"/>
              <a:gd name="connsiteX86" fmla="*/ 5123830 w 12192000"/>
              <a:gd name="connsiteY86" fmla="*/ 2307070 h 3482342"/>
              <a:gd name="connsiteX87" fmla="*/ 5065426 w 12192000"/>
              <a:gd name="connsiteY87" fmla="*/ 2324076 h 3482342"/>
              <a:gd name="connsiteX88" fmla="*/ 4975908 w 12192000"/>
              <a:gd name="connsiteY88" fmla="*/ 2364128 h 3482342"/>
              <a:gd name="connsiteX89" fmla="*/ 4913723 w 12192000"/>
              <a:gd name="connsiteY89" fmla="*/ 2385265 h 3482342"/>
              <a:gd name="connsiteX90" fmla="*/ 4746485 w 12192000"/>
              <a:gd name="connsiteY90" fmla="*/ 2451769 h 3482342"/>
              <a:gd name="connsiteX91" fmla="*/ 4681588 w 12192000"/>
              <a:gd name="connsiteY91" fmla="*/ 2467494 h 3482342"/>
              <a:gd name="connsiteX92" fmla="*/ 1783655 w 12192000"/>
              <a:gd name="connsiteY92" fmla="*/ 3163860 h 3482342"/>
              <a:gd name="connsiteX93" fmla="*/ 1325955 w 12192000"/>
              <a:gd name="connsiteY93" fmla="*/ 3176692 h 3482342"/>
              <a:gd name="connsiteX94" fmla="*/ 1190384 w 12192000"/>
              <a:gd name="connsiteY94" fmla="*/ 3203504 h 3482342"/>
              <a:gd name="connsiteX95" fmla="*/ 1094537 w 12192000"/>
              <a:gd name="connsiteY95" fmla="*/ 3229469 h 3482342"/>
              <a:gd name="connsiteX96" fmla="*/ 779276 w 12192000"/>
              <a:gd name="connsiteY96" fmla="*/ 3327290 h 3482342"/>
              <a:gd name="connsiteX97" fmla="*/ 600378 w 12192000"/>
              <a:gd name="connsiteY97" fmla="*/ 3335250 h 3482342"/>
              <a:gd name="connsiteX98" fmla="*/ 493457 w 12192000"/>
              <a:gd name="connsiteY98" fmla="*/ 3365044 h 3482342"/>
              <a:gd name="connsiteX99" fmla="*/ 349402 w 12192000"/>
              <a:gd name="connsiteY99" fmla="*/ 3380897 h 3482342"/>
              <a:gd name="connsiteX100" fmla="*/ 192183 w 12192000"/>
              <a:gd name="connsiteY100" fmla="*/ 3460075 h 3482342"/>
              <a:gd name="connsiteX101" fmla="*/ 46713 w 12192000"/>
              <a:gd name="connsiteY101" fmla="*/ 3462986 h 3482342"/>
              <a:gd name="connsiteX102" fmla="*/ 2765 w 12192000"/>
              <a:gd name="connsiteY102" fmla="*/ 3480770 h 3482342"/>
              <a:gd name="connsiteX103" fmla="*/ 0 w 12192000"/>
              <a:gd name="connsiteY103" fmla="*/ 3482342 h 3482342"/>
              <a:gd name="connsiteX104" fmla="*/ 0 w 12192000"/>
              <a:gd name="connsiteY104"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56576 w 12192000"/>
              <a:gd name="connsiteY72" fmla="*/ 2134188 h 3482342"/>
              <a:gd name="connsiteX73" fmla="*/ 6007916 w 12192000"/>
              <a:gd name="connsiteY73" fmla="*/ 2143752 h 3482342"/>
              <a:gd name="connsiteX74" fmla="*/ 5947131 w 12192000"/>
              <a:gd name="connsiteY74" fmla="*/ 2148310 h 3482342"/>
              <a:gd name="connsiteX75" fmla="*/ 5894610 w 12192000"/>
              <a:gd name="connsiteY75" fmla="*/ 2130684 h 3482342"/>
              <a:gd name="connsiteX76" fmla="*/ 5817682 w 12192000"/>
              <a:gd name="connsiteY76" fmla="*/ 2157358 h 3482342"/>
              <a:gd name="connsiteX77" fmla="*/ 5591469 w 12192000"/>
              <a:gd name="connsiteY77" fmla="*/ 2178389 h 3482342"/>
              <a:gd name="connsiteX78" fmla="*/ 5452860 w 12192000"/>
              <a:gd name="connsiteY78" fmla="*/ 2180085 h 3482342"/>
              <a:gd name="connsiteX79" fmla="*/ 5414282 w 12192000"/>
              <a:gd name="connsiteY79" fmla="*/ 2183070 h 3482342"/>
              <a:gd name="connsiteX80" fmla="*/ 5368369 w 12192000"/>
              <a:gd name="connsiteY80" fmla="*/ 2204272 h 3482342"/>
              <a:gd name="connsiteX81" fmla="*/ 5336354 w 12192000"/>
              <a:gd name="connsiteY81" fmla="*/ 2218920 h 3482342"/>
              <a:gd name="connsiteX82" fmla="*/ 5291263 w 12192000"/>
              <a:gd name="connsiteY82" fmla="*/ 2239182 h 3482342"/>
              <a:gd name="connsiteX83" fmla="*/ 5255152 w 12192000"/>
              <a:gd name="connsiteY83" fmla="*/ 2247164 h 3482342"/>
              <a:gd name="connsiteX84" fmla="*/ 5233796 w 12192000"/>
              <a:gd name="connsiteY84" fmla="*/ 2268260 h 3482342"/>
              <a:gd name="connsiteX85" fmla="*/ 5212786 w 12192000"/>
              <a:gd name="connsiteY85" fmla="*/ 2296592 h 3482342"/>
              <a:gd name="connsiteX86" fmla="*/ 5173523 w 12192000"/>
              <a:gd name="connsiteY86" fmla="*/ 2309057 h 3482342"/>
              <a:gd name="connsiteX87" fmla="*/ 5123830 w 12192000"/>
              <a:gd name="connsiteY87" fmla="*/ 2307070 h 3482342"/>
              <a:gd name="connsiteX88" fmla="*/ 5065426 w 12192000"/>
              <a:gd name="connsiteY88" fmla="*/ 2324076 h 3482342"/>
              <a:gd name="connsiteX89" fmla="*/ 4975908 w 12192000"/>
              <a:gd name="connsiteY89" fmla="*/ 2364128 h 3482342"/>
              <a:gd name="connsiteX90" fmla="*/ 4913723 w 12192000"/>
              <a:gd name="connsiteY90" fmla="*/ 2385265 h 3482342"/>
              <a:gd name="connsiteX91" fmla="*/ 4746485 w 12192000"/>
              <a:gd name="connsiteY91" fmla="*/ 2451769 h 3482342"/>
              <a:gd name="connsiteX92" fmla="*/ 4681588 w 12192000"/>
              <a:gd name="connsiteY92" fmla="*/ 2467494 h 3482342"/>
              <a:gd name="connsiteX93" fmla="*/ 1783655 w 12192000"/>
              <a:gd name="connsiteY93" fmla="*/ 3163860 h 3482342"/>
              <a:gd name="connsiteX94" fmla="*/ 1325955 w 12192000"/>
              <a:gd name="connsiteY94" fmla="*/ 3176692 h 3482342"/>
              <a:gd name="connsiteX95" fmla="*/ 1190384 w 12192000"/>
              <a:gd name="connsiteY95" fmla="*/ 3203504 h 3482342"/>
              <a:gd name="connsiteX96" fmla="*/ 1094537 w 12192000"/>
              <a:gd name="connsiteY96" fmla="*/ 3229469 h 3482342"/>
              <a:gd name="connsiteX97" fmla="*/ 779276 w 12192000"/>
              <a:gd name="connsiteY97" fmla="*/ 3327290 h 3482342"/>
              <a:gd name="connsiteX98" fmla="*/ 600378 w 12192000"/>
              <a:gd name="connsiteY98" fmla="*/ 3335250 h 3482342"/>
              <a:gd name="connsiteX99" fmla="*/ 493457 w 12192000"/>
              <a:gd name="connsiteY99" fmla="*/ 3365044 h 3482342"/>
              <a:gd name="connsiteX100" fmla="*/ 349402 w 12192000"/>
              <a:gd name="connsiteY100" fmla="*/ 3380897 h 3482342"/>
              <a:gd name="connsiteX101" fmla="*/ 192183 w 12192000"/>
              <a:gd name="connsiteY101" fmla="*/ 3460075 h 3482342"/>
              <a:gd name="connsiteX102" fmla="*/ 46713 w 12192000"/>
              <a:gd name="connsiteY102" fmla="*/ 3462986 h 3482342"/>
              <a:gd name="connsiteX103" fmla="*/ 2765 w 12192000"/>
              <a:gd name="connsiteY103" fmla="*/ 3480770 h 3482342"/>
              <a:gd name="connsiteX104" fmla="*/ 0 w 12192000"/>
              <a:gd name="connsiteY104" fmla="*/ 3482342 h 3482342"/>
              <a:gd name="connsiteX105" fmla="*/ 0 w 12192000"/>
              <a:gd name="connsiteY105"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56576 w 12192000"/>
              <a:gd name="connsiteY72" fmla="*/ 2134188 h 3482342"/>
              <a:gd name="connsiteX73" fmla="*/ 6007916 w 12192000"/>
              <a:gd name="connsiteY73" fmla="*/ 2143752 h 3482342"/>
              <a:gd name="connsiteX74" fmla="*/ 5947131 w 12192000"/>
              <a:gd name="connsiteY74" fmla="*/ 2148310 h 3482342"/>
              <a:gd name="connsiteX75" fmla="*/ 5894610 w 12192000"/>
              <a:gd name="connsiteY75" fmla="*/ 2130684 h 3482342"/>
              <a:gd name="connsiteX76" fmla="*/ 5855337 w 12192000"/>
              <a:gd name="connsiteY76" fmla="*/ 2137719 h 3482342"/>
              <a:gd name="connsiteX77" fmla="*/ 5817682 w 12192000"/>
              <a:gd name="connsiteY77" fmla="*/ 2157358 h 3482342"/>
              <a:gd name="connsiteX78" fmla="*/ 5591469 w 12192000"/>
              <a:gd name="connsiteY78" fmla="*/ 2178389 h 3482342"/>
              <a:gd name="connsiteX79" fmla="*/ 5452860 w 12192000"/>
              <a:gd name="connsiteY79" fmla="*/ 2180085 h 3482342"/>
              <a:gd name="connsiteX80" fmla="*/ 5414282 w 12192000"/>
              <a:gd name="connsiteY80" fmla="*/ 2183070 h 3482342"/>
              <a:gd name="connsiteX81" fmla="*/ 5368369 w 12192000"/>
              <a:gd name="connsiteY81" fmla="*/ 2204272 h 3482342"/>
              <a:gd name="connsiteX82" fmla="*/ 5336354 w 12192000"/>
              <a:gd name="connsiteY82" fmla="*/ 2218920 h 3482342"/>
              <a:gd name="connsiteX83" fmla="*/ 5291263 w 12192000"/>
              <a:gd name="connsiteY83" fmla="*/ 2239182 h 3482342"/>
              <a:gd name="connsiteX84" fmla="*/ 5255152 w 12192000"/>
              <a:gd name="connsiteY84" fmla="*/ 2247164 h 3482342"/>
              <a:gd name="connsiteX85" fmla="*/ 5233796 w 12192000"/>
              <a:gd name="connsiteY85" fmla="*/ 2268260 h 3482342"/>
              <a:gd name="connsiteX86" fmla="*/ 5212786 w 12192000"/>
              <a:gd name="connsiteY86" fmla="*/ 2296592 h 3482342"/>
              <a:gd name="connsiteX87" fmla="*/ 5173523 w 12192000"/>
              <a:gd name="connsiteY87" fmla="*/ 2309057 h 3482342"/>
              <a:gd name="connsiteX88" fmla="*/ 5123830 w 12192000"/>
              <a:gd name="connsiteY88" fmla="*/ 2307070 h 3482342"/>
              <a:gd name="connsiteX89" fmla="*/ 5065426 w 12192000"/>
              <a:gd name="connsiteY89" fmla="*/ 2324076 h 3482342"/>
              <a:gd name="connsiteX90" fmla="*/ 4975908 w 12192000"/>
              <a:gd name="connsiteY90" fmla="*/ 2364128 h 3482342"/>
              <a:gd name="connsiteX91" fmla="*/ 4913723 w 12192000"/>
              <a:gd name="connsiteY91" fmla="*/ 2385265 h 3482342"/>
              <a:gd name="connsiteX92" fmla="*/ 4746485 w 12192000"/>
              <a:gd name="connsiteY92" fmla="*/ 2451769 h 3482342"/>
              <a:gd name="connsiteX93" fmla="*/ 4681588 w 12192000"/>
              <a:gd name="connsiteY93" fmla="*/ 2467494 h 3482342"/>
              <a:gd name="connsiteX94" fmla="*/ 1783655 w 12192000"/>
              <a:gd name="connsiteY94" fmla="*/ 3163860 h 3482342"/>
              <a:gd name="connsiteX95" fmla="*/ 1325955 w 12192000"/>
              <a:gd name="connsiteY95" fmla="*/ 3176692 h 3482342"/>
              <a:gd name="connsiteX96" fmla="*/ 1190384 w 12192000"/>
              <a:gd name="connsiteY96" fmla="*/ 3203504 h 3482342"/>
              <a:gd name="connsiteX97" fmla="*/ 1094537 w 12192000"/>
              <a:gd name="connsiteY97" fmla="*/ 3229469 h 3482342"/>
              <a:gd name="connsiteX98" fmla="*/ 779276 w 12192000"/>
              <a:gd name="connsiteY98" fmla="*/ 3327290 h 3482342"/>
              <a:gd name="connsiteX99" fmla="*/ 600378 w 12192000"/>
              <a:gd name="connsiteY99" fmla="*/ 3335250 h 3482342"/>
              <a:gd name="connsiteX100" fmla="*/ 493457 w 12192000"/>
              <a:gd name="connsiteY100" fmla="*/ 3365044 h 3482342"/>
              <a:gd name="connsiteX101" fmla="*/ 349402 w 12192000"/>
              <a:gd name="connsiteY101" fmla="*/ 3380897 h 3482342"/>
              <a:gd name="connsiteX102" fmla="*/ 192183 w 12192000"/>
              <a:gd name="connsiteY102" fmla="*/ 3460075 h 3482342"/>
              <a:gd name="connsiteX103" fmla="*/ 46713 w 12192000"/>
              <a:gd name="connsiteY103" fmla="*/ 3462986 h 3482342"/>
              <a:gd name="connsiteX104" fmla="*/ 2765 w 12192000"/>
              <a:gd name="connsiteY104" fmla="*/ 3480770 h 3482342"/>
              <a:gd name="connsiteX105" fmla="*/ 0 w 12192000"/>
              <a:gd name="connsiteY105" fmla="*/ 3482342 h 3482342"/>
              <a:gd name="connsiteX106" fmla="*/ 0 w 12192000"/>
              <a:gd name="connsiteY106"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56576 w 12192000"/>
              <a:gd name="connsiteY72" fmla="*/ 2134188 h 3482342"/>
              <a:gd name="connsiteX73" fmla="*/ 6007916 w 12192000"/>
              <a:gd name="connsiteY73" fmla="*/ 2143752 h 3482342"/>
              <a:gd name="connsiteX74" fmla="*/ 5947131 w 12192000"/>
              <a:gd name="connsiteY74" fmla="*/ 2148310 h 3482342"/>
              <a:gd name="connsiteX75" fmla="*/ 5898141 w 12192000"/>
              <a:gd name="connsiteY75" fmla="*/ 2144806 h 3482342"/>
              <a:gd name="connsiteX76" fmla="*/ 5855337 w 12192000"/>
              <a:gd name="connsiteY76" fmla="*/ 2137719 h 3482342"/>
              <a:gd name="connsiteX77" fmla="*/ 5817682 w 12192000"/>
              <a:gd name="connsiteY77" fmla="*/ 2157358 h 3482342"/>
              <a:gd name="connsiteX78" fmla="*/ 5591469 w 12192000"/>
              <a:gd name="connsiteY78" fmla="*/ 2178389 h 3482342"/>
              <a:gd name="connsiteX79" fmla="*/ 5452860 w 12192000"/>
              <a:gd name="connsiteY79" fmla="*/ 2180085 h 3482342"/>
              <a:gd name="connsiteX80" fmla="*/ 5414282 w 12192000"/>
              <a:gd name="connsiteY80" fmla="*/ 2183070 h 3482342"/>
              <a:gd name="connsiteX81" fmla="*/ 5368369 w 12192000"/>
              <a:gd name="connsiteY81" fmla="*/ 2204272 h 3482342"/>
              <a:gd name="connsiteX82" fmla="*/ 5336354 w 12192000"/>
              <a:gd name="connsiteY82" fmla="*/ 2218920 h 3482342"/>
              <a:gd name="connsiteX83" fmla="*/ 5291263 w 12192000"/>
              <a:gd name="connsiteY83" fmla="*/ 2239182 h 3482342"/>
              <a:gd name="connsiteX84" fmla="*/ 5255152 w 12192000"/>
              <a:gd name="connsiteY84" fmla="*/ 2247164 h 3482342"/>
              <a:gd name="connsiteX85" fmla="*/ 5233796 w 12192000"/>
              <a:gd name="connsiteY85" fmla="*/ 2268260 h 3482342"/>
              <a:gd name="connsiteX86" fmla="*/ 5212786 w 12192000"/>
              <a:gd name="connsiteY86" fmla="*/ 2296592 h 3482342"/>
              <a:gd name="connsiteX87" fmla="*/ 5173523 w 12192000"/>
              <a:gd name="connsiteY87" fmla="*/ 2309057 h 3482342"/>
              <a:gd name="connsiteX88" fmla="*/ 5123830 w 12192000"/>
              <a:gd name="connsiteY88" fmla="*/ 2307070 h 3482342"/>
              <a:gd name="connsiteX89" fmla="*/ 5065426 w 12192000"/>
              <a:gd name="connsiteY89" fmla="*/ 2324076 h 3482342"/>
              <a:gd name="connsiteX90" fmla="*/ 4975908 w 12192000"/>
              <a:gd name="connsiteY90" fmla="*/ 2364128 h 3482342"/>
              <a:gd name="connsiteX91" fmla="*/ 4913723 w 12192000"/>
              <a:gd name="connsiteY91" fmla="*/ 2385265 h 3482342"/>
              <a:gd name="connsiteX92" fmla="*/ 4746485 w 12192000"/>
              <a:gd name="connsiteY92" fmla="*/ 2451769 h 3482342"/>
              <a:gd name="connsiteX93" fmla="*/ 4681588 w 12192000"/>
              <a:gd name="connsiteY93" fmla="*/ 2467494 h 3482342"/>
              <a:gd name="connsiteX94" fmla="*/ 1783655 w 12192000"/>
              <a:gd name="connsiteY94" fmla="*/ 3163860 h 3482342"/>
              <a:gd name="connsiteX95" fmla="*/ 1325955 w 12192000"/>
              <a:gd name="connsiteY95" fmla="*/ 3176692 h 3482342"/>
              <a:gd name="connsiteX96" fmla="*/ 1190384 w 12192000"/>
              <a:gd name="connsiteY96" fmla="*/ 3203504 h 3482342"/>
              <a:gd name="connsiteX97" fmla="*/ 1094537 w 12192000"/>
              <a:gd name="connsiteY97" fmla="*/ 3229469 h 3482342"/>
              <a:gd name="connsiteX98" fmla="*/ 779276 w 12192000"/>
              <a:gd name="connsiteY98" fmla="*/ 3327290 h 3482342"/>
              <a:gd name="connsiteX99" fmla="*/ 600378 w 12192000"/>
              <a:gd name="connsiteY99" fmla="*/ 3335250 h 3482342"/>
              <a:gd name="connsiteX100" fmla="*/ 493457 w 12192000"/>
              <a:gd name="connsiteY100" fmla="*/ 3365044 h 3482342"/>
              <a:gd name="connsiteX101" fmla="*/ 349402 w 12192000"/>
              <a:gd name="connsiteY101" fmla="*/ 3380897 h 3482342"/>
              <a:gd name="connsiteX102" fmla="*/ 192183 w 12192000"/>
              <a:gd name="connsiteY102" fmla="*/ 3460075 h 3482342"/>
              <a:gd name="connsiteX103" fmla="*/ 46713 w 12192000"/>
              <a:gd name="connsiteY103" fmla="*/ 3462986 h 3482342"/>
              <a:gd name="connsiteX104" fmla="*/ 2765 w 12192000"/>
              <a:gd name="connsiteY104" fmla="*/ 3480770 h 3482342"/>
              <a:gd name="connsiteX105" fmla="*/ 0 w 12192000"/>
              <a:gd name="connsiteY105" fmla="*/ 3482342 h 3482342"/>
              <a:gd name="connsiteX106" fmla="*/ 0 w 12192000"/>
              <a:gd name="connsiteY106"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56576 w 12192000"/>
              <a:gd name="connsiteY72" fmla="*/ 2134188 h 3482342"/>
              <a:gd name="connsiteX73" fmla="*/ 6007916 w 12192000"/>
              <a:gd name="connsiteY73" fmla="*/ 2143752 h 3482342"/>
              <a:gd name="connsiteX74" fmla="*/ 5947131 w 12192000"/>
              <a:gd name="connsiteY74" fmla="*/ 2148310 h 3482342"/>
              <a:gd name="connsiteX75" fmla="*/ 5898141 w 12192000"/>
              <a:gd name="connsiteY75" fmla="*/ 2144806 h 3482342"/>
              <a:gd name="connsiteX76" fmla="*/ 5855337 w 12192000"/>
              <a:gd name="connsiteY76" fmla="*/ 2137719 h 3482342"/>
              <a:gd name="connsiteX77" fmla="*/ 5817682 w 12192000"/>
              <a:gd name="connsiteY77" fmla="*/ 2157358 h 3482342"/>
              <a:gd name="connsiteX78" fmla="*/ 5735300 w 12192000"/>
              <a:gd name="connsiteY78" fmla="*/ 2158902 h 3482342"/>
              <a:gd name="connsiteX79" fmla="*/ 5591469 w 12192000"/>
              <a:gd name="connsiteY79" fmla="*/ 2178389 h 3482342"/>
              <a:gd name="connsiteX80" fmla="*/ 5452860 w 12192000"/>
              <a:gd name="connsiteY80" fmla="*/ 2180085 h 3482342"/>
              <a:gd name="connsiteX81" fmla="*/ 5414282 w 12192000"/>
              <a:gd name="connsiteY81" fmla="*/ 2183070 h 3482342"/>
              <a:gd name="connsiteX82" fmla="*/ 5368369 w 12192000"/>
              <a:gd name="connsiteY82" fmla="*/ 2204272 h 3482342"/>
              <a:gd name="connsiteX83" fmla="*/ 5336354 w 12192000"/>
              <a:gd name="connsiteY83" fmla="*/ 2218920 h 3482342"/>
              <a:gd name="connsiteX84" fmla="*/ 5291263 w 12192000"/>
              <a:gd name="connsiteY84" fmla="*/ 2239182 h 3482342"/>
              <a:gd name="connsiteX85" fmla="*/ 5255152 w 12192000"/>
              <a:gd name="connsiteY85" fmla="*/ 2247164 h 3482342"/>
              <a:gd name="connsiteX86" fmla="*/ 5233796 w 12192000"/>
              <a:gd name="connsiteY86" fmla="*/ 2268260 h 3482342"/>
              <a:gd name="connsiteX87" fmla="*/ 5212786 w 12192000"/>
              <a:gd name="connsiteY87" fmla="*/ 2296592 h 3482342"/>
              <a:gd name="connsiteX88" fmla="*/ 5173523 w 12192000"/>
              <a:gd name="connsiteY88" fmla="*/ 2309057 h 3482342"/>
              <a:gd name="connsiteX89" fmla="*/ 5123830 w 12192000"/>
              <a:gd name="connsiteY89" fmla="*/ 2307070 h 3482342"/>
              <a:gd name="connsiteX90" fmla="*/ 5065426 w 12192000"/>
              <a:gd name="connsiteY90" fmla="*/ 2324076 h 3482342"/>
              <a:gd name="connsiteX91" fmla="*/ 4975908 w 12192000"/>
              <a:gd name="connsiteY91" fmla="*/ 2364128 h 3482342"/>
              <a:gd name="connsiteX92" fmla="*/ 4913723 w 12192000"/>
              <a:gd name="connsiteY92" fmla="*/ 2385265 h 3482342"/>
              <a:gd name="connsiteX93" fmla="*/ 4746485 w 12192000"/>
              <a:gd name="connsiteY93" fmla="*/ 2451769 h 3482342"/>
              <a:gd name="connsiteX94" fmla="*/ 4681588 w 12192000"/>
              <a:gd name="connsiteY94" fmla="*/ 2467494 h 3482342"/>
              <a:gd name="connsiteX95" fmla="*/ 1783655 w 12192000"/>
              <a:gd name="connsiteY95" fmla="*/ 3163860 h 3482342"/>
              <a:gd name="connsiteX96" fmla="*/ 1325955 w 12192000"/>
              <a:gd name="connsiteY96" fmla="*/ 3176692 h 3482342"/>
              <a:gd name="connsiteX97" fmla="*/ 1190384 w 12192000"/>
              <a:gd name="connsiteY97" fmla="*/ 3203504 h 3482342"/>
              <a:gd name="connsiteX98" fmla="*/ 1094537 w 12192000"/>
              <a:gd name="connsiteY98" fmla="*/ 3229469 h 3482342"/>
              <a:gd name="connsiteX99" fmla="*/ 779276 w 12192000"/>
              <a:gd name="connsiteY99" fmla="*/ 3327290 h 3482342"/>
              <a:gd name="connsiteX100" fmla="*/ 600378 w 12192000"/>
              <a:gd name="connsiteY100" fmla="*/ 3335250 h 3482342"/>
              <a:gd name="connsiteX101" fmla="*/ 493457 w 12192000"/>
              <a:gd name="connsiteY101" fmla="*/ 3365044 h 3482342"/>
              <a:gd name="connsiteX102" fmla="*/ 349402 w 12192000"/>
              <a:gd name="connsiteY102" fmla="*/ 3380897 h 3482342"/>
              <a:gd name="connsiteX103" fmla="*/ 192183 w 12192000"/>
              <a:gd name="connsiteY103" fmla="*/ 3460075 h 3482342"/>
              <a:gd name="connsiteX104" fmla="*/ 46713 w 12192000"/>
              <a:gd name="connsiteY104" fmla="*/ 3462986 h 3482342"/>
              <a:gd name="connsiteX105" fmla="*/ 2765 w 12192000"/>
              <a:gd name="connsiteY105" fmla="*/ 3480770 h 3482342"/>
              <a:gd name="connsiteX106" fmla="*/ 0 w 12192000"/>
              <a:gd name="connsiteY106" fmla="*/ 3482342 h 3482342"/>
              <a:gd name="connsiteX107" fmla="*/ 0 w 12192000"/>
              <a:gd name="connsiteY107"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522602 w 12192000"/>
              <a:gd name="connsiteY67" fmla="*/ 1954133 h 3482342"/>
              <a:gd name="connsiteX68" fmla="*/ 6444344 w 12192000"/>
              <a:gd name="connsiteY68" fmla="*/ 1969663 h 3482342"/>
              <a:gd name="connsiteX69" fmla="*/ 6333446 w 12192000"/>
              <a:gd name="connsiteY69" fmla="*/ 1997163 h 3482342"/>
              <a:gd name="connsiteX70" fmla="*/ 6294933 w 12192000"/>
              <a:gd name="connsiteY70" fmla="*/ 2019412 h 3482342"/>
              <a:gd name="connsiteX71" fmla="*/ 6238719 w 12192000"/>
              <a:gd name="connsiteY71" fmla="*/ 2042547 h 3482342"/>
              <a:gd name="connsiteX72" fmla="*/ 6142310 w 12192000"/>
              <a:gd name="connsiteY72" fmla="*/ 2092510 h 3482342"/>
              <a:gd name="connsiteX73" fmla="*/ 6056576 w 12192000"/>
              <a:gd name="connsiteY73" fmla="*/ 2134188 h 3482342"/>
              <a:gd name="connsiteX74" fmla="*/ 6007916 w 12192000"/>
              <a:gd name="connsiteY74" fmla="*/ 2143752 h 3482342"/>
              <a:gd name="connsiteX75" fmla="*/ 5947131 w 12192000"/>
              <a:gd name="connsiteY75" fmla="*/ 2148310 h 3482342"/>
              <a:gd name="connsiteX76" fmla="*/ 5898141 w 12192000"/>
              <a:gd name="connsiteY76" fmla="*/ 2144806 h 3482342"/>
              <a:gd name="connsiteX77" fmla="*/ 5855337 w 12192000"/>
              <a:gd name="connsiteY77" fmla="*/ 2137719 h 3482342"/>
              <a:gd name="connsiteX78" fmla="*/ 5817682 w 12192000"/>
              <a:gd name="connsiteY78" fmla="*/ 2157358 h 3482342"/>
              <a:gd name="connsiteX79" fmla="*/ 5735300 w 12192000"/>
              <a:gd name="connsiteY79" fmla="*/ 2158902 h 3482342"/>
              <a:gd name="connsiteX80" fmla="*/ 5591469 w 12192000"/>
              <a:gd name="connsiteY80" fmla="*/ 2178389 h 3482342"/>
              <a:gd name="connsiteX81" fmla="*/ 5452860 w 12192000"/>
              <a:gd name="connsiteY81" fmla="*/ 2180085 h 3482342"/>
              <a:gd name="connsiteX82" fmla="*/ 5414282 w 12192000"/>
              <a:gd name="connsiteY82" fmla="*/ 2183070 h 3482342"/>
              <a:gd name="connsiteX83" fmla="*/ 5368369 w 12192000"/>
              <a:gd name="connsiteY83" fmla="*/ 2204272 h 3482342"/>
              <a:gd name="connsiteX84" fmla="*/ 5336354 w 12192000"/>
              <a:gd name="connsiteY84" fmla="*/ 2218920 h 3482342"/>
              <a:gd name="connsiteX85" fmla="*/ 5291263 w 12192000"/>
              <a:gd name="connsiteY85" fmla="*/ 2239182 h 3482342"/>
              <a:gd name="connsiteX86" fmla="*/ 5255152 w 12192000"/>
              <a:gd name="connsiteY86" fmla="*/ 2247164 h 3482342"/>
              <a:gd name="connsiteX87" fmla="*/ 5233796 w 12192000"/>
              <a:gd name="connsiteY87" fmla="*/ 2268260 h 3482342"/>
              <a:gd name="connsiteX88" fmla="*/ 5212786 w 12192000"/>
              <a:gd name="connsiteY88" fmla="*/ 2296592 h 3482342"/>
              <a:gd name="connsiteX89" fmla="*/ 5173523 w 12192000"/>
              <a:gd name="connsiteY89" fmla="*/ 2309057 h 3482342"/>
              <a:gd name="connsiteX90" fmla="*/ 5123830 w 12192000"/>
              <a:gd name="connsiteY90" fmla="*/ 2307070 h 3482342"/>
              <a:gd name="connsiteX91" fmla="*/ 5065426 w 12192000"/>
              <a:gd name="connsiteY91" fmla="*/ 2324076 h 3482342"/>
              <a:gd name="connsiteX92" fmla="*/ 4975908 w 12192000"/>
              <a:gd name="connsiteY92" fmla="*/ 2364128 h 3482342"/>
              <a:gd name="connsiteX93" fmla="*/ 4913723 w 12192000"/>
              <a:gd name="connsiteY93" fmla="*/ 2385265 h 3482342"/>
              <a:gd name="connsiteX94" fmla="*/ 4746485 w 12192000"/>
              <a:gd name="connsiteY94" fmla="*/ 2451769 h 3482342"/>
              <a:gd name="connsiteX95" fmla="*/ 4681588 w 12192000"/>
              <a:gd name="connsiteY95" fmla="*/ 2467494 h 3482342"/>
              <a:gd name="connsiteX96" fmla="*/ 1783655 w 12192000"/>
              <a:gd name="connsiteY96" fmla="*/ 3163860 h 3482342"/>
              <a:gd name="connsiteX97" fmla="*/ 1325955 w 12192000"/>
              <a:gd name="connsiteY97" fmla="*/ 3176692 h 3482342"/>
              <a:gd name="connsiteX98" fmla="*/ 1190384 w 12192000"/>
              <a:gd name="connsiteY98" fmla="*/ 3203504 h 3482342"/>
              <a:gd name="connsiteX99" fmla="*/ 1094537 w 12192000"/>
              <a:gd name="connsiteY99" fmla="*/ 3229469 h 3482342"/>
              <a:gd name="connsiteX100" fmla="*/ 779276 w 12192000"/>
              <a:gd name="connsiteY100" fmla="*/ 3327290 h 3482342"/>
              <a:gd name="connsiteX101" fmla="*/ 600378 w 12192000"/>
              <a:gd name="connsiteY101" fmla="*/ 3335250 h 3482342"/>
              <a:gd name="connsiteX102" fmla="*/ 493457 w 12192000"/>
              <a:gd name="connsiteY102" fmla="*/ 3365044 h 3482342"/>
              <a:gd name="connsiteX103" fmla="*/ 349402 w 12192000"/>
              <a:gd name="connsiteY103" fmla="*/ 3380897 h 3482342"/>
              <a:gd name="connsiteX104" fmla="*/ 192183 w 12192000"/>
              <a:gd name="connsiteY104" fmla="*/ 3460075 h 3482342"/>
              <a:gd name="connsiteX105" fmla="*/ 46713 w 12192000"/>
              <a:gd name="connsiteY105" fmla="*/ 3462986 h 3482342"/>
              <a:gd name="connsiteX106" fmla="*/ 2765 w 12192000"/>
              <a:gd name="connsiteY106" fmla="*/ 3480770 h 3482342"/>
              <a:gd name="connsiteX107" fmla="*/ 0 w 12192000"/>
              <a:gd name="connsiteY107" fmla="*/ 3482342 h 3482342"/>
              <a:gd name="connsiteX108" fmla="*/ 0 w 12192000"/>
              <a:gd name="connsiteY108"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522602 w 12192000"/>
              <a:gd name="connsiteY67" fmla="*/ 1954133 h 3482342"/>
              <a:gd name="connsiteX68" fmla="*/ 6444344 w 12192000"/>
              <a:gd name="connsiteY68" fmla="*/ 1969663 h 3482342"/>
              <a:gd name="connsiteX69" fmla="*/ 6409626 w 12192000"/>
              <a:gd name="connsiteY69" fmla="*/ 1978846 h 3482342"/>
              <a:gd name="connsiteX70" fmla="*/ 6333446 w 12192000"/>
              <a:gd name="connsiteY70" fmla="*/ 1997163 h 3482342"/>
              <a:gd name="connsiteX71" fmla="*/ 6294933 w 12192000"/>
              <a:gd name="connsiteY71" fmla="*/ 2019412 h 3482342"/>
              <a:gd name="connsiteX72" fmla="*/ 6238719 w 12192000"/>
              <a:gd name="connsiteY72" fmla="*/ 2042547 h 3482342"/>
              <a:gd name="connsiteX73" fmla="*/ 6142310 w 12192000"/>
              <a:gd name="connsiteY73" fmla="*/ 2092510 h 3482342"/>
              <a:gd name="connsiteX74" fmla="*/ 6056576 w 12192000"/>
              <a:gd name="connsiteY74" fmla="*/ 2134188 h 3482342"/>
              <a:gd name="connsiteX75" fmla="*/ 6007916 w 12192000"/>
              <a:gd name="connsiteY75" fmla="*/ 2143752 h 3482342"/>
              <a:gd name="connsiteX76" fmla="*/ 5947131 w 12192000"/>
              <a:gd name="connsiteY76" fmla="*/ 2148310 h 3482342"/>
              <a:gd name="connsiteX77" fmla="*/ 5898141 w 12192000"/>
              <a:gd name="connsiteY77" fmla="*/ 2144806 h 3482342"/>
              <a:gd name="connsiteX78" fmla="*/ 5855337 w 12192000"/>
              <a:gd name="connsiteY78" fmla="*/ 2137719 h 3482342"/>
              <a:gd name="connsiteX79" fmla="*/ 5817682 w 12192000"/>
              <a:gd name="connsiteY79" fmla="*/ 2157358 h 3482342"/>
              <a:gd name="connsiteX80" fmla="*/ 5735300 w 12192000"/>
              <a:gd name="connsiteY80" fmla="*/ 2158902 h 3482342"/>
              <a:gd name="connsiteX81" fmla="*/ 5591469 w 12192000"/>
              <a:gd name="connsiteY81" fmla="*/ 2178389 h 3482342"/>
              <a:gd name="connsiteX82" fmla="*/ 5452860 w 12192000"/>
              <a:gd name="connsiteY82" fmla="*/ 2180085 h 3482342"/>
              <a:gd name="connsiteX83" fmla="*/ 5414282 w 12192000"/>
              <a:gd name="connsiteY83" fmla="*/ 2183070 h 3482342"/>
              <a:gd name="connsiteX84" fmla="*/ 5368369 w 12192000"/>
              <a:gd name="connsiteY84" fmla="*/ 2204272 h 3482342"/>
              <a:gd name="connsiteX85" fmla="*/ 5336354 w 12192000"/>
              <a:gd name="connsiteY85" fmla="*/ 2218920 h 3482342"/>
              <a:gd name="connsiteX86" fmla="*/ 5291263 w 12192000"/>
              <a:gd name="connsiteY86" fmla="*/ 2239182 h 3482342"/>
              <a:gd name="connsiteX87" fmla="*/ 5255152 w 12192000"/>
              <a:gd name="connsiteY87" fmla="*/ 2247164 h 3482342"/>
              <a:gd name="connsiteX88" fmla="*/ 5233796 w 12192000"/>
              <a:gd name="connsiteY88" fmla="*/ 2268260 h 3482342"/>
              <a:gd name="connsiteX89" fmla="*/ 5212786 w 12192000"/>
              <a:gd name="connsiteY89" fmla="*/ 2296592 h 3482342"/>
              <a:gd name="connsiteX90" fmla="*/ 5173523 w 12192000"/>
              <a:gd name="connsiteY90" fmla="*/ 2309057 h 3482342"/>
              <a:gd name="connsiteX91" fmla="*/ 5123830 w 12192000"/>
              <a:gd name="connsiteY91" fmla="*/ 2307070 h 3482342"/>
              <a:gd name="connsiteX92" fmla="*/ 5065426 w 12192000"/>
              <a:gd name="connsiteY92" fmla="*/ 2324076 h 3482342"/>
              <a:gd name="connsiteX93" fmla="*/ 4975908 w 12192000"/>
              <a:gd name="connsiteY93" fmla="*/ 2364128 h 3482342"/>
              <a:gd name="connsiteX94" fmla="*/ 4913723 w 12192000"/>
              <a:gd name="connsiteY94" fmla="*/ 2385265 h 3482342"/>
              <a:gd name="connsiteX95" fmla="*/ 4746485 w 12192000"/>
              <a:gd name="connsiteY95" fmla="*/ 2451769 h 3482342"/>
              <a:gd name="connsiteX96" fmla="*/ 4681588 w 12192000"/>
              <a:gd name="connsiteY96" fmla="*/ 2467494 h 3482342"/>
              <a:gd name="connsiteX97" fmla="*/ 1783655 w 12192000"/>
              <a:gd name="connsiteY97" fmla="*/ 3163860 h 3482342"/>
              <a:gd name="connsiteX98" fmla="*/ 1325955 w 12192000"/>
              <a:gd name="connsiteY98" fmla="*/ 3176692 h 3482342"/>
              <a:gd name="connsiteX99" fmla="*/ 1190384 w 12192000"/>
              <a:gd name="connsiteY99" fmla="*/ 3203504 h 3482342"/>
              <a:gd name="connsiteX100" fmla="*/ 1094537 w 12192000"/>
              <a:gd name="connsiteY100" fmla="*/ 3229469 h 3482342"/>
              <a:gd name="connsiteX101" fmla="*/ 779276 w 12192000"/>
              <a:gd name="connsiteY101" fmla="*/ 3327290 h 3482342"/>
              <a:gd name="connsiteX102" fmla="*/ 600378 w 12192000"/>
              <a:gd name="connsiteY102" fmla="*/ 3335250 h 3482342"/>
              <a:gd name="connsiteX103" fmla="*/ 493457 w 12192000"/>
              <a:gd name="connsiteY103" fmla="*/ 3365044 h 3482342"/>
              <a:gd name="connsiteX104" fmla="*/ 349402 w 12192000"/>
              <a:gd name="connsiteY104" fmla="*/ 3380897 h 3482342"/>
              <a:gd name="connsiteX105" fmla="*/ 192183 w 12192000"/>
              <a:gd name="connsiteY105" fmla="*/ 3460075 h 3482342"/>
              <a:gd name="connsiteX106" fmla="*/ 46713 w 12192000"/>
              <a:gd name="connsiteY106" fmla="*/ 3462986 h 3482342"/>
              <a:gd name="connsiteX107" fmla="*/ 2765 w 12192000"/>
              <a:gd name="connsiteY107" fmla="*/ 3480770 h 3482342"/>
              <a:gd name="connsiteX108" fmla="*/ 0 w 12192000"/>
              <a:gd name="connsiteY108" fmla="*/ 3482342 h 3482342"/>
              <a:gd name="connsiteX109" fmla="*/ 0 w 12192000"/>
              <a:gd name="connsiteY10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522602 w 12192000"/>
              <a:gd name="connsiteY67" fmla="*/ 1954133 h 3482342"/>
              <a:gd name="connsiteX68" fmla="*/ 6444344 w 12192000"/>
              <a:gd name="connsiteY68" fmla="*/ 1969663 h 3482342"/>
              <a:gd name="connsiteX69" fmla="*/ 6409626 w 12192000"/>
              <a:gd name="connsiteY69" fmla="*/ 1978846 h 3482342"/>
              <a:gd name="connsiteX70" fmla="*/ 6333446 w 12192000"/>
              <a:gd name="connsiteY70" fmla="*/ 1997163 h 3482342"/>
              <a:gd name="connsiteX71" fmla="*/ 6294933 w 12192000"/>
              <a:gd name="connsiteY71" fmla="*/ 2019412 h 3482342"/>
              <a:gd name="connsiteX72" fmla="*/ 6238719 w 12192000"/>
              <a:gd name="connsiteY72" fmla="*/ 2042547 h 3482342"/>
              <a:gd name="connsiteX73" fmla="*/ 6138780 w 12192000"/>
              <a:gd name="connsiteY73" fmla="*/ 2081918 h 3482342"/>
              <a:gd name="connsiteX74" fmla="*/ 6056576 w 12192000"/>
              <a:gd name="connsiteY74" fmla="*/ 2134188 h 3482342"/>
              <a:gd name="connsiteX75" fmla="*/ 6007916 w 12192000"/>
              <a:gd name="connsiteY75" fmla="*/ 2143752 h 3482342"/>
              <a:gd name="connsiteX76" fmla="*/ 5947131 w 12192000"/>
              <a:gd name="connsiteY76" fmla="*/ 2148310 h 3482342"/>
              <a:gd name="connsiteX77" fmla="*/ 5898141 w 12192000"/>
              <a:gd name="connsiteY77" fmla="*/ 2144806 h 3482342"/>
              <a:gd name="connsiteX78" fmla="*/ 5855337 w 12192000"/>
              <a:gd name="connsiteY78" fmla="*/ 2137719 h 3482342"/>
              <a:gd name="connsiteX79" fmla="*/ 5817682 w 12192000"/>
              <a:gd name="connsiteY79" fmla="*/ 2157358 h 3482342"/>
              <a:gd name="connsiteX80" fmla="*/ 5735300 w 12192000"/>
              <a:gd name="connsiteY80" fmla="*/ 2158902 h 3482342"/>
              <a:gd name="connsiteX81" fmla="*/ 5591469 w 12192000"/>
              <a:gd name="connsiteY81" fmla="*/ 2178389 h 3482342"/>
              <a:gd name="connsiteX82" fmla="*/ 5452860 w 12192000"/>
              <a:gd name="connsiteY82" fmla="*/ 2180085 h 3482342"/>
              <a:gd name="connsiteX83" fmla="*/ 5414282 w 12192000"/>
              <a:gd name="connsiteY83" fmla="*/ 2183070 h 3482342"/>
              <a:gd name="connsiteX84" fmla="*/ 5368369 w 12192000"/>
              <a:gd name="connsiteY84" fmla="*/ 2204272 h 3482342"/>
              <a:gd name="connsiteX85" fmla="*/ 5336354 w 12192000"/>
              <a:gd name="connsiteY85" fmla="*/ 2218920 h 3482342"/>
              <a:gd name="connsiteX86" fmla="*/ 5291263 w 12192000"/>
              <a:gd name="connsiteY86" fmla="*/ 2239182 h 3482342"/>
              <a:gd name="connsiteX87" fmla="*/ 5255152 w 12192000"/>
              <a:gd name="connsiteY87" fmla="*/ 2247164 h 3482342"/>
              <a:gd name="connsiteX88" fmla="*/ 5233796 w 12192000"/>
              <a:gd name="connsiteY88" fmla="*/ 2268260 h 3482342"/>
              <a:gd name="connsiteX89" fmla="*/ 5212786 w 12192000"/>
              <a:gd name="connsiteY89" fmla="*/ 2296592 h 3482342"/>
              <a:gd name="connsiteX90" fmla="*/ 5173523 w 12192000"/>
              <a:gd name="connsiteY90" fmla="*/ 2309057 h 3482342"/>
              <a:gd name="connsiteX91" fmla="*/ 5123830 w 12192000"/>
              <a:gd name="connsiteY91" fmla="*/ 2307070 h 3482342"/>
              <a:gd name="connsiteX92" fmla="*/ 5065426 w 12192000"/>
              <a:gd name="connsiteY92" fmla="*/ 2324076 h 3482342"/>
              <a:gd name="connsiteX93" fmla="*/ 4975908 w 12192000"/>
              <a:gd name="connsiteY93" fmla="*/ 2364128 h 3482342"/>
              <a:gd name="connsiteX94" fmla="*/ 4913723 w 12192000"/>
              <a:gd name="connsiteY94" fmla="*/ 2385265 h 3482342"/>
              <a:gd name="connsiteX95" fmla="*/ 4746485 w 12192000"/>
              <a:gd name="connsiteY95" fmla="*/ 2451769 h 3482342"/>
              <a:gd name="connsiteX96" fmla="*/ 4681588 w 12192000"/>
              <a:gd name="connsiteY96" fmla="*/ 2467494 h 3482342"/>
              <a:gd name="connsiteX97" fmla="*/ 1783655 w 12192000"/>
              <a:gd name="connsiteY97" fmla="*/ 3163860 h 3482342"/>
              <a:gd name="connsiteX98" fmla="*/ 1325955 w 12192000"/>
              <a:gd name="connsiteY98" fmla="*/ 3176692 h 3482342"/>
              <a:gd name="connsiteX99" fmla="*/ 1190384 w 12192000"/>
              <a:gd name="connsiteY99" fmla="*/ 3203504 h 3482342"/>
              <a:gd name="connsiteX100" fmla="*/ 1094537 w 12192000"/>
              <a:gd name="connsiteY100" fmla="*/ 3229469 h 3482342"/>
              <a:gd name="connsiteX101" fmla="*/ 779276 w 12192000"/>
              <a:gd name="connsiteY101" fmla="*/ 3327290 h 3482342"/>
              <a:gd name="connsiteX102" fmla="*/ 600378 w 12192000"/>
              <a:gd name="connsiteY102" fmla="*/ 3335250 h 3482342"/>
              <a:gd name="connsiteX103" fmla="*/ 493457 w 12192000"/>
              <a:gd name="connsiteY103" fmla="*/ 3365044 h 3482342"/>
              <a:gd name="connsiteX104" fmla="*/ 349402 w 12192000"/>
              <a:gd name="connsiteY104" fmla="*/ 3380897 h 3482342"/>
              <a:gd name="connsiteX105" fmla="*/ 192183 w 12192000"/>
              <a:gd name="connsiteY105" fmla="*/ 3460075 h 3482342"/>
              <a:gd name="connsiteX106" fmla="*/ 46713 w 12192000"/>
              <a:gd name="connsiteY106" fmla="*/ 3462986 h 3482342"/>
              <a:gd name="connsiteX107" fmla="*/ 2765 w 12192000"/>
              <a:gd name="connsiteY107" fmla="*/ 3480770 h 3482342"/>
              <a:gd name="connsiteX108" fmla="*/ 0 w 12192000"/>
              <a:gd name="connsiteY108" fmla="*/ 3482342 h 3482342"/>
              <a:gd name="connsiteX109" fmla="*/ 0 w 12192000"/>
              <a:gd name="connsiteY10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522602 w 12192000"/>
              <a:gd name="connsiteY67" fmla="*/ 1954133 h 3482342"/>
              <a:gd name="connsiteX68" fmla="*/ 6444344 w 12192000"/>
              <a:gd name="connsiteY68" fmla="*/ 1969663 h 3482342"/>
              <a:gd name="connsiteX69" fmla="*/ 6409626 w 12192000"/>
              <a:gd name="connsiteY69" fmla="*/ 1978846 h 3482342"/>
              <a:gd name="connsiteX70" fmla="*/ 6333446 w 12192000"/>
              <a:gd name="connsiteY70" fmla="*/ 1997163 h 3482342"/>
              <a:gd name="connsiteX71" fmla="*/ 6294933 w 12192000"/>
              <a:gd name="connsiteY71" fmla="*/ 2019412 h 3482342"/>
              <a:gd name="connsiteX72" fmla="*/ 6238719 w 12192000"/>
              <a:gd name="connsiteY72" fmla="*/ 2042547 h 3482342"/>
              <a:gd name="connsiteX73" fmla="*/ 6187205 w 12192000"/>
              <a:gd name="connsiteY73" fmla="*/ 2060048 h 3482342"/>
              <a:gd name="connsiteX74" fmla="*/ 6138780 w 12192000"/>
              <a:gd name="connsiteY74" fmla="*/ 2081918 h 3482342"/>
              <a:gd name="connsiteX75" fmla="*/ 6056576 w 12192000"/>
              <a:gd name="connsiteY75" fmla="*/ 2134188 h 3482342"/>
              <a:gd name="connsiteX76" fmla="*/ 6007916 w 12192000"/>
              <a:gd name="connsiteY76" fmla="*/ 2143752 h 3482342"/>
              <a:gd name="connsiteX77" fmla="*/ 5947131 w 12192000"/>
              <a:gd name="connsiteY77" fmla="*/ 2148310 h 3482342"/>
              <a:gd name="connsiteX78" fmla="*/ 5898141 w 12192000"/>
              <a:gd name="connsiteY78" fmla="*/ 2144806 h 3482342"/>
              <a:gd name="connsiteX79" fmla="*/ 5855337 w 12192000"/>
              <a:gd name="connsiteY79" fmla="*/ 2137719 h 3482342"/>
              <a:gd name="connsiteX80" fmla="*/ 5817682 w 12192000"/>
              <a:gd name="connsiteY80" fmla="*/ 2157358 h 3482342"/>
              <a:gd name="connsiteX81" fmla="*/ 5735300 w 12192000"/>
              <a:gd name="connsiteY81" fmla="*/ 2158902 h 3482342"/>
              <a:gd name="connsiteX82" fmla="*/ 5591469 w 12192000"/>
              <a:gd name="connsiteY82" fmla="*/ 2178389 h 3482342"/>
              <a:gd name="connsiteX83" fmla="*/ 5452860 w 12192000"/>
              <a:gd name="connsiteY83" fmla="*/ 2180085 h 3482342"/>
              <a:gd name="connsiteX84" fmla="*/ 5414282 w 12192000"/>
              <a:gd name="connsiteY84" fmla="*/ 2183070 h 3482342"/>
              <a:gd name="connsiteX85" fmla="*/ 5368369 w 12192000"/>
              <a:gd name="connsiteY85" fmla="*/ 2204272 h 3482342"/>
              <a:gd name="connsiteX86" fmla="*/ 5336354 w 12192000"/>
              <a:gd name="connsiteY86" fmla="*/ 2218920 h 3482342"/>
              <a:gd name="connsiteX87" fmla="*/ 5291263 w 12192000"/>
              <a:gd name="connsiteY87" fmla="*/ 2239182 h 3482342"/>
              <a:gd name="connsiteX88" fmla="*/ 5255152 w 12192000"/>
              <a:gd name="connsiteY88" fmla="*/ 2247164 h 3482342"/>
              <a:gd name="connsiteX89" fmla="*/ 5233796 w 12192000"/>
              <a:gd name="connsiteY89" fmla="*/ 2268260 h 3482342"/>
              <a:gd name="connsiteX90" fmla="*/ 5212786 w 12192000"/>
              <a:gd name="connsiteY90" fmla="*/ 2296592 h 3482342"/>
              <a:gd name="connsiteX91" fmla="*/ 5173523 w 12192000"/>
              <a:gd name="connsiteY91" fmla="*/ 2309057 h 3482342"/>
              <a:gd name="connsiteX92" fmla="*/ 5123830 w 12192000"/>
              <a:gd name="connsiteY92" fmla="*/ 2307070 h 3482342"/>
              <a:gd name="connsiteX93" fmla="*/ 5065426 w 12192000"/>
              <a:gd name="connsiteY93" fmla="*/ 2324076 h 3482342"/>
              <a:gd name="connsiteX94" fmla="*/ 4975908 w 12192000"/>
              <a:gd name="connsiteY94" fmla="*/ 2364128 h 3482342"/>
              <a:gd name="connsiteX95" fmla="*/ 4913723 w 12192000"/>
              <a:gd name="connsiteY95" fmla="*/ 2385265 h 3482342"/>
              <a:gd name="connsiteX96" fmla="*/ 4746485 w 12192000"/>
              <a:gd name="connsiteY96" fmla="*/ 2451769 h 3482342"/>
              <a:gd name="connsiteX97" fmla="*/ 4681588 w 12192000"/>
              <a:gd name="connsiteY97" fmla="*/ 2467494 h 3482342"/>
              <a:gd name="connsiteX98" fmla="*/ 1783655 w 12192000"/>
              <a:gd name="connsiteY98" fmla="*/ 3163860 h 3482342"/>
              <a:gd name="connsiteX99" fmla="*/ 1325955 w 12192000"/>
              <a:gd name="connsiteY99" fmla="*/ 3176692 h 3482342"/>
              <a:gd name="connsiteX100" fmla="*/ 1190384 w 12192000"/>
              <a:gd name="connsiteY100" fmla="*/ 3203504 h 3482342"/>
              <a:gd name="connsiteX101" fmla="*/ 1094537 w 12192000"/>
              <a:gd name="connsiteY101" fmla="*/ 3229469 h 3482342"/>
              <a:gd name="connsiteX102" fmla="*/ 779276 w 12192000"/>
              <a:gd name="connsiteY102" fmla="*/ 3327290 h 3482342"/>
              <a:gd name="connsiteX103" fmla="*/ 600378 w 12192000"/>
              <a:gd name="connsiteY103" fmla="*/ 3335250 h 3482342"/>
              <a:gd name="connsiteX104" fmla="*/ 493457 w 12192000"/>
              <a:gd name="connsiteY104" fmla="*/ 3365044 h 3482342"/>
              <a:gd name="connsiteX105" fmla="*/ 349402 w 12192000"/>
              <a:gd name="connsiteY105" fmla="*/ 3380897 h 3482342"/>
              <a:gd name="connsiteX106" fmla="*/ 192183 w 12192000"/>
              <a:gd name="connsiteY106" fmla="*/ 3460075 h 3482342"/>
              <a:gd name="connsiteX107" fmla="*/ 46713 w 12192000"/>
              <a:gd name="connsiteY107" fmla="*/ 3462986 h 3482342"/>
              <a:gd name="connsiteX108" fmla="*/ 2765 w 12192000"/>
              <a:gd name="connsiteY108" fmla="*/ 3480770 h 3482342"/>
              <a:gd name="connsiteX109" fmla="*/ 0 w 12192000"/>
              <a:gd name="connsiteY109" fmla="*/ 3482342 h 3482342"/>
              <a:gd name="connsiteX110" fmla="*/ 0 w 12192000"/>
              <a:gd name="connsiteY110"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522602 w 12192000"/>
              <a:gd name="connsiteY67" fmla="*/ 1954133 h 3482342"/>
              <a:gd name="connsiteX68" fmla="*/ 6444344 w 12192000"/>
              <a:gd name="connsiteY68" fmla="*/ 1969663 h 3482342"/>
              <a:gd name="connsiteX69" fmla="*/ 6409626 w 12192000"/>
              <a:gd name="connsiteY69" fmla="*/ 1978846 h 3482342"/>
              <a:gd name="connsiteX70" fmla="*/ 6333446 w 12192000"/>
              <a:gd name="connsiteY70" fmla="*/ 1997163 h 3482342"/>
              <a:gd name="connsiteX71" fmla="*/ 6294933 w 12192000"/>
              <a:gd name="connsiteY71" fmla="*/ 2019412 h 3482342"/>
              <a:gd name="connsiteX72" fmla="*/ 6238719 w 12192000"/>
              <a:gd name="connsiteY72" fmla="*/ 2042547 h 3482342"/>
              <a:gd name="connsiteX73" fmla="*/ 6187205 w 12192000"/>
              <a:gd name="connsiteY73" fmla="*/ 2060048 h 3482342"/>
              <a:gd name="connsiteX74" fmla="*/ 6138780 w 12192000"/>
              <a:gd name="connsiteY74" fmla="*/ 2081918 h 3482342"/>
              <a:gd name="connsiteX75" fmla="*/ 6120125 w 12192000"/>
              <a:gd name="connsiteY75" fmla="*/ 2109475 h 3482342"/>
              <a:gd name="connsiteX76" fmla="*/ 6056576 w 12192000"/>
              <a:gd name="connsiteY76" fmla="*/ 2134188 h 3482342"/>
              <a:gd name="connsiteX77" fmla="*/ 6007916 w 12192000"/>
              <a:gd name="connsiteY77" fmla="*/ 2143752 h 3482342"/>
              <a:gd name="connsiteX78" fmla="*/ 5947131 w 12192000"/>
              <a:gd name="connsiteY78" fmla="*/ 2148310 h 3482342"/>
              <a:gd name="connsiteX79" fmla="*/ 5898141 w 12192000"/>
              <a:gd name="connsiteY79" fmla="*/ 2144806 h 3482342"/>
              <a:gd name="connsiteX80" fmla="*/ 5855337 w 12192000"/>
              <a:gd name="connsiteY80" fmla="*/ 2137719 h 3482342"/>
              <a:gd name="connsiteX81" fmla="*/ 5817682 w 12192000"/>
              <a:gd name="connsiteY81" fmla="*/ 2157358 h 3482342"/>
              <a:gd name="connsiteX82" fmla="*/ 5735300 w 12192000"/>
              <a:gd name="connsiteY82" fmla="*/ 2158902 h 3482342"/>
              <a:gd name="connsiteX83" fmla="*/ 5591469 w 12192000"/>
              <a:gd name="connsiteY83" fmla="*/ 2178389 h 3482342"/>
              <a:gd name="connsiteX84" fmla="*/ 5452860 w 12192000"/>
              <a:gd name="connsiteY84" fmla="*/ 2180085 h 3482342"/>
              <a:gd name="connsiteX85" fmla="*/ 5414282 w 12192000"/>
              <a:gd name="connsiteY85" fmla="*/ 2183070 h 3482342"/>
              <a:gd name="connsiteX86" fmla="*/ 5368369 w 12192000"/>
              <a:gd name="connsiteY86" fmla="*/ 2204272 h 3482342"/>
              <a:gd name="connsiteX87" fmla="*/ 5336354 w 12192000"/>
              <a:gd name="connsiteY87" fmla="*/ 2218920 h 3482342"/>
              <a:gd name="connsiteX88" fmla="*/ 5291263 w 12192000"/>
              <a:gd name="connsiteY88" fmla="*/ 2239182 h 3482342"/>
              <a:gd name="connsiteX89" fmla="*/ 5255152 w 12192000"/>
              <a:gd name="connsiteY89" fmla="*/ 2247164 h 3482342"/>
              <a:gd name="connsiteX90" fmla="*/ 5233796 w 12192000"/>
              <a:gd name="connsiteY90" fmla="*/ 2268260 h 3482342"/>
              <a:gd name="connsiteX91" fmla="*/ 5212786 w 12192000"/>
              <a:gd name="connsiteY91" fmla="*/ 2296592 h 3482342"/>
              <a:gd name="connsiteX92" fmla="*/ 5173523 w 12192000"/>
              <a:gd name="connsiteY92" fmla="*/ 2309057 h 3482342"/>
              <a:gd name="connsiteX93" fmla="*/ 5123830 w 12192000"/>
              <a:gd name="connsiteY93" fmla="*/ 2307070 h 3482342"/>
              <a:gd name="connsiteX94" fmla="*/ 5065426 w 12192000"/>
              <a:gd name="connsiteY94" fmla="*/ 2324076 h 3482342"/>
              <a:gd name="connsiteX95" fmla="*/ 4975908 w 12192000"/>
              <a:gd name="connsiteY95" fmla="*/ 2364128 h 3482342"/>
              <a:gd name="connsiteX96" fmla="*/ 4913723 w 12192000"/>
              <a:gd name="connsiteY96" fmla="*/ 2385265 h 3482342"/>
              <a:gd name="connsiteX97" fmla="*/ 4746485 w 12192000"/>
              <a:gd name="connsiteY97" fmla="*/ 2451769 h 3482342"/>
              <a:gd name="connsiteX98" fmla="*/ 4681588 w 12192000"/>
              <a:gd name="connsiteY98" fmla="*/ 2467494 h 3482342"/>
              <a:gd name="connsiteX99" fmla="*/ 1783655 w 12192000"/>
              <a:gd name="connsiteY99" fmla="*/ 3163860 h 3482342"/>
              <a:gd name="connsiteX100" fmla="*/ 1325955 w 12192000"/>
              <a:gd name="connsiteY100" fmla="*/ 3176692 h 3482342"/>
              <a:gd name="connsiteX101" fmla="*/ 1190384 w 12192000"/>
              <a:gd name="connsiteY101" fmla="*/ 3203504 h 3482342"/>
              <a:gd name="connsiteX102" fmla="*/ 1094537 w 12192000"/>
              <a:gd name="connsiteY102" fmla="*/ 3229469 h 3482342"/>
              <a:gd name="connsiteX103" fmla="*/ 779276 w 12192000"/>
              <a:gd name="connsiteY103" fmla="*/ 3327290 h 3482342"/>
              <a:gd name="connsiteX104" fmla="*/ 600378 w 12192000"/>
              <a:gd name="connsiteY104" fmla="*/ 3335250 h 3482342"/>
              <a:gd name="connsiteX105" fmla="*/ 493457 w 12192000"/>
              <a:gd name="connsiteY105" fmla="*/ 3365044 h 3482342"/>
              <a:gd name="connsiteX106" fmla="*/ 349402 w 12192000"/>
              <a:gd name="connsiteY106" fmla="*/ 3380897 h 3482342"/>
              <a:gd name="connsiteX107" fmla="*/ 192183 w 12192000"/>
              <a:gd name="connsiteY107" fmla="*/ 3460075 h 3482342"/>
              <a:gd name="connsiteX108" fmla="*/ 46713 w 12192000"/>
              <a:gd name="connsiteY108" fmla="*/ 3462986 h 3482342"/>
              <a:gd name="connsiteX109" fmla="*/ 2765 w 12192000"/>
              <a:gd name="connsiteY109" fmla="*/ 3480770 h 3482342"/>
              <a:gd name="connsiteX110" fmla="*/ 0 w 12192000"/>
              <a:gd name="connsiteY110" fmla="*/ 3482342 h 3482342"/>
              <a:gd name="connsiteX111" fmla="*/ 0 w 12192000"/>
              <a:gd name="connsiteY111"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522602 w 12192000"/>
              <a:gd name="connsiteY67" fmla="*/ 1954133 h 3482342"/>
              <a:gd name="connsiteX68" fmla="*/ 6444344 w 12192000"/>
              <a:gd name="connsiteY68" fmla="*/ 1969663 h 3482342"/>
              <a:gd name="connsiteX69" fmla="*/ 6409626 w 12192000"/>
              <a:gd name="connsiteY69" fmla="*/ 1978846 h 3482342"/>
              <a:gd name="connsiteX70" fmla="*/ 6333446 w 12192000"/>
              <a:gd name="connsiteY70" fmla="*/ 1997163 h 3482342"/>
              <a:gd name="connsiteX71" fmla="*/ 6294933 w 12192000"/>
              <a:gd name="connsiteY71" fmla="*/ 2019412 h 3482342"/>
              <a:gd name="connsiteX72" fmla="*/ 6238719 w 12192000"/>
              <a:gd name="connsiteY72" fmla="*/ 2042547 h 3482342"/>
              <a:gd name="connsiteX73" fmla="*/ 6187205 w 12192000"/>
              <a:gd name="connsiteY73" fmla="*/ 2060048 h 3482342"/>
              <a:gd name="connsiteX74" fmla="*/ 6138780 w 12192000"/>
              <a:gd name="connsiteY74" fmla="*/ 2081918 h 3482342"/>
              <a:gd name="connsiteX75" fmla="*/ 6120125 w 12192000"/>
              <a:gd name="connsiteY75" fmla="*/ 2109475 h 3482342"/>
              <a:gd name="connsiteX76" fmla="*/ 6056576 w 12192000"/>
              <a:gd name="connsiteY76" fmla="*/ 2120066 h 3482342"/>
              <a:gd name="connsiteX77" fmla="*/ 6007916 w 12192000"/>
              <a:gd name="connsiteY77" fmla="*/ 2143752 h 3482342"/>
              <a:gd name="connsiteX78" fmla="*/ 5947131 w 12192000"/>
              <a:gd name="connsiteY78" fmla="*/ 2148310 h 3482342"/>
              <a:gd name="connsiteX79" fmla="*/ 5898141 w 12192000"/>
              <a:gd name="connsiteY79" fmla="*/ 2144806 h 3482342"/>
              <a:gd name="connsiteX80" fmla="*/ 5855337 w 12192000"/>
              <a:gd name="connsiteY80" fmla="*/ 2137719 h 3482342"/>
              <a:gd name="connsiteX81" fmla="*/ 5817682 w 12192000"/>
              <a:gd name="connsiteY81" fmla="*/ 2157358 h 3482342"/>
              <a:gd name="connsiteX82" fmla="*/ 5735300 w 12192000"/>
              <a:gd name="connsiteY82" fmla="*/ 2158902 h 3482342"/>
              <a:gd name="connsiteX83" fmla="*/ 5591469 w 12192000"/>
              <a:gd name="connsiteY83" fmla="*/ 2178389 h 3482342"/>
              <a:gd name="connsiteX84" fmla="*/ 5452860 w 12192000"/>
              <a:gd name="connsiteY84" fmla="*/ 2180085 h 3482342"/>
              <a:gd name="connsiteX85" fmla="*/ 5414282 w 12192000"/>
              <a:gd name="connsiteY85" fmla="*/ 2183070 h 3482342"/>
              <a:gd name="connsiteX86" fmla="*/ 5368369 w 12192000"/>
              <a:gd name="connsiteY86" fmla="*/ 2204272 h 3482342"/>
              <a:gd name="connsiteX87" fmla="*/ 5336354 w 12192000"/>
              <a:gd name="connsiteY87" fmla="*/ 2218920 h 3482342"/>
              <a:gd name="connsiteX88" fmla="*/ 5291263 w 12192000"/>
              <a:gd name="connsiteY88" fmla="*/ 2239182 h 3482342"/>
              <a:gd name="connsiteX89" fmla="*/ 5255152 w 12192000"/>
              <a:gd name="connsiteY89" fmla="*/ 2247164 h 3482342"/>
              <a:gd name="connsiteX90" fmla="*/ 5233796 w 12192000"/>
              <a:gd name="connsiteY90" fmla="*/ 2268260 h 3482342"/>
              <a:gd name="connsiteX91" fmla="*/ 5212786 w 12192000"/>
              <a:gd name="connsiteY91" fmla="*/ 2296592 h 3482342"/>
              <a:gd name="connsiteX92" fmla="*/ 5173523 w 12192000"/>
              <a:gd name="connsiteY92" fmla="*/ 2309057 h 3482342"/>
              <a:gd name="connsiteX93" fmla="*/ 5123830 w 12192000"/>
              <a:gd name="connsiteY93" fmla="*/ 2307070 h 3482342"/>
              <a:gd name="connsiteX94" fmla="*/ 5065426 w 12192000"/>
              <a:gd name="connsiteY94" fmla="*/ 2324076 h 3482342"/>
              <a:gd name="connsiteX95" fmla="*/ 4975908 w 12192000"/>
              <a:gd name="connsiteY95" fmla="*/ 2364128 h 3482342"/>
              <a:gd name="connsiteX96" fmla="*/ 4913723 w 12192000"/>
              <a:gd name="connsiteY96" fmla="*/ 2385265 h 3482342"/>
              <a:gd name="connsiteX97" fmla="*/ 4746485 w 12192000"/>
              <a:gd name="connsiteY97" fmla="*/ 2451769 h 3482342"/>
              <a:gd name="connsiteX98" fmla="*/ 4681588 w 12192000"/>
              <a:gd name="connsiteY98" fmla="*/ 2467494 h 3482342"/>
              <a:gd name="connsiteX99" fmla="*/ 1783655 w 12192000"/>
              <a:gd name="connsiteY99" fmla="*/ 3163860 h 3482342"/>
              <a:gd name="connsiteX100" fmla="*/ 1325955 w 12192000"/>
              <a:gd name="connsiteY100" fmla="*/ 3176692 h 3482342"/>
              <a:gd name="connsiteX101" fmla="*/ 1190384 w 12192000"/>
              <a:gd name="connsiteY101" fmla="*/ 3203504 h 3482342"/>
              <a:gd name="connsiteX102" fmla="*/ 1094537 w 12192000"/>
              <a:gd name="connsiteY102" fmla="*/ 3229469 h 3482342"/>
              <a:gd name="connsiteX103" fmla="*/ 779276 w 12192000"/>
              <a:gd name="connsiteY103" fmla="*/ 3327290 h 3482342"/>
              <a:gd name="connsiteX104" fmla="*/ 600378 w 12192000"/>
              <a:gd name="connsiteY104" fmla="*/ 3335250 h 3482342"/>
              <a:gd name="connsiteX105" fmla="*/ 493457 w 12192000"/>
              <a:gd name="connsiteY105" fmla="*/ 3365044 h 3482342"/>
              <a:gd name="connsiteX106" fmla="*/ 349402 w 12192000"/>
              <a:gd name="connsiteY106" fmla="*/ 3380897 h 3482342"/>
              <a:gd name="connsiteX107" fmla="*/ 192183 w 12192000"/>
              <a:gd name="connsiteY107" fmla="*/ 3460075 h 3482342"/>
              <a:gd name="connsiteX108" fmla="*/ 46713 w 12192000"/>
              <a:gd name="connsiteY108" fmla="*/ 3462986 h 3482342"/>
              <a:gd name="connsiteX109" fmla="*/ 2765 w 12192000"/>
              <a:gd name="connsiteY109" fmla="*/ 3480770 h 3482342"/>
              <a:gd name="connsiteX110" fmla="*/ 0 w 12192000"/>
              <a:gd name="connsiteY110" fmla="*/ 3482342 h 3482342"/>
              <a:gd name="connsiteX111" fmla="*/ 0 w 12192000"/>
              <a:gd name="connsiteY111"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522602 w 12192000"/>
              <a:gd name="connsiteY67" fmla="*/ 1954133 h 3482342"/>
              <a:gd name="connsiteX68" fmla="*/ 6444344 w 12192000"/>
              <a:gd name="connsiteY68" fmla="*/ 1969663 h 3482342"/>
              <a:gd name="connsiteX69" fmla="*/ 6409626 w 12192000"/>
              <a:gd name="connsiteY69" fmla="*/ 1978846 h 3482342"/>
              <a:gd name="connsiteX70" fmla="*/ 6333446 w 12192000"/>
              <a:gd name="connsiteY70" fmla="*/ 1997163 h 3482342"/>
              <a:gd name="connsiteX71" fmla="*/ 6294933 w 12192000"/>
              <a:gd name="connsiteY71" fmla="*/ 2019412 h 3482342"/>
              <a:gd name="connsiteX72" fmla="*/ 6238719 w 12192000"/>
              <a:gd name="connsiteY72" fmla="*/ 2042547 h 3482342"/>
              <a:gd name="connsiteX73" fmla="*/ 6187205 w 12192000"/>
              <a:gd name="connsiteY73" fmla="*/ 2060048 h 3482342"/>
              <a:gd name="connsiteX74" fmla="*/ 6138780 w 12192000"/>
              <a:gd name="connsiteY74" fmla="*/ 2081918 h 3482342"/>
              <a:gd name="connsiteX75" fmla="*/ 6120125 w 12192000"/>
              <a:gd name="connsiteY75" fmla="*/ 2109475 h 3482342"/>
              <a:gd name="connsiteX76" fmla="*/ 6056576 w 12192000"/>
              <a:gd name="connsiteY76" fmla="*/ 2120066 h 3482342"/>
              <a:gd name="connsiteX77" fmla="*/ 5993794 w 12192000"/>
              <a:gd name="connsiteY77" fmla="*/ 2122569 h 3482342"/>
              <a:gd name="connsiteX78" fmla="*/ 5947131 w 12192000"/>
              <a:gd name="connsiteY78" fmla="*/ 2148310 h 3482342"/>
              <a:gd name="connsiteX79" fmla="*/ 5898141 w 12192000"/>
              <a:gd name="connsiteY79" fmla="*/ 2144806 h 3482342"/>
              <a:gd name="connsiteX80" fmla="*/ 5855337 w 12192000"/>
              <a:gd name="connsiteY80" fmla="*/ 2137719 h 3482342"/>
              <a:gd name="connsiteX81" fmla="*/ 5817682 w 12192000"/>
              <a:gd name="connsiteY81" fmla="*/ 2157358 h 3482342"/>
              <a:gd name="connsiteX82" fmla="*/ 5735300 w 12192000"/>
              <a:gd name="connsiteY82" fmla="*/ 2158902 h 3482342"/>
              <a:gd name="connsiteX83" fmla="*/ 5591469 w 12192000"/>
              <a:gd name="connsiteY83" fmla="*/ 2178389 h 3482342"/>
              <a:gd name="connsiteX84" fmla="*/ 5452860 w 12192000"/>
              <a:gd name="connsiteY84" fmla="*/ 2180085 h 3482342"/>
              <a:gd name="connsiteX85" fmla="*/ 5414282 w 12192000"/>
              <a:gd name="connsiteY85" fmla="*/ 2183070 h 3482342"/>
              <a:gd name="connsiteX86" fmla="*/ 5368369 w 12192000"/>
              <a:gd name="connsiteY86" fmla="*/ 2204272 h 3482342"/>
              <a:gd name="connsiteX87" fmla="*/ 5336354 w 12192000"/>
              <a:gd name="connsiteY87" fmla="*/ 2218920 h 3482342"/>
              <a:gd name="connsiteX88" fmla="*/ 5291263 w 12192000"/>
              <a:gd name="connsiteY88" fmla="*/ 2239182 h 3482342"/>
              <a:gd name="connsiteX89" fmla="*/ 5255152 w 12192000"/>
              <a:gd name="connsiteY89" fmla="*/ 2247164 h 3482342"/>
              <a:gd name="connsiteX90" fmla="*/ 5233796 w 12192000"/>
              <a:gd name="connsiteY90" fmla="*/ 2268260 h 3482342"/>
              <a:gd name="connsiteX91" fmla="*/ 5212786 w 12192000"/>
              <a:gd name="connsiteY91" fmla="*/ 2296592 h 3482342"/>
              <a:gd name="connsiteX92" fmla="*/ 5173523 w 12192000"/>
              <a:gd name="connsiteY92" fmla="*/ 2309057 h 3482342"/>
              <a:gd name="connsiteX93" fmla="*/ 5123830 w 12192000"/>
              <a:gd name="connsiteY93" fmla="*/ 2307070 h 3482342"/>
              <a:gd name="connsiteX94" fmla="*/ 5065426 w 12192000"/>
              <a:gd name="connsiteY94" fmla="*/ 2324076 h 3482342"/>
              <a:gd name="connsiteX95" fmla="*/ 4975908 w 12192000"/>
              <a:gd name="connsiteY95" fmla="*/ 2364128 h 3482342"/>
              <a:gd name="connsiteX96" fmla="*/ 4913723 w 12192000"/>
              <a:gd name="connsiteY96" fmla="*/ 2385265 h 3482342"/>
              <a:gd name="connsiteX97" fmla="*/ 4746485 w 12192000"/>
              <a:gd name="connsiteY97" fmla="*/ 2451769 h 3482342"/>
              <a:gd name="connsiteX98" fmla="*/ 4681588 w 12192000"/>
              <a:gd name="connsiteY98" fmla="*/ 2467494 h 3482342"/>
              <a:gd name="connsiteX99" fmla="*/ 1783655 w 12192000"/>
              <a:gd name="connsiteY99" fmla="*/ 3163860 h 3482342"/>
              <a:gd name="connsiteX100" fmla="*/ 1325955 w 12192000"/>
              <a:gd name="connsiteY100" fmla="*/ 3176692 h 3482342"/>
              <a:gd name="connsiteX101" fmla="*/ 1190384 w 12192000"/>
              <a:gd name="connsiteY101" fmla="*/ 3203504 h 3482342"/>
              <a:gd name="connsiteX102" fmla="*/ 1094537 w 12192000"/>
              <a:gd name="connsiteY102" fmla="*/ 3229469 h 3482342"/>
              <a:gd name="connsiteX103" fmla="*/ 779276 w 12192000"/>
              <a:gd name="connsiteY103" fmla="*/ 3327290 h 3482342"/>
              <a:gd name="connsiteX104" fmla="*/ 600378 w 12192000"/>
              <a:gd name="connsiteY104" fmla="*/ 3335250 h 3482342"/>
              <a:gd name="connsiteX105" fmla="*/ 493457 w 12192000"/>
              <a:gd name="connsiteY105" fmla="*/ 3365044 h 3482342"/>
              <a:gd name="connsiteX106" fmla="*/ 349402 w 12192000"/>
              <a:gd name="connsiteY106" fmla="*/ 3380897 h 3482342"/>
              <a:gd name="connsiteX107" fmla="*/ 192183 w 12192000"/>
              <a:gd name="connsiteY107" fmla="*/ 3460075 h 3482342"/>
              <a:gd name="connsiteX108" fmla="*/ 46713 w 12192000"/>
              <a:gd name="connsiteY108" fmla="*/ 3462986 h 3482342"/>
              <a:gd name="connsiteX109" fmla="*/ 2765 w 12192000"/>
              <a:gd name="connsiteY109" fmla="*/ 3480770 h 3482342"/>
              <a:gd name="connsiteX110" fmla="*/ 0 w 12192000"/>
              <a:gd name="connsiteY110" fmla="*/ 3482342 h 3482342"/>
              <a:gd name="connsiteX111" fmla="*/ 0 w 12192000"/>
              <a:gd name="connsiteY111"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522602 w 12192000"/>
              <a:gd name="connsiteY67" fmla="*/ 1954133 h 3482342"/>
              <a:gd name="connsiteX68" fmla="*/ 6444344 w 12192000"/>
              <a:gd name="connsiteY68" fmla="*/ 1969663 h 3482342"/>
              <a:gd name="connsiteX69" fmla="*/ 6409626 w 12192000"/>
              <a:gd name="connsiteY69" fmla="*/ 1978846 h 3482342"/>
              <a:gd name="connsiteX70" fmla="*/ 6333446 w 12192000"/>
              <a:gd name="connsiteY70" fmla="*/ 1997163 h 3482342"/>
              <a:gd name="connsiteX71" fmla="*/ 6294933 w 12192000"/>
              <a:gd name="connsiteY71" fmla="*/ 2019412 h 3482342"/>
              <a:gd name="connsiteX72" fmla="*/ 6238719 w 12192000"/>
              <a:gd name="connsiteY72" fmla="*/ 2042547 h 3482342"/>
              <a:gd name="connsiteX73" fmla="*/ 6187205 w 12192000"/>
              <a:gd name="connsiteY73" fmla="*/ 2060048 h 3482342"/>
              <a:gd name="connsiteX74" fmla="*/ 6138780 w 12192000"/>
              <a:gd name="connsiteY74" fmla="*/ 2081918 h 3482342"/>
              <a:gd name="connsiteX75" fmla="*/ 6120125 w 12192000"/>
              <a:gd name="connsiteY75" fmla="*/ 2109475 h 3482342"/>
              <a:gd name="connsiteX76" fmla="*/ 6056576 w 12192000"/>
              <a:gd name="connsiteY76" fmla="*/ 2120066 h 3482342"/>
              <a:gd name="connsiteX77" fmla="*/ 5993794 w 12192000"/>
              <a:gd name="connsiteY77" fmla="*/ 2122569 h 3482342"/>
              <a:gd name="connsiteX78" fmla="*/ 5943601 w 12192000"/>
              <a:gd name="connsiteY78" fmla="*/ 2137719 h 3482342"/>
              <a:gd name="connsiteX79" fmla="*/ 5898141 w 12192000"/>
              <a:gd name="connsiteY79" fmla="*/ 2144806 h 3482342"/>
              <a:gd name="connsiteX80" fmla="*/ 5855337 w 12192000"/>
              <a:gd name="connsiteY80" fmla="*/ 2137719 h 3482342"/>
              <a:gd name="connsiteX81" fmla="*/ 5817682 w 12192000"/>
              <a:gd name="connsiteY81" fmla="*/ 2157358 h 3482342"/>
              <a:gd name="connsiteX82" fmla="*/ 5735300 w 12192000"/>
              <a:gd name="connsiteY82" fmla="*/ 2158902 h 3482342"/>
              <a:gd name="connsiteX83" fmla="*/ 5591469 w 12192000"/>
              <a:gd name="connsiteY83" fmla="*/ 2178389 h 3482342"/>
              <a:gd name="connsiteX84" fmla="*/ 5452860 w 12192000"/>
              <a:gd name="connsiteY84" fmla="*/ 2180085 h 3482342"/>
              <a:gd name="connsiteX85" fmla="*/ 5414282 w 12192000"/>
              <a:gd name="connsiteY85" fmla="*/ 2183070 h 3482342"/>
              <a:gd name="connsiteX86" fmla="*/ 5368369 w 12192000"/>
              <a:gd name="connsiteY86" fmla="*/ 2204272 h 3482342"/>
              <a:gd name="connsiteX87" fmla="*/ 5336354 w 12192000"/>
              <a:gd name="connsiteY87" fmla="*/ 2218920 h 3482342"/>
              <a:gd name="connsiteX88" fmla="*/ 5291263 w 12192000"/>
              <a:gd name="connsiteY88" fmla="*/ 2239182 h 3482342"/>
              <a:gd name="connsiteX89" fmla="*/ 5255152 w 12192000"/>
              <a:gd name="connsiteY89" fmla="*/ 2247164 h 3482342"/>
              <a:gd name="connsiteX90" fmla="*/ 5233796 w 12192000"/>
              <a:gd name="connsiteY90" fmla="*/ 2268260 h 3482342"/>
              <a:gd name="connsiteX91" fmla="*/ 5212786 w 12192000"/>
              <a:gd name="connsiteY91" fmla="*/ 2296592 h 3482342"/>
              <a:gd name="connsiteX92" fmla="*/ 5173523 w 12192000"/>
              <a:gd name="connsiteY92" fmla="*/ 2309057 h 3482342"/>
              <a:gd name="connsiteX93" fmla="*/ 5123830 w 12192000"/>
              <a:gd name="connsiteY93" fmla="*/ 2307070 h 3482342"/>
              <a:gd name="connsiteX94" fmla="*/ 5065426 w 12192000"/>
              <a:gd name="connsiteY94" fmla="*/ 2324076 h 3482342"/>
              <a:gd name="connsiteX95" fmla="*/ 4975908 w 12192000"/>
              <a:gd name="connsiteY95" fmla="*/ 2364128 h 3482342"/>
              <a:gd name="connsiteX96" fmla="*/ 4913723 w 12192000"/>
              <a:gd name="connsiteY96" fmla="*/ 2385265 h 3482342"/>
              <a:gd name="connsiteX97" fmla="*/ 4746485 w 12192000"/>
              <a:gd name="connsiteY97" fmla="*/ 2451769 h 3482342"/>
              <a:gd name="connsiteX98" fmla="*/ 4681588 w 12192000"/>
              <a:gd name="connsiteY98" fmla="*/ 2467494 h 3482342"/>
              <a:gd name="connsiteX99" fmla="*/ 1783655 w 12192000"/>
              <a:gd name="connsiteY99" fmla="*/ 3163860 h 3482342"/>
              <a:gd name="connsiteX100" fmla="*/ 1325955 w 12192000"/>
              <a:gd name="connsiteY100" fmla="*/ 3176692 h 3482342"/>
              <a:gd name="connsiteX101" fmla="*/ 1190384 w 12192000"/>
              <a:gd name="connsiteY101" fmla="*/ 3203504 h 3482342"/>
              <a:gd name="connsiteX102" fmla="*/ 1094537 w 12192000"/>
              <a:gd name="connsiteY102" fmla="*/ 3229469 h 3482342"/>
              <a:gd name="connsiteX103" fmla="*/ 779276 w 12192000"/>
              <a:gd name="connsiteY103" fmla="*/ 3327290 h 3482342"/>
              <a:gd name="connsiteX104" fmla="*/ 600378 w 12192000"/>
              <a:gd name="connsiteY104" fmla="*/ 3335250 h 3482342"/>
              <a:gd name="connsiteX105" fmla="*/ 493457 w 12192000"/>
              <a:gd name="connsiteY105" fmla="*/ 3365044 h 3482342"/>
              <a:gd name="connsiteX106" fmla="*/ 349402 w 12192000"/>
              <a:gd name="connsiteY106" fmla="*/ 3380897 h 3482342"/>
              <a:gd name="connsiteX107" fmla="*/ 192183 w 12192000"/>
              <a:gd name="connsiteY107" fmla="*/ 3460075 h 3482342"/>
              <a:gd name="connsiteX108" fmla="*/ 46713 w 12192000"/>
              <a:gd name="connsiteY108" fmla="*/ 3462986 h 3482342"/>
              <a:gd name="connsiteX109" fmla="*/ 2765 w 12192000"/>
              <a:gd name="connsiteY109" fmla="*/ 3480770 h 3482342"/>
              <a:gd name="connsiteX110" fmla="*/ 0 w 12192000"/>
              <a:gd name="connsiteY110" fmla="*/ 3482342 h 3482342"/>
              <a:gd name="connsiteX111" fmla="*/ 0 w 12192000"/>
              <a:gd name="connsiteY111"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522602 w 12192000"/>
              <a:gd name="connsiteY67" fmla="*/ 1954133 h 3482342"/>
              <a:gd name="connsiteX68" fmla="*/ 6444344 w 12192000"/>
              <a:gd name="connsiteY68" fmla="*/ 1969663 h 3482342"/>
              <a:gd name="connsiteX69" fmla="*/ 6409626 w 12192000"/>
              <a:gd name="connsiteY69" fmla="*/ 1978846 h 3482342"/>
              <a:gd name="connsiteX70" fmla="*/ 6333446 w 12192000"/>
              <a:gd name="connsiteY70" fmla="*/ 1997163 h 3482342"/>
              <a:gd name="connsiteX71" fmla="*/ 6294933 w 12192000"/>
              <a:gd name="connsiteY71" fmla="*/ 2019412 h 3482342"/>
              <a:gd name="connsiteX72" fmla="*/ 6238719 w 12192000"/>
              <a:gd name="connsiteY72" fmla="*/ 2042547 h 3482342"/>
              <a:gd name="connsiteX73" fmla="*/ 6187205 w 12192000"/>
              <a:gd name="connsiteY73" fmla="*/ 2060048 h 3482342"/>
              <a:gd name="connsiteX74" fmla="*/ 6138780 w 12192000"/>
              <a:gd name="connsiteY74" fmla="*/ 2081918 h 3482342"/>
              <a:gd name="connsiteX75" fmla="*/ 6120125 w 12192000"/>
              <a:gd name="connsiteY75" fmla="*/ 2109475 h 3482342"/>
              <a:gd name="connsiteX76" fmla="*/ 6056576 w 12192000"/>
              <a:gd name="connsiteY76" fmla="*/ 2120066 h 3482342"/>
              <a:gd name="connsiteX77" fmla="*/ 5993794 w 12192000"/>
              <a:gd name="connsiteY77" fmla="*/ 2122569 h 3482342"/>
              <a:gd name="connsiteX78" fmla="*/ 5943601 w 12192000"/>
              <a:gd name="connsiteY78" fmla="*/ 2137719 h 3482342"/>
              <a:gd name="connsiteX79" fmla="*/ 5898141 w 12192000"/>
              <a:gd name="connsiteY79" fmla="*/ 2144806 h 3482342"/>
              <a:gd name="connsiteX80" fmla="*/ 5855337 w 12192000"/>
              <a:gd name="connsiteY80" fmla="*/ 2137719 h 3482342"/>
              <a:gd name="connsiteX81" fmla="*/ 5817682 w 12192000"/>
              <a:gd name="connsiteY81" fmla="*/ 2157358 h 3482342"/>
              <a:gd name="connsiteX82" fmla="*/ 5735300 w 12192000"/>
              <a:gd name="connsiteY82" fmla="*/ 2158902 h 3482342"/>
              <a:gd name="connsiteX83" fmla="*/ 5591469 w 12192000"/>
              <a:gd name="connsiteY83" fmla="*/ 2178389 h 3482342"/>
              <a:gd name="connsiteX84" fmla="*/ 5505818 w 12192000"/>
              <a:gd name="connsiteY84" fmla="*/ 2194207 h 3482342"/>
              <a:gd name="connsiteX85" fmla="*/ 5452860 w 12192000"/>
              <a:gd name="connsiteY85" fmla="*/ 2180085 h 3482342"/>
              <a:gd name="connsiteX86" fmla="*/ 5414282 w 12192000"/>
              <a:gd name="connsiteY86" fmla="*/ 2183070 h 3482342"/>
              <a:gd name="connsiteX87" fmla="*/ 5368369 w 12192000"/>
              <a:gd name="connsiteY87" fmla="*/ 2204272 h 3482342"/>
              <a:gd name="connsiteX88" fmla="*/ 5336354 w 12192000"/>
              <a:gd name="connsiteY88" fmla="*/ 2218920 h 3482342"/>
              <a:gd name="connsiteX89" fmla="*/ 5291263 w 12192000"/>
              <a:gd name="connsiteY89" fmla="*/ 2239182 h 3482342"/>
              <a:gd name="connsiteX90" fmla="*/ 5255152 w 12192000"/>
              <a:gd name="connsiteY90" fmla="*/ 2247164 h 3482342"/>
              <a:gd name="connsiteX91" fmla="*/ 5233796 w 12192000"/>
              <a:gd name="connsiteY91" fmla="*/ 2268260 h 3482342"/>
              <a:gd name="connsiteX92" fmla="*/ 5212786 w 12192000"/>
              <a:gd name="connsiteY92" fmla="*/ 2296592 h 3482342"/>
              <a:gd name="connsiteX93" fmla="*/ 5173523 w 12192000"/>
              <a:gd name="connsiteY93" fmla="*/ 2309057 h 3482342"/>
              <a:gd name="connsiteX94" fmla="*/ 5123830 w 12192000"/>
              <a:gd name="connsiteY94" fmla="*/ 2307070 h 3482342"/>
              <a:gd name="connsiteX95" fmla="*/ 5065426 w 12192000"/>
              <a:gd name="connsiteY95" fmla="*/ 2324076 h 3482342"/>
              <a:gd name="connsiteX96" fmla="*/ 4975908 w 12192000"/>
              <a:gd name="connsiteY96" fmla="*/ 2364128 h 3482342"/>
              <a:gd name="connsiteX97" fmla="*/ 4913723 w 12192000"/>
              <a:gd name="connsiteY97" fmla="*/ 2385265 h 3482342"/>
              <a:gd name="connsiteX98" fmla="*/ 4746485 w 12192000"/>
              <a:gd name="connsiteY98" fmla="*/ 2451769 h 3482342"/>
              <a:gd name="connsiteX99" fmla="*/ 4681588 w 12192000"/>
              <a:gd name="connsiteY99" fmla="*/ 2467494 h 3482342"/>
              <a:gd name="connsiteX100" fmla="*/ 1783655 w 12192000"/>
              <a:gd name="connsiteY100" fmla="*/ 3163860 h 3482342"/>
              <a:gd name="connsiteX101" fmla="*/ 1325955 w 12192000"/>
              <a:gd name="connsiteY101" fmla="*/ 3176692 h 3482342"/>
              <a:gd name="connsiteX102" fmla="*/ 1190384 w 12192000"/>
              <a:gd name="connsiteY102" fmla="*/ 3203504 h 3482342"/>
              <a:gd name="connsiteX103" fmla="*/ 1094537 w 12192000"/>
              <a:gd name="connsiteY103" fmla="*/ 3229469 h 3482342"/>
              <a:gd name="connsiteX104" fmla="*/ 779276 w 12192000"/>
              <a:gd name="connsiteY104" fmla="*/ 3327290 h 3482342"/>
              <a:gd name="connsiteX105" fmla="*/ 600378 w 12192000"/>
              <a:gd name="connsiteY105" fmla="*/ 3335250 h 3482342"/>
              <a:gd name="connsiteX106" fmla="*/ 493457 w 12192000"/>
              <a:gd name="connsiteY106" fmla="*/ 3365044 h 3482342"/>
              <a:gd name="connsiteX107" fmla="*/ 349402 w 12192000"/>
              <a:gd name="connsiteY107" fmla="*/ 3380897 h 3482342"/>
              <a:gd name="connsiteX108" fmla="*/ 192183 w 12192000"/>
              <a:gd name="connsiteY108" fmla="*/ 3460075 h 3482342"/>
              <a:gd name="connsiteX109" fmla="*/ 46713 w 12192000"/>
              <a:gd name="connsiteY109" fmla="*/ 3462986 h 3482342"/>
              <a:gd name="connsiteX110" fmla="*/ 2765 w 12192000"/>
              <a:gd name="connsiteY110" fmla="*/ 3480770 h 3482342"/>
              <a:gd name="connsiteX111" fmla="*/ 0 w 12192000"/>
              <a:gd name="connsiteY111" fmla="*/ 3482342 h 3482342"/>
              <a:gd name="connsiteX112" fmla="*/ 0 w 12192000"/>
              <a:gd name="connsiteY112"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522602 w 12192000"/>
              <a:gd name="connsiteY67" fmla="*/ 1954133 h 3482342"/>
              <a:gd name="connsiteX68" fmla="*/ 6444344 w 12192000"/>
              <a:gd name="connsiteY68" fmla="*/ 1969663 h 3482342"/>
              <a:gd name="connsiteX69" fmla="*/ 6409626 w 12192000"/>
              <a:gd name="connsiteY69" fmla="*/ 1978846 h 3482342"/>
              <a:gd name="connsiteX70" fmla="*/ 6333446 w 12192000"/>
              <a:gd name="connsiteY70" fmla="*/ 1997163 h 3482342"/>
              <a:gd name="connsiteX71" fmla="*/ 6294933 w 12192000"/>
              <a:gd name="connsiteY71" fmla="*/ 2019412 h 3482342"/>
              <a:gd name="connsiteX72" fmla="*/ 6238719 w 12192000"/>
              <a:gd name="connsiteY72" fmla="*/ 2042547 h 3482342"/>
              <a:gd name="connsiteX73" fmla="*/ 6187205 w 12192000"/>
              <a:gd name="connsiteY73" fmla="*/ 2060048 h 3482342"/>
              <a:gd name="connsiteX74" fmla="*/ 6138780 w 12192000"/>
              <a:gd name="connsiteY74" fmla="*/ 2081918 h 3482342"/>
              <a:gd name="connsiteX75" fmla="*/ 6120125 w 12192000"/>
              <a:gd name="connsiteY75" fmla="*/ 2109475 h 3482342"/>
              <a:gd name="connsiteX76" fmla="*/ 6056576 w 12192000"/>
              <a:gd name="connsiteY76" fmla="*/ 2120066 h 3482342"/>
              <a:gd name="connsiteX77" fmla="*/ 5993794 w 12192000"/>
              <a:gd name="connsiteY77" fmla="*/ 2122569 h 3482342"/>
              <a:gd name="connsiteX78" fmla="*/ 5943601 w 12192000"/>
              <a:gd name="connsiteY78" fmla="*/ 2137719 h 3482342"/>
              <a:gd name="connsiteX79" fmla="*/ 5898141 w 12192000"/>
              <a:gd name="connsiteY79" fmla="*/ 2144806 h 3482342"/>
              <a:gd name="connsiteX80" fmla="*/ 5855337 w 12192000"/>
              <a:gd name="connsiteY80" fmla="*/ 2137719 h 3482342"/>
              <a:gd name="connsiteX81" fmla="*/ 5817682 w 12192000"/>
              <a:gd name="connsiteY81" fmla="*/ 2157358 h 3482342"/>
              <a:gd name="connsiteX82" fmla="*/ 5735300 w 12192000"/>
              <a:gd name="connsiteY82" fmla="*/ 2158902 h 3482342"/>
              <a:gd name="connsiteX83" fmla="*/ 5591469 w 12192000"/>
              <a:gd name="connsiteY83" fmla="*/ 2178389 h 3482342"/>
              <a:gd name="connsiteX84" fmla="*/ 5505818 w 12192000"/>
              <a:gd name="connsiteY84" fmla="*/ 2194207 h 3482342"/>
              <a:gd name="connsiteX85" fmla="*/ 5452860 w 12192000"/>
              <a:gd name="connsiteY85" fmla="*/ 2180085 h 3482342"/>
              <a:gd name="connsiteX86" fmla="*/ 5414282 w 12192000"/>
              <a:gd name="connsiteY86" fmla="*/ 2183070 h 3482342"/>
              <a:gd name="connsiteX87" fmla="*/ 5368369 w 12192000"/>
              <a:gd name="connsiteY87" fmla="*/ 2204272 h 3482342"/>
              <a:gd name="connsiteX88" fmla="*/ 5336354 w 12192000"/>
              <a:gd name="connsiteY88" fmla="*/ 2218920 h 3482342"/>
              <a:gd name="connsiteX89" fmla="*/ 5291263 w 12192000"/>
              <a:gd name="connsiteY89" fmla="*/ 2239182 h 3482342"/>
              <a:gd name="connsiteX90" fmla="*/ 5255152 w 12192000"/>
              <a:gd name="connsiteY90" fmla="*/ 2247164 h 3482342"/>
              <a:gd name="connsiteX91" fmla="*/ 5233796 w 12192000"/>
              <a:gd name="connsiteY91" fmla="*/ 2268260 h 3482342"/>
              <a:gd name="connsiteX92" fmla="*/ 5212786 w 12192000"/>
              <a:gd name="connsiteY92" fmla="*/ 2296592 h 3482342"/>
              <a:gd name="connsiteX93" fmla="*/ 5173523 w 12192000"/>
              <a:gd name="connsiteY93" fmla="*/ 2309057 h 3482342"/>
              <a:gd name="connsiteX94" fmla="*/ 5123830 w 12192000"/>
              <a:gd name="connsiteY94" fmla="*/ 2307070 h 3482342"/>
              <a:gd name="connsiteX95" fmla="*/ 5065426 w 12192000"/>
              <a:gd name="connsiteY95" fmla="*/ 2324076 h 3482342"/>
              <a:gd name="connsiteX96" fmla="*/ 4975908 w 12192000"/>
              <a:gd name="connsiteY96" fmla="*/ 2364128 h 3482342"/>
              <a:gd name="connsiteX97" fmla="*/ 4913723 w 12192000"/>
              <a:gd name="connsiteY97" fmla="*/ 2385265 h 3482342"/>
              <a:gd name="connsiteX98" fmla="*/ 4746485 w 12192000"/>
              <a:gd name="connsiteY98" fmla="*/ 2451769 h 3482342"/>
              <a:gd name="connsiteX99" fmla="*/ 4681588 w 12192000"/>
              <a:gd name="connsiteY99" fmla="*/ 2467494 h 3482342"/>
              <a:gd name="connsiteX100" fmla="*/ 1783655 w 12192000"/>
              <a:gd name="connsiteY100" fmla="*/ 3163860 h 3482342"/>
              <a:gd name="connsiteX101" fmla="*/ 1325955 w 12192000"/>
              <a:gd name="connsiteY101" fmla="*/ 3176692 h 3482342"/>
              <a:gd name="connsiteX102" fmla="*/ 1190384 w 12192000"/>
              <a:gd name="connsiteY102" fmla="*/ 3203504 h 3482342"/>
              <a:gd name="connsiteX103" fmla="*/ 1094537 w 12192000"/>
              <a:gd name="connsiteY103" fmla="*/ 3229469 h 3482342"/>
              <a:gd name="connsiteX104" fmla="*/ 779276 w 12192000"/>
              <a:gd name="connsiteY104" fmla="*/ 3327290 h 3482342"/>
              <a:gd name="connsiteX105" fmla="*/ 600378 w 12192000"/>
              <a:gd name="connsiteY105" fmla="*/ 3335250 h 3482342"/>
              <a:gd name="connsiteX106" fmla="*/ 493457 w 12192000"/>
              <a:gd name="connsiteY106" fmla="*/ 3365044 h 3482342"/>
              <a:gd name="connsiteX107" fmla="*/ 349402 w 12192000"/>
              <a:gd name="connsiteY107" fmla="*/ 3380897 h 3482342"/>
              <a:gd name="connsiteX108" fmla="*/ 192183 w 12192000"/>
              <a:gd name="connsiteY108" fmla="*/ 3460075 h 3482342"/>
              <a:gd name="connsiteX109" fmla="*/ 46713 w 12192000"/>
              <a:gd name="connsiteY109" fmla="*/ 3462986 h 3482342"/>
              <a:gd name="connsiteX110" fmla="*/ 2765 w 12192000"/>
              <a:gd name="connsiteY110" fmla="*/ 3480770 h 3482342"/>
              <a:gd name="connsiteX111" fmla="*/ 0 w 12192000"/>
              <a:gd name="connsiteY111" fmla="*/ 3482342 h 3482342"/>
              <a:gd name="connsiteX112" fmla="*/ 0 w 12192000"/>
              <a:gd name="connsiteY112"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50998 w 12192000"/>
              <a:gd name="connsiteY21" fmla="*/ 1269215 h 3482342"/>
              <a:gd name="connsiteX22" fmla="*/ 10815658 w 12192000"/>
              <a:gd name="connsiteY22" fmla="*/ 1287849 h 3482342"/>
              <a:gd name="connsiteX23" fmla="*/ 10679906 w 12192000"/>
              <a:gd name="connsiteY23" fmla="*/ 1324988 h 3482342"/>
              <a:gd name="connsiteX24" fmla="*/ 10636304 w 12192000"/>
              <a:gd name="connsiteY24" fmla="*/ 1317928 h 3482342"/>
              <a:gd name="connsiteX25" fmla="*/ 10573203 w 12192000"/>
              <a:gd name="connsiteY25" fmla="*/ 1351996 h 3482342"/>
              <a:gd name="connsiteX26" fmla="*/ 10513263 w 12192000"/>
              <a:gd name="connsiteY26" fmla="*/ 1350756 h 3482342"/>
              <a:gd name="connsiteX27" fmla="*/ 10464012 w 12192000"/>
              <a:gd name="connsiteY27" fmla="*/ 1391778 h 3482342"/>
              <a:gd name="connsiteX28" fmla="*/ 10405409 w 12192000"/>
              <a:gd name="connsiteY28" fmla="*/ 1422789 h 3482342"/>
              <a:gd name="connsiteX29" fmla="*/ 10370530 w 12192000"/>
              <a:gd name="connsiteY29" fmla="*/ 1441596 h 3482342"/>
              <a:gd name="connsiteX30" fmla="*/ 10264922 w 12192000"/>
              <a:gd name="connsiteY30" fmla="*/ 1472107 h 3482342"/>
              <a:gd name="connsiteX31" fmla="*/ 10058690 w 12192000"/>
              <a:gd name="connsiteY31" fmla="*/ 1474888 h 3482342"/>
              <a:gd name="connsiteX32" fmla="*/ 10004424 w 12192000"/>
              <a:gd name="connsiteY32" fmla="*/ 1489801 h 3482342"/>
              <a:gd name="connsiteX33" fmla="*/ 9999951 w 12192000"/>
              <a:gd name="connsiteY33" fmla="*/ 1499127 h 3482342"/>
              <a:gd name="connsiteX34" fmla="*/ 9845462 w 12192000"/>
              <a:gd name="connsiteY34" fmla="*/ 1548192 h 3482342"/>
              <a:gd name="connsiteX35" fmla="*/ 9736156 w 12192000"/>
              <a:gd name="connsiteY35" fmla="*/ 1581928 h 3482342"/>
              <a:gd name="connsiteX36" fmla="*/ 9693355 w 12192000"/>
              <a:gd name="connsiteY36" fmla="*/ 1602632 h 3482342"/>
              <a:gd name="connsiteX37" fmla="*/ 9664242 w 12192000"/>
              <a:gd name="connsiteY37" fmla="*/ 1622075 h 3482342"/>
              <a:gd name="connsiteX38" fmla="*/ 9579195 w 12192000"/>
              <a:gd name="connsiteY38" fmla="*/ 1648017 h 3482342"/>
              <a:gd name="connsiteX39" fmla="*/ 9433652 w 12192000"/>
              <a:gd name="connsiteY39" fmla="*/ 1681174 h 3482342"/>
              <a:gd name="connsiteX40" fmla="*/ 9403775 w 12192000"/>
              <a:gd name="connsiteY40" fmla="*/ 1690403 h 3482342"/>
              <a:gd name="connsiteX41" fmla="*/ 9382503 w 12192000"/>
              <a:gd name="connsiteY41" fmla="*/ 1706957 h 3482342"/>
              <a:gd name="connsiteX42" fmla="*/ 9381410 w 12192000"/>
              <a:gd name="connsiteY42" fmla="*/ 1718312 h 3482342"/>
              <a:gd name="connsiteX43" fmla="*/ 9365685 w 12192000"/>
              <a:gd name="connsiteY43" fmla="*/ 1724772 h 3482342"/>
              <a:gd name="connsiteX44" fmla="*/ 9278020 w 12192000"/>
              <a:gd name="connsiteY44" fmla="*/ 1741161 h 3482342"/>
              <a:gd name="connsiteX45" fmla="*/ 9217145 w 12192000"/>
              <a:gd name="connsiteY45" fmla="*/ 1771195 h 3482342"/>
              <a:gd name="connsiteX46" fmla="*/ 8955875 w 12192000"/>
              <a:gd name="connsiteY46" fmla="*/ 1796806 h 3482342"/>
              <a:gd name="connsiteX47" fmla="*/ 8648415 w 12192000"/>
              <a:gd name="connsiteY47" fmla="*/ 1878623 h 3482342"/>
              <a:gd name="connsiteX48" fmla="*/ 8495949 w 12192000"/>
              <a:gd name="connsiteY48" fmla="*/ 1902425 h 3482342"/>
              <a:gd name="connsiteX49" fmla="*/ 8236214 w 12192000"/>
              <a:gd name="connsiteY49" fmla="*/ 1909725 h 3482342"/>
              <a:gd name="connsiteX50" fmla="*/ 8132104 w 12192000"/>
              <a:gd name="connsiteY50" fmla="*/ 1895727 h 3482342"/>
              <a:gd name="connsiteX51" fmla="*/ 7918078 w 12192000"/>
              <a:gd name="connsiteY51" fmla="*/ 1862668 h 3482342"/>
              <a:gd name="connsiteX52" fmla="*/ 7817899 w 12192000"/>
              <a:gd name="connsiteY52" fmla="*/ 1862176 h 3482342"/>
              <a:gd name="connsiteX53" fmla="*/ 7768994 w 12192000"/>
              <a:gd name="connsiteY53" fmla="*/ 1855721 h 3482342"/>
              <a:gd name="connsiteX54" fmla="*/ 7618027 w 12192000"/>
              <a:gd name="connsiteY54" fmla="*/ 1830959 h 3482342"/>
              <a:gd name="connsiteX55" fmla="*/ 7449425 w 12192000"/>
              <a:gd name="connsiteY55" fmla="*/ 1810910 h 3482342"/>
              <a:gd name="connsiteX56" fmla="*/ 7342915 w 12192000"/>
              <a:gd name="connsiteY56" fmla="*/ 1819827 h 3482342"/>
              <a:gd name="connsiteX57" fmla="*/ 7255191 w 12192000"/>
              <a:gd name="connsiteY57" fmla="*/ 1834354 h 3482342"/>
              <a:gd name="connsiteX58" fmla="*/ 7131205 w 12192000"/>
              <a:gd name="connsiteY58" fmla="*/ 1845557 h 3482342"/>
              <a:gd name="connsiteX59" fmla="*/ 6941837 w 12192000"/>
              <a:gd name="connsiteY59" fmla="*/ 1840640 h 3482342"/>
              <a:gd name="connsiteX60" fmla="*/ 6837145 w 12192000"/>
              <a:gd name="connsiteY60" fmla="*/ 1870724 h 3482342"/>
              <a:gd name="connsiteX61" fmla="*/ 6753991 w 12192000"/>
              <a:gd name="connsiteY61" fmla="*/ 1860969 h 3482342"/>
              <a:gd name="connsiteX62" fmla="*/ 6727754 w 12192000"/>
              <a:gd name="connsiteY62" fmla="*/ 1882372 h 3482342"/>
              <a:gd name="connsiteX63" fmla="*/ 6723371 w 12192000"/>
              <a:gd name="connsiteY63" fmla="*/ 1886494 h 3482342"/>
              <a:gd name="connsiteX64" fmla="*/ 6702779 w 12192000"/>
              <a:gd name="connsiteY64" fmla="*/ 1893601 h 3482342"/>
              <a:gd name="connsiteX65" fmla="*/ 6686657 w 12192000"/>
              <a:gd name="connsiteY65" fmla="*/ 1907344 h 3482342"/>
              <a:gd name="connsiteX66" fmla="*/ 6651330 w 12192000"/>
              <a:gd name="connsiteY66" fmla="*/ 1922921 h 3482342"/>
              <a:gd name="connsiteX67" fmla="*/ 6622958 w 12192000"/>
              <a:gd name="connsiteY67" fmla="*/ 1936255 h 3482342"/>
              <a:gd name="connsiteX68" fmla="*/ 6522602 w 12192000"/>
              <a:gd name="connsiteY68" fmla="*/ 1954133 h 3482342"/>
              <a:gd name="connsiteX69" fmla="*/ 6444344 w 12192000"/>
              <a:gd name="connsiteY69" fmla="*/ 1969663 h 3482342"/>
              <a:gd name="connsiteX70" fmla="*/ 6409626 w 12192000"/>
              <a:gd name="connsiteY70" fmla="*/ 1978846 h 3482342"/>
              <a:gd name="connsiteX71" fmla="*/ 6333446 w 12192000"/>
              <a:gd name="connsiteY71" fmla="*/ 1997163 h 3482342"/>
              <a:gd name="connsiteX72" fmla="*/ 6294933 w 12192000"/>
              <a:gd name="connsiteY72" fmla="*/ 2019412 h 3482342"/>
              <a:gd name="connsiteX73" fmla="*/ 6238719 w 12192000"/>
              <a:gd name="connsiteY73" fmla="*/ 2042547 h 3482342"/>
              <a:gd name="connsiteX74" fmla="*/ 6187205 w 12192000"/>
              <a:gd name="connsiteY74" fmla="*/ 2060048 h 3482342"/>
              <a:gd name="connsiteX75" fmla="*/ 6138780 w 12192000"/>
              <a:gd name="connsiteY75" fmla="*/ 2081918 h 3482342"/>
              <a:gd name="connsiteX76" fmla="*/ 6120125 w 12192000"/>
              <a:gd name="connsiteY76" fmla="*/ 2109475 h 3482342"/>
              <a:gd name="connsiteX77" fmla="*/ 6056576 w 12192000"/>
              <a:gd name="connsiteY77" fmla="*/ 2120066 h 3482342"/>
              <a:gd name="connsiteX78" fmla="*/ 5993794 w 12192000"/>
              <a:gd name="connsiteY78" fmla="*/ 2122569 h 3482342"/>
              <a:gd name="connsiteX79" fmla="*/ 5943601 w 12192000"/>
              <a:gd name="connsiteY79" fmla="*/ 2137719 h 3482342"/>
              <a:gd name="connsiteX80" fmla="*/ 5898141 w 12192000"/>
              <a:gd name="connsiteY80" fmla="*/ 2144806 h 3482342"/>
              <a:gd name="connsiteX81" fmla="*/ 5855337 w 12192000"/>
              <a:gd name="connsiteY81" fmla="*/ 2137719 h 3482342"/>
              <a:gd name="connsiteX82" fmla="*/ 5817682 w 12192000"/>
              <a:gd name="connsiteY82" fmla="*/ 2157358 h 3482342"/>
              <a:gd name="connsiteX83" fmla="*/ 5735300 w 12192000"/>
              <a:gd name="connsiteY83" fmla="*/ 2158902 h 3482342"/>
              <a:gd name="connsiteX84" fmla="*/ 5591469 w 12192000"/>
              <a:gd name="connsiteY84" fmla="*/ 2178389 h 3482342"/>
              <a:gd name="connsiteX85" fmla="*/ 5505818 w 12192000"/>
              <a:gd name="connsiteY85" fmla="*/ 2194207 h 3482342"/>
              <a:gd name="connsiteX86" fmla="*/ 5452860 w 12192000"/>
              <a:gd name="connsiteY86" fmla="*/ 2180085 h 3482342"/>
              <a:gd name="connsiteX87" fmla="*/ 5414282 w 12192000"/>
              <a:gd name="connsiteY87" fmla="*/ 2183070 h 3482342"/>
              <a:gd name="connsiteX88" fmla="*/ 5368369 w 12192000"/>
              <a:gd name="connsiteY88" fmla="*/ 2204272 h 3482342"/>
              <a:gd name="connsiteX89" fmla="*/ 5336354 w 12192000"/>
              <a:gd name="connsiteY89" fmla="*/ 2218920 h 3482342"/>
              <a:gd name="connsiteX90" fmla="*/ 5291263 w 12192000"/>
              <a:gd name="connsiteY90" fmla="*/ 2239182 h 3482342"/>
              <a:gd name="connsiteX91" fmla="*/ 5255152 w 12192000"/>
              <a:gd name="connsiteY91" fmla="*/ 2247164 h 3482342"/>
              <a:gd name="connsiteX92" fmla="*/ 5233796 w 12192000"/>
              <a:gd name="connsiteY92" fmla="*/ 2268260 h 3482342"/>
              <a:gd name="connsiteX93" fmla="*/ 5212786 w 12192000"/>
              <a:gd name="connsiteY93" fmla="*/ 2296592 h 3482342"/>
              <a:gd name="connsiteX94" fmla="*/ 5173523 w 12192000"/>
              <a:gd name="connsiteY94" fmla="*/ 2309057 h 3482342"/>
              <a:gd name="connsiteX95" fmla="*/ 5123830 w 12192000"/>
              <a:gd name="connsiteY95" fmla="*/ 2307070 h 3482342"/>
              <a:gd name="connsiteX96" fmla="*/ 5065426 w 12192000"/>
              <a:gd name="connsiteY96" fmla="*/ 2324076 h 3482342"/>
              <a:gd name="connsiteX97" fmla="*/ 4975908 w 12192000"/>
              <a:gd name="connsiteY97" fmla="*/ 2364128 h 3482342"/>
              <a:gd name="connsiteX98" fmla="*/ 4913723 w 12192000"/>
              <a:gd name="connsiteY98" fmla="*/ 2385265 h 3482342"/>
              <a:gd name="connsiteX99" fmla="*/ 4746485 w 12192000"/>
              <a:gd name="connsiteY99" fmla="*/ 2451769 h 3482342"/>
              <a:gd name="connsiteX100" fmla="*/ 4681588 w 12192000"/>
              <a:gd name="connsiteY100" fmla="*/ 2467494 h 3482342"/>
              <a:gd name="connsiteX101" fmla="*/ 1783655 w 12192000"/>
              <a:gd name="connsiteY101" fmla="*/ 3163860 h 3482342"/>
              <a:gd name="connsiteX102" fmla="*/ 1325955 w 12192000"/>
              <a:gd name="connsiteY102" fmla="*/ 3176692 h 3482342"/>
              <a:gd name="connsiteX103" fmla="*/ 1190384 w 12192000"/>
              <a:gd name="connsiteY103" fmla="*/ 3203504 h 3482342"/>
              <a:gd name="connsiteX104" fmla="*/ 1094537 w 12192000"/>
              <a:gd name="connsiteY104" fmla="*/ 3229469 h 3482342"/>
              <a:gd name="connsiteX105" fmla="*/ 779276 w 12192000"/>
              <a:gd name="connsiteY105" fmla="*/ 3327290 h 3482342"/>
              <a:gd name="connsiteX106" fmla="*/ 600378 w 12192000"/>
              <a:gd name="connsiteY106" fmla="*/ 3335250 h 3482342"/>
              <a:gd name="connsiteX107" fmla="*/ 493457 w 12192000"/>
              <a:gd name="connsiteY107" fmla="*/ 3365044 h 3482342"/>
              <a:gd name="connsiteX108" fmla="*/ 349402 w 12192000"/>
              <a:gd name="connsiteY108" fmla="*/ 3380897 h 3482342"/>
              <a:gd name="connsiteX109" fmla="*/ 192183 w 12192000"/>
              <a:gd name="connsiteY109" fmla="*/ 3460075 h 3482342"/>
              <a:gd name="connsiteX110" fmla="*/ 46713 w 12192000"/>
              <a:gd name="connsiteY110" fmla="*/ 3462986 h 3482342"/>
              <a:gd name="connsiteX111" fmla="*/ 2765 w 12192000"/>
              <a:gd name="connsiteY111" fmla="*/ 3480770 h 3482342"/>
              <a:gd name="connsiteX112" fmla="*/ 0 w 12192000"/>
              <a:gd name="connsiteY112" fmla="*/ 3482342 h 3482342"/>
              <a:gd name="connsiteX113" fmla="*/ 0 w 12192000"/>
              <a:gd name="connsiteY113"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960443 w 12192000"/>
              <a:gd name="connsiteY21" fmla="*/ 1244502 h 3482342"/>
              <a:gd name="connsiteX22" fmla="*/ 10850998 w 12192000"/>
              <a:gd name="connsiteY22" fmla="*/ 1269215 h 3482342"/>
              <a:gd name="connsiteX23" fmla="*/ 10815658 w 12192000"/>
              <a:gd name="connsiteY23" fmla="*/ 1287849 h 3482342"/>
              <a:gd name="connsiteX24" fmla="*/ 10679906 w 12192000"/>
              <a:gd name="connsiteY24" fmla="*/ 1324988 h 3482342"/>
              <a:gd name="connsiteX25" fmla="*/ 10636304 w 12192000"/>
              <a:gd name="connsiteY25" fmla="*/ 1317928 h 3482342"/>
              <a:gd name="connsiteX26" fmla="*/ 10573203 w 12192000"/>
              <a:gd name="connsiteY26" fmla="*/ 1351996 h 3482342"/>
              <a:gd name="connsiteX27" fmla="*/ 10513263 w 12192000"/>
              <a:gd name="connsiteY27" fmla="*/ 1350756 h 3482342"/>
              <a:gd name="connsiteX28" fmla="*/ 10464012 w 12192000"/>
              <a:gd name="connsiteY28" fmla="*/ 1391778 h 3482342"/>
              <a:gd name="connsiteX29" fmla="*/ 10405409 w 12192000"/>
              <a:gd name="connsiteY29" fmla="*/ 1422789 h 3482342"/>
              <a:gd name="connsiteX30" fmla="*/ 10370530 w 12192000"/>
              <a:gd name="connsiteY30" fmla="*/ 1441596 h 3482342"/>
              <a:gd name="connsiteX31" fmla="*/ 10264922 w 12192000"/>
              <a:gd name="connsiteY31" fmla="*/ 1472107 h 3482342"/>
              <a:gd name="connsiteX32" fmla="*/ 10058690 w 12192000"/>
              <a:gd name="connsiteY32" fmla="*/ 1474888 h 3482342"/>
              <a:gd name="connsiteX33" fmla="*/ 10004424 w 12192000"/>
              <a:gd name="connsiteY33" fmla="*/ 1489801 h 3482342"/>
              <a:gd name="connsiteX34" fmla="*/ 9999951 w 12192000"/>
              <a:gd name="connsiteY34" fmla="*/ 1499127 h 3482342"/>
              <a:gd name="connsiteX35" fmla="*/ 9845462 w 12192000"/>
              <a:gd name="connsiteY35" fmla="*/ 1548192 h 3482342"/>
              <a:gd name="connsiteX36" fmla="*/ 9736156 w 12192000"/>
              <a:gd name="connsiteY36" fmla="*/ 1581928 h 3482342"/>
              <a:gd name="connsiteX37" fmla="*/ 9693355 w 12192000"/>
              <a:gd name="connsiteY37" fmla="*/ 1602632 h 3482342"/>
              <a:gd name="connsiteX38" fmla="*/ 9664242 w 12192000"/>
              <a:gd name="connsiteY38" fmla="*/ 1622075 h 3482342"/>
              <a:gd name="connsiteX39" fmla="*/ 9579195 w 12192000"/>
              <a:gd name="connsiteY39" fmla="*/ 1648017 h 3482342"/>
              <a:gd name="connsiteX40" fmla="*/ 9433652 w 12192000"/>
              <a:gd name="connsiteY40" fmla="*/ 1681174 h 3482342"/>
              <a:gd name="connsiteX41" fmla="*/ 9403775 w 12192000"/>
              <a:gd name="connsiteY41" fmla="*/ 1690403 h 3482342"/>
              <a:gd name="connsiteX42" fmla="*/ 9382503 w 12192000"/>
              <a:gd name="connsiteY42" fmla="*/ 1706957 h 3482342"/>
              <a:gd name="connsiteX43" fmla="*/ 9381410 w 12192000"/>
              <a:gd name="connsiteY43" fmla="*/ 1718312 h 3482342"/>
              <a:gd name="connsiteX44" fmla="*/ 9365685 w 12192000"/>
              <a:gd name="connsiteY44" fmla="*/ 1724772 h 3482342"/>
              <a:gd name="connsiteX45" fmla="*/ 9278020 w 12192000"/>
              <a:gd name="connsiteY45" fmla="*/ 1741161 h 3482342"/>
              <a:gd name="connsiteX46" fmla="*/ 9217145 w 12192000"/>
              <a:gd name="connsiteY46" fmla="*/ 1771195 h 3482342"/>
              <a:gd name="connsiteX47" fmla="*/ 8955875 w 12192000"/>
              <a:gd name="connsiteY47" fmla="*/ 1796806 h 3482342"/>
              <a:gd name="connsiteX48" fmla="*/ 8648415 w 12192000"/>
              <a:gd name="connsiteY48" fmla="*/ 1878623 h 3482342"/>
              <a:gd name="connsiteX49" fmla="*/ 8495949 w 12192000"/>
              <a:gd name="connsiteY49" fmla="*/ 1902425 h 3482342"/>
              <a:gd name="connsiteX50" fmla="*/ 8236214 w 12192000"/>
              <a:gd name="connsiteY50" fmla="*/ 1909725 h 3482342"/>
              <a:gd name="connsiteX51" fmla="*/ 8132104 w 12192000"/>
              <a:gd name="connsiteY51" fmla="*/ 1895727 h 3482342"/>
              <a:gd name="connsiteX52" fmla="*/ 7918078 w 12192000"/>
              <a:gd name="connsiteY52" fmla="*/ 1862668 h 3482342"/>
              <a:gd name="connsiteX53" fmla="*/ 7817899 w 12192000"/>
              <a:gd name="connsiteY53" fmla="*/ 1862176 h 3482342"/>
              <a:gd name="connsiteX54" fmla="*/ 7768994 w 12192000"/>
              <a:gd name="connsiteY54" fmla="*/ 1855721 h 3482342"/>
              <a:gd name="connsiteX55" fmla="*/ 7618027 w 12192000"/>
              <a:gd name="connsiteY55" fmla="*/ 1830959 h 3482342"/>
              <a:gd name="connsiteX56" fmla="*/ 7449425 w 12192000"/>
              <a:gd name="connsiteY56" fmla="*/ 1810910 h 3482342"/>
              <a:gd name="connsiteX57" fmla="*/ 7342915 w 12192000"/>
              <a:gd name="connsiteY57" fmla="*/ 1819827 h 3482342"/>
              <a:gd name="connsiteX58" fmla="*/ 7255191 w 12192000"/>
              <a:gd name="connsiteY58" fmla="*/ 1834354 h 3482342"/>
              <a:gd name="connsiteX59" fmla="*/ 7131205 w 12192000"/>
              <a:gd name="connsiteY59" fmla="*/ 1845557 h 3482342"/>
              <a:gd name="connsiteX60" fmla="*/ 6941837 w 12192000"/>
              <a:gd name="connsiteY60" fmla="*/ 1840640 h 3482342"/>
              <a:gd name="connsiteX61" fmla="*/ 6837145 w 12192000"/>
              <a:gd name="connsiteY61" fmla="*/ 1870724 h 3482342"/>
              <a:gd name="connsiteX62" fmla="*/ 6753991 w 12192000"/>
              <a:gd name="connsiteY62" fmla="*/ 1860969 h 3482342"/>
              <a:gd name="connsiteX63" fmla="*/ 6727754 w 12192000"/>
              <a:gd name="connsiteY63" fmla="*/ 1882372 h 3482342"/>
              <a:gd name="connsiteX64" fmla="*/ 6723371 w 12192000"/>
              <a:gd name="connsiteY64" fmla="*/ 1886494 h 3482342"/>
              <a:gd name="connsiteX65" fmla="*/ 6702779 w 12192000"/>
              <a:gd name="connsiteY65" fmla="*/ 1893601 h 3482342"/>
              <a:gd name="connsiteX66" fmla="*/ 6686657 w 12192000"/>
              <a:gd name="connsiteY66" fmla="*/ 1907344 h 3482342"/>
              <a:gd name="connsiteX67" fmla="*/ 6651330 w 12192000"/>
              <a:gd name="connsiteY67" fmla="*/ 1922921 h 3482342"/>
              <a:gd name="connsiteX68" fmla="*/ 6622958 w 12192000"/>
              <a:gd name="connsiteY68" fmla="*/ 1936255 h 3482342"/>
              <a:gd name="connsiteX69" fmla="*/ 6522602 w 12192000"/>
              <a:gd name="connsiteY69" fmla="*/ 1954133 h 3482342"/>
              <a:gd name="connsiteX70" fmla="*/ 6444344 w 12192000"/>
              <a:gd name="connsiteY70" fmla="*/ 1969663 h 3482342"/>
              <a:gd name="connsiteX71" fmla="*/ 6409626 w 12192000"/>
              <a:gd name="connsiteY71" fmla="*/ 1978846 h 3482342"/>
              <a:gd name="connsiteX72" fmla="*/ 6333446 w 12192000"/>
              <a:gd name="connsiteY72" fmla="*/ 1997163 h 3482342"/>
              <a:gd name="connsiteX73" fmla="*/ 6294933 w 12192000"/>
              <a:gd name="connsiteY73" fmla="*/ 2019412 h 3482342"/>
              <a:gd name="connsiteX74" fmla="*/ 6238719 w 12192000"/>
              <a:gd name="connsiteY74" fmla="*/ 2042547 h 3482342"/>
              <a:gd name="connsiteX75" fmla="*/ 6187205 w 12192000"/>
              <a:gd name="connsiteY75" fmla="*/ 2060048 h 3482342"/>
              <a:gd name="connsiteX76" fmla="*/ 6138780 w 12192000"/>
              <a:gd name="connsiteY76" fmla="*/ 2081918 h 3482342"/>
              <a:gd name="connsiteX77" fmla="*/ 6120125 w 12192000"/>
              <a:gd name="connsiteY77" fmla="*/ 2109475 h 3482342"/>
              <a:gd name="connsiteX78" fmla="*/ 6056576 w 12192000"/>
              <a:gd name="connsiteY78" fmla="*/ 2120066 h 3482342"/>
              <a:gd name="connsiteX79" fmla="*/ 5993794 w 12192000"/>
              <a:gd name="connsiteY79" fmla="*/ 2122569 h 3482342"/>
              <a:gd name="connsiteX80" fmla="*/ 5943601 w 12192000"/>
              <a:gd name="connsiteY80" fmla="*/ 2137719 h 3482342"/>
              <a:gd name="connsiteX81" fmla="*/ 5898141 w 12192000"/>
              <a:gd name="connsiteY81" fmla="*/ 2144806 h 3482342"/>
              <a:gd name="connsiteX82" fmla="*/ 5855337 w 12192000"/>
              <a:gd name="connsiteY82" fmla="*/ 2137719 h 3482342"/>
              <a:gd name="connsiteX83" fmla="*/ 5817682 w 12192000"/>
              <a:gd name="connsiteY83" fmla="*/ 2157358 h 3482342"/>
              <a:gd name="connsiteX84" fmla="*/ 5735300 w 12192000"/>
              <a:gd name="connsiteY84" fmla="*/ 2158902 h 3482342"/>
              <a:gd name="connsiteX85" fmla="*/ 5591469 w 12192000"/>
              <a:gd name="connsiteY85" fmla="*/ 2178389 h 3482342"/>
              <a:gd name="connsiteX86" fmla="*/ 5505818 w 12192000"/>
              <a:gd name="connsiteY86" fmla="*/ 2194207 h 3482342"/>
              <a:gd name="connsiteX87" fmla="*/ 5452860 w 12192000"/>
              <a:gd name="connsiteY87" fmla="*/ 2180085 h 3482342"/>
              <a:gd name="connsiteX88" fmla="*/ 5414282 w 12192000"/>
              <a:gd name="connsiteY88" fmla="*/ 2183070 h 3482342"/>
              <a:gd name="connsiteX89" fmla="*/ 5368369 w 12192000"/>
              <a:gd name="connsiteY89" fmla="*/ 2204272 h 3482342"/>
              <a:gd name="connsiteX90" fmla="*/ 5336354 w 12192000"/>
              <a:gd name="connsiteY90" fmla="*/ 2218920 h 3482342"/>
              <a:gd name="connsiteX91" fmla="*/ 5291263 w 12192000"/>
              <a:gd name="connsiteY91" fmla="*/ 2239182 h 3482342"/>
              <a:gd name="connsiteX92" fmla="*/ 5255152 w 12192000"/>
              <a:gd name="connsiteY92" fmla="*/ 2247164 h 3482342"/>
              <a:gd name="connsiteX93" fmla="*/ 5233796 w 12192000"/>
              <a:gd name="connsiteY93" fmla="*/ 2268260 h 3482342"/>
              <a:gd name="connsiteX94" fmla="*/ 5212786 w 12192000"/>
              <a:gd name="connsiteY94" fmla="*/ 2296592 h 3482342"/>
              <a:gd name="connsiteX95" fmla="*/ 5173523 w 12192000"/>
              <a:gd name="connsiteY95" fmla="*/ 2309057 h 3482342"/>
              <a:gd name="connsiteX96" fmla="*/ 5123830 w 12192000"/>
              <a:gd name="connsiteY96" fmla="*/ 2307070 h 3482342"/>
              <a:gd name="connsiteX97" fmla="*/ 5065426 w 12192000"/>
              <a:gd name="connsiteY97" fmla="*/ 2324076 h 3482342"/>
              <a:gd name="connsiteX98" fmla="*/ 4975908 w 12192000"/>
              <a:gd name="connsiteY98" fmla="*/ 2364128 h 3482342"/>
              <a:gd name="connsiteX99" fmla="*/ 4913723 w 12192000"/>
              <a:gd name="connsiteY99" fmla="*/ 2385265 h 3482342"/>
              <a:gd name="connsiteX100" fmla="*/ 4746485 w 12192000"/>
              <a:gd name="connsiteY100" fmla="*/ 2451769 h 3482342"/>
              <a:gd name="connsiteX101" fmla="*/ 4681588 w 12192000"/>
              <a:gd name="connsiteY101" fmla="*/ 2467494 h 3482342"/>
              <a:gd name="connsiteX102" fmla="*/ 1783655 w 12192000"/>
              <a:gd name="connsiteY102" fmla="*/ 3163860 h 3482342"/>
              <a:gd name="connsiteX103" fmla="*/ 1325955 w 12192000"/>
              <a:gd name="connsiteY103" fmla="*/ 3176692 h 3482342"/>
              <a:gd name="connsiteX104" fmla="*/ 1190384 w 12192000"/>
              <a:gd name="connsiteY104" fmla="*/ 3203504 h 3482342"/>
              <a:gd name="connsiteX105" fmla="*/ 1094537 w 12192000"/>
              <a:gd name="connsiteY105" fmla="*/ 3229469 h 3482342"/>
              <a:gd name="connsiteX106" fmla="*/ 779276 w 12192000"/>
              <a:gd name="connsiteY106" fmla="*/ 3327290 h 3482342"/>
              <a:gd name="connsiteX107" fmla="*/ 600378 w 12192000"/>
              <a:gd name="connsiteY107" fmla="*/ 3335250 h 3482342"/>
              <a:gd name="connsiteX108" fmla="*/ 493457 w 12192000"/>
              <a:gd name="connsiteY108" fmla="*/ 3365044 h 3482342"/>
              <a:gd name="connsiteX109" fmla="*/ 349402 w 12192000"/>
              <a:gd name="connsiteY109" fmla="*/ 3380897 h 3482342"/>
              <a:gd name="connsiteX110" fmla="*/ 192183 w 12192000"/>
              <a:gd name="connsiteY110" fmla="*/ 3460075 h 3482342"/>
              <a:gd name="connsiteX111" fmla="*/ 46713 w 12192000"/>
              <a:gd name="connsiteY111" fmla="*/ 3462986 h 3482342"/>
              <a:gd name="connsiteX112" fmla="*/ 2765 w 12192000"/>
              <a:gd name="connsiteY112" fmla="*/ 3480770 h 3482342"/>
              <a:gd name="connsiteX113" fmla="*/ 0 w 12192000"/>
              <a:gd name="connsiteY113" fmla="*/ 3482342 h 3482342"/>
              <a:gd name="connsiteX114" fmla="*/ 0 w 12192000"/>
              <a:gd name="connsiteY114"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960443 w 12192000"/>
              <a:gd name="connsiteY21" fmla="*/ 1244502 h 3482342"/>
              <a:gd name="connsiteX22" fmla="*/ 10850998 w 12192000"/>
              <a:gd name="connsiteY22" fmla="*/ 1269215 h 3482342"/>
              <a:gd name="connsiteX23" fmla="*/ 10815658 w 12192000"/>
              <a:gd name="connsiteY23" fmla="*/ 1287849 h 3482342"/>
              <a:gd name="connsiteX24" fmla="*/ 10679906 w 12192000"/>
              <a:gd name="connsiteY24" fmla="*/ 1324988 h 3482342"/>
              <a:gd name="connsiteX25" fmla="*/ 10636304 w 12192000"/>
              <a:gd name="connsiteY25" fmla="*/ 1317928 h 3482342"/>
              <a:gd name="connsiteX26" fmla="*/ 10573203 w 12192000"/>
              <a:gd name="connsiteY26" fmla="*/ 1351996 h 3482342"/>
              <a:gd name="connsiteX27" fmla="*/ 10513263 w 12192000"/>
              <a:gd name="connsiteY27" fmla="*/ 1350756 h 3482342"/>
              <a:gd name="connsiteX28" fmla="*/ 10464012 w 12192000"/>
              <a:gd name="connsiteY28" fmla="*/ 1391778 h 3482342"/>
              <a:gd name="connsiteX29" fmla="*/ 10405409 w 12192000"/>
              <a:gd name="connsiteY29" fmla="*/ 1422789 h 3482342"/>
              <a:gd name="connsiteX30" fmla="*/ 10370530 w 12192000"/>
              <a:gd name="connsiteY30" fmla="*/ 1441596 h 3482342"/>
              <a:gd name="connsiteX31" fmla="*/ 10264922 w 12192000"/>
              <a:gd name="connsiteY31" fmla="*/ 1472107 h 3482342"/>
              <a:gd name="connsiteX32" fmla="*/ 10058690 w 12192000"/>
              <a:gd name="connsiteY32" fmla="*/ 1474888 h 3482342"/>
              <a:gd name="connsiteX33" fmla="*/ 10004424 w 12192000"/>
              <a:gd name="connsiteY33" fmla="*/ 1489801 h 3482342"/>
              <a:gd name="connsiteX34" fmla="*/ 9999951 w 12192000"/>
              <a:gd name="connsiteY34" fmla="*/ 1499127 h 3482342"/>
              <a:gd name="connsiteX35" fmla="*/ 9845462 w 12192000"/>
              <a:gd name="connsiteY35" fmla="*/ 1548192 h 3482342"/>
              <a:gd name="connsiteX36" fmla="*/ 9736156 w 12192000"/>
              <a:gd name="connsiteY36" fmla="*/ 1581928 h 3482342"/>
              <a:gd name="connsiteX37" fmla="*/ 9693355 w 12192000"/>
              <a:gd name="connsiteY37" fmla="*/ 1602632 h 3482342"/>
              <a:gd name="connsiteX38" fmla="*/ 9664242 w 12192000"/>
              <a:gd name="connsiteY38" fmla="*/ 1622075 h 3482342"/>
              <a:gd name="connsiteX39" fmla="*/ 9579195 w 12192000"/>
              <a:gd name="connsiteY39" fmla="*/ 1648017 h 3482342"/>
              <a:gd name="connsiteX40" fmla="*/ 9433652 w 12192000"/>
              <a:gd name="connsiteY40" fmla="*/ 1681174 h 3482342"/>
              <a:gd name="connsiteX41" fmla="*/ 9403775 w 12192000"/>
              <a:gd name="connsiteY41" fmla="*/ 1690403 h 3482342"/>
              <a:gd name="connsiteX42" fmla="*/ 9382503 w 12192000"/>
              <a:gd name="connsiteY42" fmla="*/ 1706957 h 3482342"/>
              <a:gd name="connsiteX43" fmla="*/ 9381410 w 12192000"/>
              <a:gd name="connsiteY43" fmla="*/ 1718312 h 3482342"/>
              <a:gd name="connsiteX44" fmla="*/ 9365685 w 12192000"/>
              <a:gd name="connsiteY44" fmla="*/ 1724772 h 3482342"/>
              <a:gd name="connsiteX45" fmla="*/ 9278020 w 12192000"/>
              <a:gd name="connsiteY45" fmla="*/ 1741161 h 3482342"/>
              <a:gd name="connsiteX46" fmla="*/ 9217145 w 12192000"/>
              <a:gd name="connsiteY46" fmla="*/ 1771195 h 3482342"/>
              <a:gd name="connsiteX47" fmla="*/ 8955875 w 12192000"/>
              <a:gd name="connsiteY47" fmla="*/ 1796806 h 3482342"/>
              <a:gd name="connsiteX48" fmla="*/ 8648415 w 12192000"/>
              <a:gd name="connsiteY48" fmla="*/ 1878623 h 3482342"/>
              <a:gd name="connsiteX49" fmla="*/ 8495949 w 12192000"/>
              <a:gd name="connsiteY49" fmla="*/ 1902425 h 3482342"/>
              <a:gd name="connsiteX50" fmla="*/ 8236214 w 12192000"/>
              <a:gd name="connsiteY50" fmla="*/ 1909725 h 3482342"/>
              <a:gd name="connsiteX51" fmla="*/ 8132104 w 12192000"/>
              <a:gd name="connsiteY51" fmla="*/ 1895727 h 3482342"/>
              <a:gd name="connsiteX52" fmla="*/ 7918078 w 12192000"/>
              <a:gd name="connsiteY52" fmla="*/ 1862668 h 3482342"/>
              <a:gd name="connsiteX53" fmla="*/ 7817899 w 12192000"/>
              <a:gd name="connsiteY53" fmla="*/ 1862176 h 3482342"/>
              <a:gd name="connsiteX54" fmla="*/ 7768994 w 12192000"/>
              <a:gd name="connsiteY54" fmla="*/ 1855721 h 3482342"/>
              <a:gd name="connsiteX55" fmla="*/ 7618027 w 12192000"/>
              <a:gd name="connsiteY55" fmla="*/ 1830959 h 3482342"/>
              <a:gd name="connsiteX56" fmla="*/ 7449425 w 12192000"/>
              <a:gd name="connsiteY56" fmla="*/ 1810910 h 3482342"/>
              <a:gd name="connsiteX57" fmla="*/ 7342915 w 12192000"/>
              <a:gd name="connsiteY57" fmla="*/ 1819827 h 3482342"/>
              <a:gd name="connsiteX58" fmla="*/ 7255191 w 12192000"/>
              <a:gd name="connsiteY58" fmla="*/ 1834354 h 3482342"/>
              <a:gd name="connsiteX59" fmla="*/ 7131205 w 12192000"/>
              <a:gd name="connsiteY59" fmla="*/ 1845557 h 3482342"/>
              <a:gd name="connsiteX60" fmla="*/ 6941837 w 12192000"/>
              <a:gd name="connsiteY60" fmla="*/ 1840640 h 3482342"/>
              <a:gd name="connsiteX61" fmla="*/ 6837145 w 12192000"/>
              <a:gd name="connsiteY61" fmla="*/ 1870724 h 3482342"/>
              <a:gd name="connsiteX62" fmla="*/ 6753991 w 12192000"/>
              <a:gd name="connsiteY62" fmla="*/ 1860969 h 3482342"/>
              <a:gd name="connsiteX63" fmla="*/ 6727754 w 12192000"/>
              <a:gd name="connsiteY63" fmla="*/ 1882372 h 3482342"/>
              <a:gd name="connsiteX64" fmla="*/ 6723371 w 12192000"/>
              <a:gd name="connsiteY64" fmla="*/ 1886494 h 3482342"/>
              <a:gd name="connsiteX65" fmla="*/ 6702779 w 12192000"/>
              <a:gd name="connsiteY65" fmla="*/ 1893601 h 3482342"/>
              <a:gd name="connsiteX66" fmla="*/ 6686657 w 12192000"/>
              <a:gd name="connsiteY66" fmla="*/ 1907344 h 3482342"/>
              <a:gd name="connsiteX67" fmla="*/ 6651330 w 12192000"/>
              <a:gd name="connsiteY67" fmla="*/ 1922921 h 3482342"/>
              <a:gd name="connsiteX68" fmla="*/ 6622958 w 12192000"/>
              <a:gd name="connsiteY68" fmla="*/ 1936255 h 3482342"/>
              <a:gd name="connsiteX69" fmla="*/ 6522602 w 12192000"/>
              <a:gd name="connsiteY69" fmla="*/ 1954133 h 3482342"/>
              <a:gd name="connsiteX70" fmla="*/ 6444344 w 12192000"/>
              <a:gd name="connsiteY70" fmla="*/ 1969663 h 3482342"/>
              <a:gd name="connsiteX71" fmla="*/ 6409626 w 12192000"/>
              <a:gd name="connsiteY71" fmla="*/ 1978846 h 3482342"/>
              <a:gd name="connsiteX72" fmla="*/ 6333446 w 12192000"/>
              <a:gd name="connsiteY72" fmla="*/ 1997163 h 3482342"/>
              <a:gd name="connsiteX73" fmla="*/ 6294933 w 12192000"/>
              <a:gd name="connsiteY73" fmla="*/ 2019412 h 3482342"/>
              <a:gd name="connsiteX74" fmla="*/ 6238719 w 12192000"/>
              <a:gd name="connsiteY74" fmla="*/ 2042547 h 3482342"/>
              <a:gd name="connsiteX75" fmla="*/ 6187205 w 12192000"/>
              <a:gd name="connsiteY75" fmla="*/ 2060048 h 3482342"/>
              <a:gd name="connsiteX76" fmla="*/ 6138780 w 12192000"/>
              <a:gd name="connsiteY76" fmla="*/ 2081918 h 3482342"/>
              <a:gd name="connsiteX77" fmla="*/ 6120125 w 12192000"/>
              <a:gd name="connsiteY77" fmla="*/ 2109475 h 3482342"/>
              <a:gd name="connsiteX78" fmla="*/ 6056576 w 12192000"/>
              <a:gd name="connsiteY78" fmla="*/ 2120066 h 3482342"/>
              <a:gd name="connsiteX79" fmla="*/ 5993794 w 12192000"/>
              <a:gd name="connsiteY79" fmla="*/ 2122569 h 3482342"/>
              <a:gd name="connsiteX80" fmla="*/ 5943601 w 12192000"/>
              <a:gd name="connsiteY80" fmla="*/ 2137719 h 3482342"/>
              <a:gd name="connsiteX81" fmla="*/ 5898141 w 12192000"/>
              <a:gd name="connsiteY81" fmla="*/ 2144806 h 3482342"/>
              <a:gd name="connsiteX82" fmla="*/ 5855337 w 12192000"/>
              <a:gd name="connsiteY82" fmla="*/ 2137719 h 3482342"/>
              <a:gd name="connsiteX83" fmla="*/ 5817682 w 12192000"/>
              <a:gd name="connsiteY83" fmla="*/ 2157358 h 3482342"/>
              <a:gd name="connsiteX84" fmla="*/ 5735300 w 12192000"/>
              <a:gd name="connsiteY84" fmla="*/ 2158902 h 3482342"/>
              <a:gd name="connsiteX85" fmla="*/ 5591469 w 12192000"/>
              <a:gd name="connsiteY85" fmla="*/ 2178389 h 3482342"/>
              <a:gd name="connsiteX86" fmla="*/ 5505818 w 12192000"/>
              <a:gd name="connsiteY86" fmla="*/ 2194207 h 3482342"/>
              <a:gd name="connsiteX87" fmla="*/ 5452860 w 12192000"/>
              <a:gd name="connsiteY87" fmla="*/ 2180085 h 3482342"/>
              <a:gd name="connsiteX88" fmla="*/ 5414282 w 12192000"/>
              <a:gd name="connsiteY88" fmla="*/ 2183070 h 3482342"/>
              <a:gd name="connsiteX89" fmla="*/ 5368369 w 12192000"/>
              <a:gd name="connsiteY89" fmla="*/ 2204272 h 3482342"/>
              <a:gd name="connsiteX90" fmla="*/ 5336354 w 12192000"/>
              <a:gd name="connsiteY90" fmla="*/ 2218920 h 3482342"/>
              <a:gd name="connsiteX91" fmla="*/ 5291263 w 12192000"/>
              <a:gd name="connsiteY91" fmla="*/ 2239182 h 3482342"/>
              <a:gd name="connsiteX92" fmla="*/ 5255152 w 12192000"/>
              <a:gd name="connsiteY92" fmla="*/ 2247164 h 3482342"/>
              <a:gd name="connsiteX93" fmla="*/ 5233796 w 12192000"/>
              <a:gd name="connsiteY93" fmla="*/ 2268260 h 3482342"/>
              <a:gd name="connsiteX94" fmla="*/ 5212786 w 12192000"/>
              <a:gd name="connsiteY94" fmla="*/ 2296592 h 3482342"/>
              <a:gd name="connsiteX95" fmla="*/ 5173523 w 12192000"/>
              <a:gd name="connsiteY95" fmla="*/ 2309057 h 3482342"/>
              <a:gd name="connsiteX96" fmla="*/ 5123830 w 12192000"/>
              <a:gd name="connsiteY96" fmla="*/ 2307070 h 3482342"/>
              <a:gd name="connsiteX97" fmla="*/ 5065426 w 12192000"/>
              <a:gd name="connsiteY97" fmla="*/ 2324076 h 3482342"/>
              <a:gd name="connsiteX98" fmla="*/ 4975908 w 12192000"/>
              <a:gd name="connsiteY98" fmla="*/ 2364128 h 3482342"/>
              <a:gd name="connsiteX99" fmla="*/ 4913723 w 12192000"/>
              <a:gd name="connsiteY99" fmla="*/ 2385265 h 3482342"/>
              <a:gd name="connsiteX100" fmla="*/ 4746485 w 12192000"/>
              <a:gd name="connsiteY100" fmla="*/ 2451769 h 3482342"/>
              <a:gd name="connsiteX101" fmla="*/ 4681588 w 12192000"/>
              <a:gd name="connsiteY101" fmla="*/ 2467494 h 3482342"/>
              <a:gd name="connsiteX102" fmla="*/ 1783655 w 12192000"/>
              <a:gd name="connsiteY102" fmla="*/ 3163860 h 3482342"/>
              <a:gd name="connsiteX103" fmla="*/ 1325955 w 12192000"/>
              <a:gd name="connsiteY103" fmla="*/ 3176692 h 3482342"/>
              <a:gd name="connsiteX104" fmla="*/ 1190384 w 12192000"/>
              <a:gd name="connsiteY104" fmla="*/ 3203504 h 3482342"/>
              <a:gd name="connsiteX105" fmla="*/ 1094537 w 12192000"/>
              <a:gd name="connsiteY105" fmla="*/ 3229469 h 3482342"/>
              <a:gd name="connsiteX106" fmla="*/ 779276 w 12192000"/>
              <a:gd name="connsiteY106" fmla="*/ 3327290 h 3482342"/>
              <a:gd name="connsiteX107" fmla="*/ 600378 w 12192000"/>
              <a:gd name="connsiteY107" fmla="*/ 3335250 h 3482342"/>
              <a:gd name="connsiteX108" fmla="*/ 493457 w 12192000"/>
              <a:gd name="connsiteY108" fmla="*/ 3365044 h 3482342"/>
              <a:gd name="connsiteX109" fmla="*/ 349402 w 12192000"/>
              <a:gd name="connsiteY109" fmla="*/ 3380897 h 3482342"/>
              <a:gd name="connsiteX110" fmla="*/ 192183 w 12192000"/>
              <a:gd name="connsiteY110" fmla="*/ 3460075 h 3482342"/>
              <a:gd name="connsiteX111" fmla="*/ 46713 w 12192000"/>
              <a:gd name="connsiteY111" fmla="*/ 3462986 h 3482342"/>
              <a:gd name="connsiteX112" fmla="*/ 2765 w 12192000"/>
              <a:gd name="connsiteY112" fmla="*/ 3480770 h 3482342"/>
              <a:gd name="connsiteX113" fmla="*/ 0 w 12192000"/>
              <a:gd name="connsiteY113" fmla="*/ 3482342 h 3482342"/>
              <a:gd name="connsiteX114" fmla="*/ 0 w 12192000"/>
              <a:gd name="connsiteY114"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960443 w 12192000"/>
              <a:gd name="connsiteY21" fmla="*/ 1244502 h 3482342"/>
              <a:gd name="connsiteX22" fmla="*/ 10850998 w 12192000"/>
              <a:gd name="connsiteY22" fmla="*/ 1269215 h 3482342"/>
              <a:gd name="connsiteX23" fmla="*/ 10815658 w 12192000"/>
              <a:gd name="connsiteY23" fmla="*/ 1287849 h 3482342"/>
              <a:gd name="connsiteX24" fmla="*/ 10679906 w 12192000"/>
              <a:gd name="connsiteY24" fmla="*/ 1324988 h 3482342"/>
              <a:gd name="connsiteX25" fmla="*/ 10636304 w 12192000"/>
              <a:gd name="connsiteY25" fmla="*/ 1317928 h 3482342"/>
              <a:gd name="connsiteX26" fmla="*/ 10603863 w 12192000"/>
              <a:gd name="connsiteY26" fmla="*/ 1346886 h 3482342"/>
              <a:gd name="connsiteX27" fmla="*/ 10573203 w 12192000"/>
              <a:gd name="connsiteY27" fmla="*/ 1351996 h 3482342"/>
              <a:gd name="connsiteX28" fmla="*/ 10513263 w 12192000"/>
              <a:gd name="connsiteY28" fmla="*/ 1350756 h 3482342"/>
              <a:gd name="connsiteX29" fmla="*/ 10464012 w 12192000"/>
              <a:gd name="connsiteY29" fmla="*/ 1391778 h 3482342"/>
              <a:gd name="connsiteX30" fmla="*/ 10405409 w 12192000"/>
              <a:gd name="connsiteY30" fmla="*/ 1422789 h 3482342"/>
              <a:gd name="connsiteX31" fmla="*/ 10370530 w 12192000"/>
              <a:gd name="connsiteY31" fmla="*/ 1441596 h 3482342"/>
              <a:gd name="connsiteX32" fmla="*/ 10264922 w 12192000"/>
              <a:gd name="connsiteY32" fmla="*/ 1472107 h 3482342"/>
              <a:gd name="connsiteX33" fmla="*/ 10058690 w 12192000"/>
              <a:gd name="connsiteY33" fmla="*/ 1474888 h 3482342"/>
              <a:gd name="connsiteX34" fmla="*/ 10004424 w 12192000"/>
              <a:gd name="connsiteY34" fmla="*/ 1489801 h 3482342"/>
              <a:gd name="connsiteX35" fmla="*/ 9999951 w 12192000"/>
              <a:gd name="connsiteY35" fmla="*/ 1499127 h 3482342"/>
              <a:gd name="connsiteX36" fmla="*/ 9845462 w 12192000"/>
              <a:gd name="connsiteY36" fmla="*/ 1548192 h 3482342"/>
              <a:gd name="connsiteX37" fmla="*/ 9736156 w 12192000"/>
              <a:gd name="connsiteY37" fmla="*/ 1581928 h 3482342"/>
              <a:gd name="connsiteX38" fmla="*/ 9693355 w 12192000"/>
              <a:gd name="connsiteY38" fmla="*/ 1602632 h 3482342"/>
              <a:gd name="connsiteX39" fmla="*/ 9664242 w 12192000"/>
              <a:gd name="connsiteY39" fmla="*/ 1622075 h 3482342"/>
              <a:gd name="connsiteX40" fmla="*/ 9579195 w 12192000"/>
              <a:gd name="connsiteY40" fmla="*/ 1648017 h 3482342"/>
              <a:gd name="connsiteX41" fmla="*/ 9433652 w 12192000"/>
              <a:gd name="connsiteY41" fmla="*/ 1681174 h 3482342"/>
              <a:gd name="connsiteX42" fmla="*/ 9403775 w 12192000"/>
              <a:gd name="connsiteY42" fmla="*/ 1690403 h 3482342"/>
              <a:gd name="connsiteX43" fmla="*/ 9382503 w 12192000"/>
              <a:gd name="connsiteY43" fmla="*/ 1706957 h 3482342"/>
              <a:gd name="connsiteX44" fmla="*/ 9381410 w 12192000"/>
              <a:gd name="connsiteY44" fmla="*/ 1718312 h 3482342"/>
              <a:gd name="connsiteX45" fmla="*/ 9365685 w 12192000"/>
              <a:gd name="connsiteY45" fmla="*/ 1724772 h 3482342"/>
              <a:gd name="connsiteX46" fmla="*/ 9278020 w 12192000"/>
              <a:gd name="connsiteY46" fmla="*/ 1741161 h 3482342"/>
              <a:gd name="connsiteX47" fmla="*/ 9217145 w 12192000"/>
              <a:gd name="connsiteY47" fmla="*/ 1771195 h 3482342"/>
              <a:gd name="connsiteX48" fmla="*/ 8955875 w 12192000"/>
              <a:gd name="connsiteY48" fmla="*/ 1796806 h 3482342"/>
              <a:gd name="connsiteX49" fmla="*/ 8648415 w 12192000"/>
              <a:gd name="connsiteY49" fmla="*/ 1878623 h 3482342"/>
              <a:gd name="connsiteX50" fmla="*/ 8495949 w 12192000"/>
              <a:gd name="connsiteY50" fmla="*/ 1902425 h 3482342"/>
              <a:gd name="connsiteX51" fmla="*/ 8236214 w 12192000"/>
              <a:gd name="connsiteY51" fmla="*/ 1909725 h 3482342"/>
              <a:gd name="connsiteX52" fmla="*/ 8132104 w 12192000"/>
              <a:gd name="connsiteY52" fmla="*/ 1895727 h 3482342"/>
              <a:gd name="connsiteX53" fmla="*/ 7918078 w 12192000"/>
              <a:gd name="connsiteY53" fmla="*/ 1862668 h 3482342"/>
              <a:gd name="connsiteX54" fmla="*/ 7817899 w 12192000"/>
              <a:gd name="connsiteY54" fmla="*/ 1862176 h 3482342"/>
              <a:gd name="connsiteX55" fmla="*/ 7768994 w 12192000"/>
              <a:gd name="connsiteY55" fmla="*/ 1855721 h 3482342"/>
              <a:gd name="connsiteX56" fmla="*/ 7618027 w 12192000"/>
              <a:gd name="connsiteY56" fmla="*/ 1830959 h 3482342"/>
              <a:gd name="connsiteX57" fmla="*/ 7449425 w 12192000"/>
              <a:gd name="connsiteY57" fmla="*/ 1810910 h 3482342"/>
              <a:gd name="connsiteX58" fmla="*/ 7342915 w 12192000"/>
              <a:gd name="connsiteY58" fmla="*/ 1819827 h 3482342"/>
              <a:gd name="connsiteX59" fmla="*/ 7255191 w 12192000"/>
              <a:gd name="connsiteY59" fmla="*/ 1834354 h 3482342"/>
              <a:gd name="connsiteX60" fmla="*/ 7131205 w 12192000"/>
              <a:gd name="connsiteY60" fmla="*/ 1845557 h 3482342"/>
              <a:gd name="connsiteX61" fmla="*/ 6941837 w 12192000"/>
              <a:gd name="connsiteY61" fmla="*/ 1840640 h 3482342"/>
              <a:gd name="connsiteX62" fmla="*/ 6837145 w 12192000"/>
              <a:gd name="connsiteY62" fmla="*/ 1870724 h 3482342"/>
              <a:gd name="connsiteX63" fmla="*/ 6753991 w 12192000"/>
              <a:gd name="connsiteY63" fmla="*/ 1860969 h 3482342"/>
              <a:gd name="connsiteX64" fmla="*/ 6727754 w 12192000"/>
              <a:gd name="connsiteY64" fmla="*/ 1882372 h 3482342"/>
              <a:gd name="connsiteX65" fmla="*/ 6723371 w 12192000"/>
              <a:gd name="connsiteY65" fmla="*/ 1886494 h 3482342"/>
              <a:gd name="connsiteX66" fmla="*/ 6702779 w 12192000"/>
              <a:gd name="connsiteY66" fmla="*/ 1893601 h 3482342"/>
              <a:gd name="connsiteX67" fmla="*/ 6686657 w 12192000"/>
              <a:gd name="connsiteY67" fmla="*/ 1907344 h 3482342"/>
              <a:gd name="connsiteX68" fmla="*/ 6651330 w 12192000"/>
              <a:gd name="connsiteY68" fmla="*/ 1922921 h 3482342"/>
              <a:gd name="connsiteX69" fmla="*/ 6622958 w 12192000"/>
              <a:gd name="connsiteY69" fmla="*/ 1936255 h 3482342"/>
              <a:gd name="connsiteX70" fmla="*/ 6522602 w 12192000"/>
              <a:gd name="connsiteY70" fmla="*/ 1954133 h 3482342"/>
              <a:gd name="connsiteX71" fmla="*/ 6444344 w 12192000"/>
              <a:gd name="connsiteY71" fmla="*/ 1969663 h 3482342"/>
              <a:gd name="connsiteX72" fmla="*/ 6409626 w 12192000"/>
              <a:gd name="connsiteY72" fmla="*/ 1978846 h 3482342"/>
              <a:gd name="connsiteX73" fmla="*/ 6333446 w 12192000"/>
              <a:gd name="connsiteY73" fmla="*/ 1997163 h 3482342"/>
              <a:gd name="connsiteX74" fmla="*/ 6294933 w 12192000"/>
              <a:gd name="connsiteY74" fmla="*/ 2019412 h 3482342"/>
              <a:gd name="connsiteX75" fmla="*/ 6238719 w 12192000"/>
              <a:gd name="connsiteY75" fmla="*/ 2042547 h 3482342"/>
              <a:gd name="connsiteX76" fmla="*/ 6187205 w 12192000"/>
              <a:gd name="connsiteY76" fmla="*/ 2060048 h 3482342"/>
              <a:gd name="connsiteX77" fmla="*/ 6138780 w 12192000"/>
              <a:gd name="connsiteY77" fmla="*/ 2081918 h 3482342"/>
              <a:gd name="connsiteX78" fmla="*/ 6120125 w 12192000"/>
              <a:gd name="connsiteY78" fmla="*/ 2109475 h 3482342"/>
              <a:gd name="connsiteX79" fmla="*/ 6056576 w 12192000"/>
              <a:gd name="connsiteY79" fmla="*/ 2120066 h 3482342"/>
              <a:gd name="connsiteX80" fmla="*/ 5993794 w 12192000"/>
              <a:gd name="connsiteY80" fmla="*/ 2122569 h 3482342"/>
              <a:gd name="connsiteX81" fmla="*/ 5943601 w 12192000"/>
              <a:gd name="connsiteY81" fmla="*/ 2137719 h 3482342"/>
              <a:gd name="connsiteX82" fmla="*/ 5898141 w 12192000"/>
              <a:gd name="connsiteY82" fmla="*/ 2144806 h 3482342"/>
              <a:gd name="connsiteX83" fmla="*/ 5855337 w 12192000"/>
              <a:gd name="connsiteY83" fmla="*/ 2137719 h 3482342"/>
              <a:gd name="connsiteX84" fmla="*/ 5817682 w 12192000"/>
              <a:gd name="connsiteY84" fmla="*/ 2157358 h 3482342"/>
              <a:gd name="connsiteX85" fmla="*/ 5735300 w 12192000"/>
              <a:gd name="connsiteY85" fmla="*/ 2158902 h 3482342"/>
              <a:gd name="connsiteX86" fmla="*/ 5591469 w 12192000"/>
              <a:gd name="connsiteY86" fmla="*/ 2178389 h 3482342"/>
              <a:gd name="connsiteX87" fmla="*/ 5505818 w 12192000"/>
              <a:gd name="connsiteY87" fmla="*/ 2194207 h 3482342"/>
              <a:gd name="connsiteX88" fmla="*/ 5452860 w 12192000"/>
              <a:gd name="connsiteY88" fmla="*/ 2180085 h 3482342"/>
              <a:gd name="connsiteX89" fmla="*/ 5414282 w 12192000"/>
              <a:gd name="connsiteY89" fmla="*/ 2183070 h 3482342"/>
              <a:gd name="connsiteX90" fmla="*/ 5368369 w 12192000"/>
              <a:gd name="connsiteY90" fmla="*/ 2204272 h 3482342"/>
              <a:gd name="connsiteX91" fmla="*/ 5336354 w 12192000"/>
              <a:gd name="connsiteY91" fmla="*/ 2218920 h 3482342"/>
              <a:gd name="connsiteX92" fmla="*/ 5291263 w 12192000"/>
              <a:gd name="connsiteY92" fmla="*/ 2239182 h 3482342"/>
              <a:gd name="connsiteX93" fmla="*/ 5255152 w 12192000"/>
              <a:gd name="connsiteY93" fmla="*/ 2247164 h 3482342"/>
              <a:gd name="connsiteX94" fmla="*/ 5233796 w 12192000"/>
              <a:gd name="connsiteY94" fmla="*/ 2268260 h 3482342"/>
              <a:gd name="connsiteX95" fmla="*/ 5212786 w 12192000"/>
              <a:gd name="connsiteY95" fmla="*/ 2296592 h 3482342"/>
              <a:gd name="connsiteX96" fmla="*/ 5173523 w 12192000"/>
              <a:gd name="connsiteY96" fmla="*/ 2309057 h 3482342"/>
              <a:gd name="connsiteX97" fmla="*/ 5123830 w 12192000"/>
              <a:gd name="connsiteY97" fmla="*/ 2307070 h 3482342"/>
              <a:gd name="connsiteX98" fmla="*/ 5065426 w 12192000"/>
              <a:gd name="connsiteY98" fmla="*/ 2324076 h 3482342"/>
              <a:gd name="connsiteX99" fmla="*/ 4975908 w 12192000"/>
              <a:gd name="connsiteY99" fmla="*/ 2364128 h 3482342"/>
              <a:gd name="connsiteX100" fmla="*/ 4913723 w 12192000"/>
              <a:gd name="connsiteY100" fmla="*/ 2385265 h 3482342"/>
              <a:gd name="connsiteX101" fmla="*/ 4746485 w 12192000"/>
              <a:gd name="connsiteY101" fmla="*/ 2451769 h 3482342"/>
              <a:gd name="connsiteX102" fmla="*/ 4681588 w 12192000"/>
              <a:gd name="connsiteY102" fmla="*/ 2467494 h 3482342"/>
              <a:gd name="connsiteX103" fmla="*/ 1783655 w 12192000"/>
              <a:gd name="connsiteY103" fmla="*/ 3163860 h 3482342"/>
              <a:gd name="connsiteX104" fmla="*/ 1325955 w 12192000"/>
              <a:gd name="connsiteY104" fmla="*/ 3176692 h 3482342"/>
              <a:gd name="connsiteX105" fmla="*/ 1190384 w 12192000"/>
              <a:gd name="connsiteY105" fmla="*/ 3203504 h 3482342"/>
              <a:gd name="connsiteX106" fmla="*/ 1094537 w 12192000"/>
              <a:gd name="connsiteY106" fmla="*/ 3229469 h 3482342"/>
              <a:gd name="connsiteX107" fmla="*/ 779276 w 12192000"/>
              <a:gd name="connsiteY107" fmla="*/ 3327290 h 3482342"/>
              <a:gd name="connsiteX108" fmla="*/ 600378 w 12192000"/>
              <a:gd name="connsiteY108" fmla="*/ 3335250 h 3482342"/>
              <a:gd name="connsiteX109" fmla="*/ 493457 w 12192000"/>
              <a:gd name="connsiteY109" fmla="*/ 3365044 h 3482342"/>
              <a:gd name="connsiteX110" fmla="*/ 349402 w 12192000"/>
              <a:gd name="connsiteY110" fmla="*/ 3380897 h 3482342"/>
              <a:gd name="connsiteX111" fmla="*/ 192183 w 12192000"/>
              <a:gd name="connsiteY111" fmla="*/ 3460075 h 3482342"/>
              <a:gd name="connsiteX112" fmla="*/ 46713 w 12192000"/>
              <a:gd name="connsiteY112" fmla="*/ 3462986 h 3482342"/>
              <a:gd name="connsiteX113" fmla="*/ 2765 w 12192000"/>
              <a:gd name="connsiteY113" fmla="*/ 3480770 h 3482342"/>
              <a:gd name="connsiteX114" fmla="*/ 0 w 12192000"/>
              <a:gd name="connsiteY114" fmla="*/ 3482342 h 3482342"/>
              <a:gd name="connsiteX115" fmla="*/ 0 w 12192000"/>
              <a:gd name="connsiteY115"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960443 w 12192000"/>
              <a:gd name="connsiteY21" fmla="*/ 1244502 h 3482342"/>
              <a:gd name="connsiteX22" fmla="*/ 10850998 w 12192000"/>
              <a:gd name="connsiteY22" fmla="*/ 1269215 h 3482342"/>
              <a:gd name="connsiteX23" fmla="*/ 10815658 w 12192000"/>
              <a:gd name="connsiteY23" fmla="*/ 1287849 h 3482342"/>
              <a:gd name="connsiteX24" fmla="*/ 10679906 w 12192000"/>
              <a:gd name="connsiteY24" fmla="*/ 1324988 h 3482342"/>
              <a:gd name="connsiteX25" fmla="*/ 10636304 w 12192000"/>
              <a:gd name="connsiteY25" fmla="*/ 1317928 h 3482342"/>
              <a:gd name="connsiteX26" fmla="*/ 10603863 w 12192000"/>
              <a:gd name="connsiteY26" fmla="*/ 1346886 h 3482342"/>
              <a:gd name="connsiteX27" fmla="*/ 10573203 w 12192000"/>
              <a:gd name="connsiteY27" fmla="*/ 1351996 h 3482342"/>
              <a:gd name="connsiteX28" fmla="*/ 10513263 w 12192000"/>
              <a:gd name="connsiteY28" fmla="*/ 1350756 h 3482342"/>
              <a:gd name="connsiteX29" fmla="*/ 10464012 w 12192000"/>
              <a:gd name="connsiteY29" fmla="*/ 1391778 h 3482342"/>
              <a:gd name="connsiteX30" fmla="*/ 10405409 w 12192000"/>
              <a:gd name="connsiteY30" fmla="*/ 1422789 h 3482342"/>
              <a:gd name="connsiteX31" fmla="*/ 10370530 w 12192000"/>
              <a:gd name="connsiteY31" fmla="*/ 1441596 h 3482342"/>
              <a:gd name="connsiteX32" fmla="*/ 10314361 w 12192000"/>
              <a:gd name="connsiteY32" fmla="*/ 1466924 h 3482342"/>
              <a:gd name="connsiteX33" fmla="*/ 10264922 w 12192000"/>
              <a:gd name="connsiteY33" fmla="*/ 1472107 h 3482342"/>
              <a:gd name="connsiteX34" fmla="*/ 10058690 w 12192000"/>
              <a:gd name="connsiteY34" fmla="*/ 1474888 h 3482342"/>
              <a:gd name="connsiteX35" fmla="*/ 10004424 w 12192000"/>
              <a:gd name="connsiteY35" fmla="*/ 1489801 h 3482342"/>
              <a:gd name="connsiteX36" fmla="*/ 9999951 w 12192000"/>
              <a:gd name="connsiteY36" fmla="*/ 1499127 h 3482342"/>
              <a:gd name="connsiteX37" fmla="*/ 9845462 w 12192000"/>
              <a:gd name="connsiteY37" fmla="*/ 1548192 h 3482342"/>
              <a:gd name="connsiteX38" fmla="*/ 9736156 w 12192000"/>
              <a:gd name="connsiteY38" fmla="*/ 1581928 h 3482342"/>
              <a:gd name="connsiteX39" fmla="*/ 9693355 w 12192000"/>
              <a:gd name="connsiteY39" fmla="*/ 1602632 h 3482342"/>
              <a:gd name="connsiteX40" fmla="*/ 9664242 w 12192000"/>
              <a:gd name="connsiteY40" fmla="*/ 1622075 h 3482342"/>
              <a:gd name="connsiteX41" fmla="*/ 9579195 w 12192000"/>
              <a:gd name="connsiteY41" fmla="*/ 1648017 h 3482342"/>
              <a:gd name="connsiteX42" fmla="*/ 9433652 w 12192000"/>
              <a:gd name="connsiteY42" fmla="*/ 1681174 h 3482342"/>
              <a:gd name="connsiteX43" fmla="*/ 9403775 w 12192000"/>
              <a:gd name="connsiteY43" fmla="*/ 1690403 h 3482342"/>
              <a:gd name="connsiteX44" fmla="*/ 9382503 w 12192000"/>
              <a:gd name="connsiteY44" fmla="*/ 1706957 h 3482342"/>
              <a:gd name="connsiteX45" fmla="*/ 9381410 w 12192000"/>
              <a:gd name="connsiteY45" fmla="*/ 1718312 h 3482342"/>
              <a:gd name="connsiteX46" fmla="*/ 9365685 w 12192000"/>
              <a:gd name="connsiteY46" fmla="*/ 1724772 h 3482342"/>
              <a:gd name="connsiteX47" fmla="*/ 9278020 w 12192000"/>
              <a:gd name="connsiteY47" fmla="*/ 1741161 h 3482342"/>
              <a:gd name="connsiteX48" fmla="*/ 9217145 w 12192000"/>
              <a:gd name="connsiteY48" fmla="*/ 1771195 h 3482342"/>
              <a:gd name="connsiteX49" fmla="*/ 8955875 w 12192000"/>
              <a:gd name="connsiteY49" fmla="*/ 1796806 h 3482342"/>
              <a:gd name="connsiteX50" fmla="*/ 8648415 w 12192000"/>
              <a:gd name="connsiteY50" fmla="*/ 1878623 h 3482342"/>
              <a:gd name="connsiteX51" fmla="*/ 8495949 w 12192000"/>
              <a:gd name="connsiteY51" fmla="*/ 1902425 h 3482342"/>
              <a:gd name="connsiteX52" fmla="*/ 8236214 w 12192000"/>
              <a:gd name="connsiteY52" fmla="*/ 1909725 h 3482342"/>
              <a:gd name="connsiteX53" fmla="*/ 8132104 w 12192000"/>
              <a:gd name="connsiteY53" fmla="*/ 1895727 h 3482342"/>
              <a:gd name="connsiteX54" fmla="*/ 7918078 w 12192000"/>
              <a:gd name="connsiteY54" fmla="*/ 1862668 h 3482342"/>
              <a:gd name="connsiteX55" fmla="*/ 7817899 w 12192000"/>
              <a:gd name="connsiteY55" fmla="*/ 1862176 h 3482342"/>
              <a:gd name="connsiteX56" fmla="*/ 7768994 w 12192000"/>
              <a:gd name="connsiteY56" fmla="*/ 1855721 h 3482342"/>
              <a:gd name="connsiteX57" fmla="*/ 7618027 w 12192000"/>
              <a:gd name="connsiteY57" fmla="*/ 1830959 h 3482342"/>
              <a:gd name="connsiteX58" fmla="*/ 7449425 w 12192000"/>
              <a:gd name="connsiteY58" fmla="*/ 1810910 h 3482342"/>
              <a:gd name="connsiteX59" fmla="*/ 7342915 w 12192000"/>
              <a:gd name="connsiteY59" fmla="*/ 1819827 h 3482342"/>
              <a:gd name="connsiteX60" fmla="*/ 7255191 w 12192000"/>
              <a:gd name="connsiteY60" fmla="*/ 1834354 h 3482342"/>
              <a:gd name="connsiteX61" fmla="*/ 7131205 w 12192000"/>
              <a:gd name="connsiteY61" fmla="*/ 1845557 h 3482342"/>
              <a:gd name="connsiteX62" fmla="*/ 6941837 w 12192000"/>
              <a:gd name="connsiteY62" fmla="*/ 1840640 h 3482342"/>
              <a:gd name="connsiteX63" fmla="*/ 6837145 w 12192000"/>
              <a:gd name="connsiteY63" fmla="*/ 1870724 h 3482342"/>
              <a:gd name="connsiteX64" fmla="*/ 6753991 w 12192000"/>
              <a:gd name="connsiteY64" fmla="*/ 1860969 h 3482342"/>
              <a:gd name="connsiteX65" fmla="*/ 6727754 w 12192000"/>
              <a:gd name="connsiteY65" fmla="*/ 1882372 h 3482342"/>
              <a:gd name="connsiteX66" fmla="*/ 6723371 w 12192000"/>
              <a:gd name="connsiteY66" fmla="*/ 1886494 h 3482342"/>
              <a:gd name="connsiteX67" fmla="*/ 6702779 w 12192000"/>
              <a:gd name="connsiteY67" fmla="*/ 1893601 h 3482342"/>
              <a:gd name="connsiteX68" fmla="*/ 6686657 w 12192000"/>
              <a:gd name="connsiteY68" fmla="*/ 1907344 h 3482342"/>
              <a:gd name="connsiteX69" fmla="*/ 6651330 w 12192000"/>
              <a:gd name="connsiteY69" fmla="*/ 1922921 h 3482342"/>
              <a:gd name="connsiteX70" fmla="*/ 6622958 w 12192000"/>
              <a:gd name="connsiteY70" fmla="*/ 1936255 h 3482342"/>
              <a:gd name="connsiteX71" fmla="*/ 6522602 w 12192000"/>
              <a:gd name="connsiteY71" fmla="*/ 1954133 h 3482342"/>
              <a:gd name="connsiteX72" fmla="*/ 6444344 w 12192000"/>
              <a:gd name="connsiteY72" fmla="*/ 1969663 h 3482342"/>
              <a:gd name="connsiteX73" fmla="*/ 6409626 w 12192000"/>
              <a:gd name="connsiteY73" fmla="*/ 1978846 h 3482342"/>
              <a:gd name="connsiteX74" fmla="*/ 6333446 w 12192000"/>
              <a:gd name="connsiteY74" fmla="*/ 1997163 h 3482342"/>
              <a:gd name="connsiteX75" fmla="*/ 6294933 w 12192000"/>
              <a:gd name="connsiteY75" fmla="*/ 2019412 h 3482342"/>
              <a:gd name="connsiteX76" fmla="*/ 6238719 w 12192000"/>
              <a:gd name="connsiteY76" fmla="*/ 2042547 h 3482342"/>
              <a:gd name="connsiteX77" fmla="*/ 6187205 w 12192000"/>
              <a:gd name="connsiteY77" fmla="*/ 2060048 h 3482342"/>
              <a:gd name="connsiteX78" fmla="*/ 6138780 w 12192000"/>
              <a:gd name="connsiteY78" fmla="*/ 2081918 h 3482342"/>
              <a:gd name="connsiteX79" fmla="*/ 6120125 w 12192000"/>
              <a:gd name="connsiteY79" fmla="*/ 2109475 h 3482342"/>
              <a:gd name="connsiteX80" fmla="*/ 6056576 w 12192000"/>
              <a:gd name="connsiteY80" fmla="*/ 2120066 h 3482342"/>
              <a:gd name="connsiteX81" fmla="*/ 5993794 w 12192000"/>
              <a:gd name="connsiteY81" fmla="*/ 2122569 h 3482342"/>
              <a:gd name="connsiteX82" fmla="*/ 5943601 w 12192000"/>
              <a:gd name="connsiteY82" fmla="*/ 2137719 h 3482342"/>
              <a:gd name="connsiteX83" fmla="*/ 5898141 w 12192000"/>
              <a:gd name="connsiteY83" fmla="*/ 2144806 h 3482342"/>
              <a:gd name="connsiteX84" fmla="*/ 5855337 w 12192000"/>
              <a:gd name="connsiteY84" fmla="*/ 2137719 h 3482342"/>
              <a:gd name="connsiteX85" fmla="*/ 5817682 w 12192000"/>
              <a:gd name="connsiteY85" fmla="*/ 2157358 h 3482342"/>
              <a:gd name="connsiteX86" fmla="*/ 5735300 w 12192000"/>
              <a:gd name="connsiteY86" fmla="*/ 2158902 h 3482342"/>
              <a:gd name="connsiteX87" fmla="*/ 5591469 w 12192000"/>
              <a:gd name="connsiteY87" fmla="*/ 2178389 h 3482342"/>
              <a:gd name="connsiteX88" fmla="*/ 5505818 w 12192000"/>
              <a:gd name="connsiteY88" fmla="*/ 2194207 h 3482342"/>
              <a:gd name="connsiteX89" fmla="*/ 5452860 w 12192000"/>
              <a:gd name="connsiteY89" fmla="*/ 2180085 h 3482342"/>
              <a:gd name="connsiteX90" fmla="*/ 5414282 w 12192000"/>
              <a:gd name="connsiteY90" fmla="*/ 2183070 h 3482342"/>
              <a:gd name="connsiteX91" fmla="*/ 5368369 w 12192000"/>
              <a:gd name="connsiteY91" fmla="*/ 2204272 h 3482342"/>
              <a:gd name="connsiteX92" fmla="*/ 5336354 w 12192000"/>
              <a:gd name="connsiteY92" fmla="*/ 2218920 h 3482342"/>
              <a:gd name="connsiteX93" fmla="*/ 5291263 w 12192000"/>
              <a:gd name="connsiteY93" fmla="*/ 2239182 h 3482342"/>
              <a:gd name="connsiteX94" fmla="*/ 5255152 w 12192000"/>
              <a:gd name="connsiteY94" fmla="*/ 2247164 h 3482342"/>
              <a:gd name="connsiteX95" fmla="*/ 5233796 w 12192000"/>
              <a:gd name="connsiteY95" fmla="*/ 2268260 h 3482342"/>
              <a:gd name="connsiteX96" fmla="*/ 5212786 w 12192000"/>
              <a:gd name="connsiteY96" fmla="*/ 2296592 h 3482342"/>
              <a:gd name="connsiteX97" fmla="*/ 5173523 w 12192000"/>
              <a:gd name="connsiteY97" fmla="*/ 2309057 h 3482342"/>
              <a:gd name="connsiteX98" fmla="*/ 5123830 w 12192000"/>
              <a:gd name="connsiteY98" fmla="*/ 2307070 h 3482342"/>
              <a:gd name="connsiteX99" fmla="*/ 5065426 w 12192000"/>
              <a:gd name="connsiteY99" fmla="*/ 2324076 h 3482342"/>
              <a:gd name="connsiteX100" fmla="*/ 4975908 w 12192000"/>
              <a:gd name="connsiteY100" fmla="*/ 2364128 h 3482342"/>
              <a:gd name="connsiteX101" fmla="*/ 4913723 w 12192000"/>
              <a:gd name="connsiteY101" fmla="*/ 2385265 h 3482342"/>
              <a:gd name="connsiteX102" fmla="*/ 4746485 w 12192000"/>
              <a:gd name="connsiteY102" fmla="*/ 2451769 h 3482342"/>
              <a:gd name="connsiteX103" fmla="*/ 4681588 w 12192000"/>
              <a:gd name="connsiteY103" fmla="*/ 2467494 h 3482342"/>
              <a:gd name="connsiteX104" fmla="*/ 1783655 w 12192000"/>
              <a:gd name="connsiteY104" fmla="*/ 3163860 h 3482342"/>
              <a:gd name="connsiteX105" fmla="*/ 1325955 w 12192000"/>
              <a:gd name="connsiteY105" fmla="*/ 3176692 h 3482342"/>
              <a:gd name="connsiteX106" fmla="*/ 1190384 w 12192000"/>
              <a:gd name="connsiteY106" fmla="*/ 3203504 h 3482342"/>
              <a:gd name="connsiteX107" fmla="*/ 1094537 w 12192000"/>
              <a:gd name="connsiteY107" fmla="*/ 3229469 h 3482342"/>
              <a:gd name="connsiteX108" fmla="*/ 779276 w 12192000"/>
              <a:gd name="connsiteY108" fmla="*/ 3327290 h 3482342"/>
              <a:gd name="connsiteX109" fmla="*/ 600378 w 12192000"/>
              <a:gd name="connsiteY109" fmla="*/ 3335250 h 3482342"/>
              <a:gd name="connsiteX110" fmla="*/ 493457 w 12192000"/>
              <a:gd name="connsiteY110" fmla="*/ 3365044 h 3482342"/>
              <a:gd name="connsiteX111" fmla="*/ 349402 w 12192000"/>
              <a:gd name="connsiteY111" fmla="*/ 3380897 h 3482342"/>
              <a:gd name="connsiteX112" fmla="*/ 192183 w 12192000"/>
              <a:gd name="connsiteY112" fmla="*/ 3460075 h 3482342"/>
              <a:gd name="connsiteX113" fmla="*/ 46713 w 12192000"/>
              <a:gd name="connsiteY113" fmla="*/ 3462986 h 3482342"/>
              <a:gd name="connsiteX114" fmla="*/ 2765 w 12192000"/>
              <a:gd name="connsiteY114" fmla="*/ 3480770 h 3482342"/>
              <a:gd name="connsiteX115" fmla="*/ 0 w 12192000"/>
              <a:gd name="connsiteY115" fmla="*/ 3482342 h 3482342"/>
              <a:gd name="connsiteX116" fmla="*/ 0 w 12192000"/>
              <a:gd name="connsiteY116"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960443 w 12192000"/>
              <a:gd name="connsiteY21" fmla="*/ 1244502 h 3482342"/>
              <a:gd name="connsiteX22" fmla="*/ 10850998 w 12192000"/>
              <a:gd name="connsiteY22" fmla="*/ 1269215 h 3482342"/>
              <a:gd name="connsiteX23" fmla="*/ 10815658 w 12192000"/>
              <a:gd name="connsiteY23" fmla="*/ 1287849 h 3482342"/>
              <a:gd name="connsiteX24" fmla="*/ 10679906 w 12192000"/>
              <a:gd name="connsiteY24" fmla="*/ 1324988 h 3482342"/>
              <a:gd name="connsiteX25" fmla="*/ 10636304 w 12192000"/>
              <a:gd name="connsiteY25" fmla="*/ 1317928 h 3482342"/>
              <a:gd name="connsiteX26" fmla="*/ 10603863 w 12192000"/>
              <a:gd name="connsiteY26" fmla="*/ 1346886 h 3482342"/>
              <a:gd name="connsiteX27" fmla="*/ 10573203 w 12192000"/>
              <a:gd name="connsiteY27" fmla="*/ 1351996 h 3482342"/>
              <a:gd name="connsiteX28" fmla="*/ 10513263 w 12192000"/>
              <a:gd name="connsiteY28" fmla="*/ 1350756 h 3482342"/>
              <a:gd name="connsiteX29" fmla="*/ 10464012 w 12192000"/>
              <a:gd name="connsiteY29" fmla="*/ 1391778 h 3482342"/>
              <a:gd name="connsiteX30" fmla="*/ 10405409 w 12192000"/>
              <a:gd name="connsiteY30" fmla="*/ 1422789 h 3482342"/>
              <a:gd name="connsiteX31" fmla="*/ 10370530 w 12192000"/>
              <a:gd name="connsiteY31" fmla="*/ 1441596 h 3482342"/>
              <a:gd name="connsiteX32" fmla="*/ 10314361 w 12192000"/>
              <a:gd name="connsiteY32" fmla="*/ 1466924 h 3482342"/>
              <a:gd name="connsiteX33" fmla="*/ 10264922 w 12192000"/>
              <a:gd name="connsiteY33" fmla="*/ 1472107 h 3482342"/>
              <a:gd name="connsiteX34" fmla="*/ 10226099 w 12192000"/>
              <a:gd name="connsiteY34" fmla="*/ 1463393 h 3482342"/>
              <a:gd name="connsiteX35" fmla="*/ 10058690 w 12192000"/>
              <a:gd name="connsiteY35" fmla="*/ 1474888 h 3482342"/>
              <a:gd name="connsiteX36" fmla="*/ 10004424 w 12192000"/>
              <a:gd name="connsiteY36" fmla="*/ 1489801 h 3482342"/>
              <a:gd name="connsiteX37" fmla="*/ 9999951 w 12192000"/>
              <a:gd name="connsiteY37" fmla="*/ 1499127 h 3482342"/>
              <a:gd name="connsiteX38" fmla="*/ 9845462 w 12192000"/>
              <a:gd name="connsiteY38" fmla="*/ 1548192 h 3482342"/>
              <a:gd name="connsiteX39" fmla="*/ 9736156 w 12192000"/>
              <a:gd name="connsiteY39" fmla="*/ 1581928 h 3482342"/>
              <a:gd name="connsiteX40" fmla="*/ 9693355 w 12192000"/>
              <a:gd name="connsiteY40" fmla="*/ 1602632 h 3482342"/>
              <a:gd name="connsiteX41" fmla="*/ 9664242 w 12192000"/>
              <a:gd name="connsiteY41" fmla="*/ 1622075 h 3482342"/>
              <a:gd name="connsiteX42" fmla="*/ 9579195 w 12192000"/>
              <a:gd name="connsiteY42" fmla="*/ 1648017 h 3482342"/>
              <a:gd name="connsiteX43" fmla="*/ 9433652 w 12192000"/>
              <a:gd name="connsiteY43" fmla="*/ 1681174 h 3482342"/>
              <a:gd name="connsiteX44" fmla="*/ 9403775 w 12192000"/>
              <a:gd name="connsiteY44" fmla="*/ 1690403 h 3482342"/>
              <a:gd name="connsiteX45" fmla="*/ 9382503 w 12192000"/>
              <a:gd name="connsiteY45" fmla="*/ 1706957 h 3482342"/>
              <a:gd name="connsiteX46" fmla="*/ 9381410 w 12192000"/>
              <a:gd name="connsiteY46" fmla="*/ 1718312 h 3482342"/>
              <a:gd name="connsiteX47" fmla="*/ 9365685 w 12192000"/>
              <a:gd name="connsiteY47" fmla="*/ 1724772 h 3482342"/>
              <a:gd name="connsiteX48" fmla="*/ 9278020 w 12192000"/>
              <a:gd name="connsiteY48" fmla="*/ 1741161 h 3482342"/>
              <a:gd name="connsiteX49" fmla="*/ 9217145 w 12192000"/>
              <a:gd name="connsiteY49" fmla="*/ 1771195 h 3482342"/>
              <a:gd name="connsiteX50" fmla="*/ 8955875 w 12192000"/>
              <a:gd name="connsiteY50" fmla="*/ 1796806 h 3482342"/>
              <a:gd name="connsiteX51" fmla="*/ 8648415 w 12192000"/>
              <a:gd name="connsiteY51" fmla="*/ 1878623 h 3482342"/>
              <a:gd name="connsiteX52" fmla="*/ 8495949 w 12192000"/>
              <a:gd name="connsiteY52" fmla="*/ 1902425 h 3482342"/>
              <a:gd name="connsiteX53" fmla="*/ 8236214 w 12192000"/>
              <a:gd name="connsiteY53" fmla="*/ 1909725 h 3482342"/>
              <a:gd name="connsiteX54" fmla="*/ 8132104 w 12192000"/>
              <a:gd name="connsiteY54" fmla="*/ 1895727 h 3482342"/>
              <a:gd name="connsiteX55" fmla="*/ 7918078 w 12192000"/>
              <a:gd name="connsiteY55" fmla="*/ 1862668 h 3482342"/>
              <a:gd name="connsiteX56" fmla="*/ 7817899 w 12192000"/>
              <a:gd name="connsiteY56" fmla="*/ 1862176 h 3482342"/>
              <a:gd name="connsiteX57" fmla="*/ 7768994 w 12192000"/>
              <a:gd name="connsiteY57" fmla="*/ 1855721 h 3482342"/>
              <a:gd name="connsiteX58" fmla="*/ 7618027 w 12192000"/>
              <a:gd name="connsiteY58" fmla="*/ 1830959 h 3482342"/>
              <a:gd name="connsiteX59" fmla="*/ 7449425 w 12192000"/>
              <a:gd name="connsiteY59" fmla="*/ 1810910 h 3482342"/>
              <a:gd name="connsiteX60" fmla="*/ 7342915 w 12192000"/>
              <a:gd name="connsiteY60" fmla="*/ 1819827 h 3482342"/>
              <a:gd name="connsiteX61" fmla="*/ 7255191 w 12192000"/>
              <a:gd name="connsiteY61" fmla="*/ 1834354 h 3482342"/>
              <a:gd name="connsiteX62" fmla="*/ 7131205 w 12192000"/>
              <a:gd name="connsiteY62" fmla="*/ 1845557 h 3482342"/>
              <a:gd name="connsiteX63" fmla="*/ 6941837 w 12192000"/>
              <a:gd name="connsiteY63" fmla="*/ 1840640 h 3482342"/>
              <a:gd name="connsiteX64" fmla="*/ 6837145 w 12192000"/>
              <a:gd name="connsiteY64" fmla="*/ 1870724 h 3482342"/>
              <a:gd name="connsiteX65" fmla="*/ 6753991 w 12192000"/>
              <a:gd name="connsiteY65" fmla="*/ 1860969 h 3482342"/>
              <a:gd name="connsiteX66" fmla="*/ 6727754 w 12192000"/>
              <a:gd name="connsiteY66" fmla="*/ 1882372 h 3482342"/>
              <a:gd name="connsiteX67" fmla="*/ 6723371 w 12192000"/>
              <a:gd name="connsiteY67" fmla="*/ 1886494 h 3482342"/>
              <a:gd name="connsiteX68" fmla="*/ 6702779 w 12192000"/>
              <a:gd name="connsiteY68" fmla="*/ 1893601 h 3482342"/>
              <a:gd name="connsiteX69" fmla="*/ 6686657 w 12192000"/>
              <a:gd name="connsiteY69" fmla="*/ 1907344 h 3482342"/>
              <a:gd name="connsiteX70" fmla="*/ 6651330 w 12192000"/>
              <a:gd name="connsiteY70" fmla="*/ 1922921 h 3482342"/>
              <a:gd name="connsiteX71" fmla="*/ 6622958 w 12192000"/>
              <a:gd name="connsiteY71" fmla="*/ 1936255 h 3482342"/>
              <a:gd name="connsiteX72" fmla="*/ 6522602 w 12192000"/>
              <a:gd name="connsiteY72" fmla="*/ 1954133 h 3482342"/>
              <a:gd name="connsiteX73" fmla="*/ 6444344 w 12192000"/>
              <a:gd name="connsiteY73" fmla="*/ 1969663 h 3482342"/>
              <a:gd name="connsiteX74" fmla="*/ 6409626 w 12192000"/>
              <a:gd name="connsiteY74" fmla="*/ 1978846 h 3482342"/>
              <a:gd name="connsiteX75" fmla="*/ 6333446 w 12192000"/>
              <a:gd name="connsiteY75" fmla="*/ 1997163 h 3482342"/>
              <a:gd name="connsiteX76" fmla="*/ 6294933 w 12192000"/>
              <a:gd name="connsiteY76" fmla="*/ 2019412 h 3482342"/>
              <a:gd name="connsiteX77" fmla="*/ 6238719 w 12192000"/>
              <a:gd name="connsiteY77" fmla="*/ 2042547 h 3482342"/>
              <a:gd name="connsiteX78" fmla="*/ 6187205 w 12192000"/>
              <a:gd name="connsiteY78" fmla="*/ 2060048 h 3482342"/>
              <a:gd name="connsiteX79" fmla="*/ 6138780 w 12192000"/>
              <a:gd name="connsiteY79" fmla="*/ 2081918 h 3482342"/>
              <a:gd name="connsiteX80" fmla="*/ 6120125 w 12192000"/>
              <a:gd name="connsiteY80" fmla="*/ 2109475 h 3482342"/>
              <a:gd name="connsiteX81" fmla="*/ 6056576 w 12192000"/>
              <a:gd name="connsiteY81" fmla="*/ 2120066 h 3482342"/>
              <a:gd name="connsiteX82" fmla="*/ 5993794 w 12192000"/>
              <a:gd name="connsiteY82" fmla="*/ 2122569 h 3482342"/>
              <a:gd name="connsiteX83" fmla="*/ 5943601 w 12192000"/>
              <a:gd name="connsiteY83" fmla="*/ 2137719 h 3482342"/>
              <a:gd name="connsiteX84" fmla="*/ 5898141 w 12192000"/>
              <a:gd name="connsiteY84" fmla="*/ 2144806 h 3482342"/>
              <a:gd name="connsiteX85" fmla="*/ 5855337 w 12192000"/>
              <a:gd name="connsiteY85" fmla="*/ 2137719 h 3482342"/>
              <a:gd name="connsiteX86" fmla="*/ 5817682 w 12192000"/>
              <a:gd name="connsiteY86" fmla="*/ 2157358 h 3482342"/>
              <a:gd name="connsiteX87" fmla="*/ 5735300 w 12192000"/>
              <a:gd name="connsiteY87" fmla="*/ 2158902 h 3482342"/>
              <a:gd name="connsiteX88" fmla="*/ 5591469 w 12192000"/>
              <a:gd name="connsiteY88" fmla="*/ 2178389 h 3482342"/>
              <a:gd name="connsiteX89" fmla="*/ 5505818 w 12192000"/>
              <a:gd name="connsiteY89" fmla="*/ 2194207 h 3482342"/>
              <a:gd name="connsiteX90" fmla="*/ 5452860 w 12192000"/>
              <a:gd name="connsiteY90" fmla="*/ 2180085 h 3482342"/>
              <a:gd name="connsiteX91" fmla="*/ 5414282 w 12192000"/>
              <a:gd name="connsiteY91" fmla="*/ 2183070 h 3482342"/>
              <a:gd name="connsiteX92" fmla="*/ 5368369 w 12192000"/>
              <a:gd name="connsiteY92" fmla="*/ 2204272 h 3482342"/>
              <a:gd name="connsiteX93" fmla="*/ 5336354 w 12192000"/>
              <a:gd name="connsiteY93" fmla="*/ 2218920 h 3482342"/>
              <a:gd name="connsiteX94" fmla="*/ 5291263 w 12192000"/>
              <a:gd name="connsiteY94" fmla="*/ 2239182 h 3482342"/>
              <a:gd name="connsiteX95" fmla="*/ 5255152 w 12192000"/>
              <a:gd name="connsiteY95" fmla="*/ 2247164 h 3482342"/>
              <a:gd name="connsiteX96" fmla="*/ 5233796 w 12192000"/>
              <a:gd name="connsiteY96" fmla="*/ 2268260 h 3482342"/>
              <a:gd name="connsiteX97" fmla="*/ 5212786 w 12192000"/>
              <a:gd name="connsiteY97" fmla="*/ 2296592 h 3482342"/>
              <a:gd name="connsiteX98" fmla="*/ 5173523 w 12192000"/>
              <a:gd name="connsiteY98" fmla="*/ 2309057 h 3482342"/>
              <a:gd name="connsiteX99" fmla="*/ 5123830 w 12192000"/>
              <a:gd name="connsiteY99" fmla="*/ 2307070 h 3482342"/>
              <a:gd name="connsiteX100" fmla="*/ 5065426 w 12192000"/>
              <a:gd name="connsiteY100" fmla="*/ 2324076 h 3482342"/>
              <a:gd name="connsiteX101" fmla="*/ 4975908 w 12192000"/>
              <a:gd name="connsiteY101" fmla="*/ 2364128 h 3482342"/>
              <a:gd name="connsiteX102" fmla="*/ 4913723 w 12192000"/>
              <a:gd name="connsiteY102" fmla="*/ 2385265 h 3482342"/>
              <a:gd name="connsiteX103" fmla="*/ 4746485 w 12192000"/>
              <a:gd name="connsiteY103" fmla="*/ 2451769 h 3482342"/>
              <a:gd name="connsiteX104" fmla="*/ 4681588 w 12192000"/>
              <a:gd name="connsiteY104" fmla="*/ 2467494 h 3482342"/>
              <a:gd name="connsiteX105" fmla="*/ 1783655 w 12192000"/>
              <a:gd name="connsiteY105" fmla="*/ 3163860 h 3482342"/>
              <a:gd name="connsiteX106" fmla="*/ 1325955 w 12192000"/>
              <a:gd name="connsiteY106" fmla="*/ 3176692 h 3482342"/>
              <a:gd name="connsiteX107" fmla="*/ 1190384 w 12192000"/>
              <a:gd name="connsiteY107" fmla="*/ 3203504 h 3482342"/>
              <a:gd name="connsiteX108" fmla="*/ 1094537 w 12192000"/>
              <a:gd name="connsiteY108" fmla="*/ 3229469 h 3482342"/>
              <a:gd name="connsiteX109" fmla="*/ 779276 w 12192000"/>
              <a:gd name="connsiteY109" fmla="*/ 3327290 h 3482342"/>
              <a:gd name="connsiteX110" fmla="*/ 600378 w 12192000"/>
              <a:gd name="connsiteY110" fmla="*/ 3335250 h 3482342"/>
              <a:gd name="connsiteX111" fmla="*/ 493457 w 12192000"/>
              <a:gd name="connsiteY111" fmla="*/ 3365044 h 3482342"/>
              <a:gd name="connsiteX112" fmla="*/ 349402 w 12192000"/>
              <a:gd name="connsiteY112" fmla="*/ 3380897 h 3482342"/>
              <a:gd name="connsiteX113" fmla="*/ 192183 w 12192000"/>
              <a:gd name="connsiteY113" fmla="*/ 3460075 h 3482342"/>
              <a:gd name="connsiteX114" fmla="*/ 46713 w 12192000"/>
              <a:gd name="connsiteY114" fmla="*/ 3462986 h 3482342"/>
              <a:gd name="connsiteX115" fmla="*/ 2765 w 12192000"/>
              <a:gd name="connsiteY115" fmla="*/ 3480770 h 3482342"/>
              <a:gd name="connsiteX116" fmla="*/ 0 w 12192000"/>
              <a:gd name="connsiteY116" fmla="*/ 3482342 h 3482342"/>
              <a:gd name="connsiteX117" fmla="*/ 0 w 12192000"/>
              <a:gd name="connsiteY117"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960443 w 12192000"/>
              <a:gd name="connsiteY21" fmla="*/ 1244502 h 3482342"/>
              <a:gd name="connsiteX22" fmla="*/ 10850998 w 12192000"/>
              <a:gd name="connsiteY22" fmla="*/ 1269215 h 3482342"/>
              <a:gd name="connsiteX23" fmla="*/ 10815658 w 12192000"/>
              <a:gd name="connsiteY23" fmla="*/ 1287849 h 3482342"/>
              <a:gd name="connsiteX24" fmla="*/ 10679906 w 12192000"/>
              <a:gd name="connsiteY24" fmla="*/ 1324988 h 3482342"/>
              <a:gd name="connsiteX25" fmla="*/ 10636304 w 12192000"/>
              <a:gd name="connsiteY25" fmla="*/ 1317928 h 3482342"/>
              <a:gd name="connsiteX26" fmla="*/ 10603863 w 12192000"/>
              <a:gd name="connsiteY26" fmla="*/ 1346886 h 3482342"/>
              <a:gd name="connsiteX27" fmla="*/ 10573203 w 12192000"/>
              <a:gd name="connsiteY27" fmla="*/ 1351996 h 3482342"/>
              <a:gd name="connsiteX28" fmla="*/ 10513263 w 12192000"/>
              <a:gd name="connsiteY28" fmla="*/ 1350756 h 3482342"/>
              <a:gd name="connsiteX29" fmla="*/ 10464012 w 12192000"/>
              <a:gd name="connsiteY29" fmla="*/ 1391778 h 3482342"/>
              <a:gd name="connsiteX30" fmla="*/ 10405409 w 12192000"/>
              <a:gd name="connsiteY30" fmla="*/ 1422789 h 3482342"/>
              <a:gd name="connsiteX31" fmla="*/ 10370530 w 12192000"/>
              <a:gd name="connsiteY31" fmla="*/ 1441596 h 3482342"/>
              <a:gd name="connsiteX32" fmla="*/ 10314361 w 12192000"/>
              <a:gd name="connsiteY32" fmla="*/ 1466924 h 3482342"/>
              <a:gd name="connsiteX33" fmla="*/ 10264922 w 12192000"/>
              <a:gd name="connsiteY33" fmla="*/ 1472107 h 3482342"/>
              <a:gd name="connsiteX34" fmla="*/ 10226099 w 12192000"/>
              <a:gd name="connsiteY34" fmla="*/ 1463393 h 3482342"/>
              <a:gd name="connsiteX35" fmla="*/ 10058690 w 12192000"/>
              <a:gd name="connsiteY35" fmla="*/ 1474888 h 3482342"/>
              <a:gd name="connsiteX36" fmla="*/ 10004424 w 12192000"/>
              <a:gd name="connsiteY36" fmla="*/ 1489801 h 3482342"/>
              <a:gd name="connsiteX37" fmla="*/ 9999951 w 12192000"/>
              <a:gd name="connsiteY37" fmla="*/ 1499127 h 3482342"/>
              <a:gd name="connsiteX38" fmla="*/ 9845462 w 12192000"/>
              <a:gd name="connsiteY38" fmla="*/ 1548192 h 3482342"/>
              <a:gd name="connsiteX39" fmla="*/ 9736156 w 12192000"/>
              <a:gd name="connsiteY39" fmla="*/ 1581928 h 3482342"/>
              <a:gd name="connsiteX40" fmla="*/ 9693355 w 12192000"/>
              <a:gd name="connsiteY40" fmla="*/ 1602632 h 3482342"/>
              <a:gd name="connsiteX41" fmla="*/ 9664242 w 12192000"/>
              <a:gd name="connsiteY41" fmla="*/ 1622075 h 3482342"/>
              <a:gd name="connsiteX42" fmla="*/ 9579195 w 12192000"/>
              <a:gd name="connsiteY42" fmla="*/ 1648017 h 3482342"/>
              <a:gd name="connsiteX43" fmla="*/ 9433652 w 12192000"/>
              <a:gd name="connsiteY43" fmla="*/ 1681174 h 3482342"/>
              <a:gd name="connsiteX44" fmla="*/ 9403775 w 12192000"/>
              <a:gd name="connsiteY44" fmla="*/ 1690403 h 3482342"/>
              <a:gd name="connsiteX45" fmla="*/ 9382503 w 12192000"/>
              <a:gd name="connsiteY45" fmla="*/ 1706957 h 3482342"/>
              <a:gd name="connsiteX46" fmla="*/ 9381410 w 12192000"/>
              <a:gd name="connsiteY46" fmla="*/ 1718312 h 3482342"/>
              <a:gd name="connsiteX47" fmla="*/ 9365685 w 12192000"/>
              <a:gd name="connsiteY47" fmla="*/ 1724772 h 3482342"/>
              <a:gd name="connsiteX48" fmla="*/ 9278020 w 12192000"/>
              <a:gd name="connsiteY48" fmla="*/ 1741161 h 3482342"/>
              <a:gd name="connsiteX49" fmla="*/ 9217145 w 12192000"/>
              <a:gd name="connsiteY49" fmla="*/ 1771195 h 3482342"/>
              <a:gd name="connsiteX50" fmla="*/ 8955875 w 12192000"/>
              <a:gd name="connsiteY50" fmla="*/ 1796806 h 3482342"/>
              <a:gd name="connsiteX51" fmla="*/ 8648415 w 12192000"/>
              <a:gd name="connsiteY51" fmla="*/ 1878623 h 3482342"/>
              <a:gd name="connsiteX52" fmla="*/ 8495949 w 12192000"/>
              <a:gd name="connsiteY52" fmla="*/ 1902425 h 3482342"/>
              <a:gd name="connsiteX53" fmla="*/ 8236214 w 12192000"/>
              <a:gd name="connsiteY53" fmla="*/ 1909725 h 3482342"/>
              <a:gd name="connsiteX54" fmla="*/ 8132104 w 12192000"/>
              <a:gd name="connsiteY54" fmla="*/ 1895727 h 3482342"/>
              <a:gd name="connsiteX55" fmla="*/ 7918078 w 12192000"/>
              <a:gd name="connsiteY55" fmla="*/ 1862668 h 3482342"/>
              <a:gd name="connsiteX56" fmla="*/ 7817899 w 12192000"/>
              <a:gd name="connsiteY56" fmla="*/ 1862176 h 3482342"/>
              <a:gd name="connsiteX57" fmla="*/ 7768994 w 12192000"/>
              <a:gd name="connsiteY57" fmla="*/ 1855721 h 3482342"/>
              <a:gd name="connsiteX58" fmla="*/ 7618027 w 12192000"/>
              <a:gd name="connsiteY58" fmla="*/ 1830959 h 3482342"/>
              <a:gd name="connsiteX59" fmla="*/ 7449425 w 12192000"/>
              <a:gd name="connsiteY59" fmla="*/ 1810910 h 3482342"/>
              <a:gd name="connsiteX60" fmla="*/ 7342915 w 12192000"/>
              <a:gd name="connsiteY60" fmla="*/ 1819827 h 3482342"/>
              <a:gd name="connsiteX61" fmla="*/ 7255191 w 12192000"/>
              <a:gd name="connsiteY61" fmla="*/ 1834354 h 3482342"/>
              <a:gd name="connsiteX62" fmla="*/ 7131205 w 12192000"/>
              <a:gd name="connsiteY62" fmla="*/ 1845557 h 3482342"/>
              <a:gd name="connsiteX63" fmla="*/ 6941837 w 12192000"/>
              <a:gd name="connsiteY63" fmla="*/ 1840640 h 3482342"/>
              <a:gd name="connsiteX64" fmla="*/ 6837145 w 12192000"/>
              <a:gd name="connsiteY64" fmla="*/ 1870724 h 3482342"/>
              <a:gd name="connsiteX65" fmla="*/ 6753991 w 12192000"/>
              <a:gd name="connsiteY65" fmla="*/ 1860969 h 3482342"/>
              <a:gd name="connsiteX66" fmla="*/ 6727754 w 12192000"/>
              <a:gd name="connsiteY66" fmla="*/ 1882372 h 3482342"/>
              <a:gd name="connsiteX67" fmla="*/ 6723371 w 12192000"/>
              <a:gd name="connsiteY67" fmla="*/ 1886494 h 3482342"/>
              <a:gd name="connsiteX68" fmla="*/ 6702779 w 12192000"/>
              <a:gd name="connsiteY68" fmla="*/ 1893601 h 3482342"/>
              <a:gd name="connsiteX69" fmla="*/ 6686657 w 12192000"/>
              <a:gd name="connsiteY69" fmla="*/ 1907344 h 3482342"/>
              <a:gd name="connsiteX70" fmla="*/ 6651330 w 12192000"/>
              <a:gd name="connsiteY70" fmla="*/ 1922921 h 3482342"/>
              <a:gd name="connsiteX71" fmla="*/ 6622958 w 12192000"/>
              <a:gd name="connsiteY71" fmla="*/ 1936255 h 3482342"/>
              <a:gd name="connsiteX72" fmla="*/ 6522602 w 12192000"/>
              <a:gd name="connsiteY72" fmla="*/ 1954133 h 3482342"/>
              <a:gd name="connsiteX73" fmla="*/ 6444344 w 12192000"/>
              <a:gd name="connsiteY73" fmla="*/ 1969663 h 3482342"/>
              <a:gd name="connsiteX74" fmla="*/ 6409626 w 12192000"/>
              <a:gd name="connsiteY74" fmla="*/ 1978846 h 3482342"/>
              <a:gd name="connsiteX75" fmla="*/ 6333446 w 12192000"/>
              <a:gd name="connsiteY75" fmla="*/ 1997163 h 3482342"/>
              <a:gd name="connsiteX76" fmla="*/ 6294933 w 12192000"/>
              <a:gd name="connsiteY76" fmla="*/ 2019412 h 3482342"/>
              <a:gd name="connsiteX77" fmla="*/ 6238719 w 12192000"/>
              <a:gd name="connsiteY77" fmla="*/ 2042547 h 3482342"/>
              <a:gd name="connsiteX78" fmla="*/ 6187205 w 12192000"/>
              <a:gd name="connsiteY78" fmla="*/ 2060048 h 3482342"/>
              <a:gd name="connsiteX79" fmla="*/ 6138780 w 12192000"/>
              <a:gd name="connsiteY79" fmla="*/ 2081918 h 3482342"/>
              <a:gd name="connsiteX80" fmla="*/ 6120125 w 12192000"/>
              <a:gd name="connsiteY80" fmla="*/ 2109475 h 3482342"/>
              <a:gd name="connsiteX81" fmla="*/ 6056576 w 12192000"/>
              <a:gd name="connsiteY81" fmla="*/ 2120066 h 3482342"/>
              <a:gd name="connsiteX82" fmla="*/ 5993794 w 12192000"/>
              <a:gd name="connsiteY82" fmla="*/ 2122569 h 3482342"/>
              <a:gd name="connsiteX83" fmla="*/ 5943601 w 12192000"/>
              <a:gd name="connsiteY83" fmla="*/ 2137719 h 3482342"/>
              <a:gd name="connsiteX84" fmla="*/ 5898141 w 12192000"/>
              <a:gd name="connsiteY84" fmla="*/ 2144806 h 3482342"/>
              <a:gd name="connsiteX85" fmla="*/ 5855337 w 12192000"/>
              <a:gd name="connsiteY85" fmla="*/ 2137719 h 3482342"/>
              <a:gd name="connsiteX86" fmla="*/ 5817682 w 12192000"/>
              <a:gd name="connsiteY86" fmla="*/ 2157358 h 3482342"/>
              <a:gd name="connsiteX87" fmla="*/ 5735300 w 12192000"/>
              <a:gd name="connsiteY87" fmla="*/ 2158902 h 3482342"/>
              <a:gd name="connsiteX88" fmla="*/ 5591469 w 12192000"/>
              <a:gd name="connsiteY88" fmla="*/ 2178389 h 3482342"/>
              <a:gd name="connsiteX89" fmla="*/ 5505818 w 12192000"/>
              <a:gd name="connsiteY89" fmla="*/ 2194207 h 3482342"/>
              <a:gd name="connsiteX90" fmla="*/ 5452860 w 12192000"/>
              <a:gd name="connsiteY90" fmla="*/ 2180085 h 3482342"/>
              <a:gd name="connsiteX91" fmla="*/ 5414282 w 12192000"/>
              <a:gd name="connsiteY91" fmla="*/ 2183070 h 3482342"/>
              <a:gd name="connsiteX92" fmla="*/ 5368369 w 12192000"/>
              <a:gd name="connsiteY92" fmla="*/ 2204272 h 3482342"/>
              <a:gd name="connsiteX93" fmla="*/ 5336354 w 12192000"/>
              <a:gd name="connsiteY93" fmla="*/ 2218920 h 3482342"/>
              <a:gd name="connsiteX94" fmla="*/ 5291263 w 12192000"/>
              <a:gd name="connsiteY94" fmla="*/ 2239182 h 3482342"/>
              <a:gd name="connsiteX95" fmla="*/ 5255152 w 12192000"/>
              <a:gd name="connsiteY95" fmla="*/ 2247164 h 3482342"/>
              <a:gd name="connsiteX96" fmla="*/ 5233796 w 12192000"/>
              <a:gd name="connsiteY96" fmla="*/ 2268260 h 3482342"/>
              <a:gd name="connsiteX97" fmla="*/ 5212786 w 12192000"/>
              <a:gd name="connsiteY97" fmla="*/ 2296592 h 3482342"/>
              <a:gd name="connsiteX98" fmla="*/ 5173523 w 12192000"/>
              <a:gd name="connsiteY98" fmla="*/ 2309057 h 3482342"/>
              <a:gd name="connsiteX99" fmla="*/ 5123830 w 12192000"/>
              <a:gd name="connsiteY99" fmla="*/ 2307070 h 3482342"/>
              <a:gd name="connsiteX100" fmla="*/ 5065426 w 12192000"/>
              <a:gd name="connsiteY100" fmla="*/ 2324076 h 3482342"/>
              <a:gd name="connsiteX101" fmla="*/ 4975908 w 12192000"/>
              <a:gd name="connsiteY101" fmla="*/ 2364128 h 3482342"/>
              <a:gd name="connsiteX102" fmla="*/ 4913723 w 12192000"/>
              <a:gd name="connsiteY102" fmla="*/ 2385265 h 3482342"/>
              <a:gd name="connsiteX103" fmla="*/ 4746485 w 12192000"/>
              <a:gd name="connsiteY103" fmla="*/ 2451769 h 3482342"/>
              <a:gd name="connsiteX104" fmla="*/ 4681588 w 12192000"/>
              <a:gd name="connsiteY104" fmla="*/ 2467494 h 3482342"/>
              <a:gd name="connsiteX105" fmla="*/ 1783655 w 12192000"/>
              <a:gd name="connsiteY105" fmla="*/ 3163860 h 3482342"/>
              <a:gd name="connsiteX106" fmla="*/ 1325955 w 12192000"/>
              <a:gd name="connsiteY106" fmla="*/ 3176692 h 3482342"/>
              <a:gd name="connsiteX107" fmla="*/ 1190384 w 12192000"/>
              <a:gd name="connsiteY107" fmla="*/ 3203504 h 3482342"/>
              <a:gd name="connsiteX108" fmla="*/ 1094537 w 12192000"/>
              <a:gd name="connsiteY108" fmla="*/ 3229469 h 3482342"/>
              <a:gd name="connsiteX109" fmla="*/ 779276 w 12192000"/>
              <a:gd name="connsiteY109" fmla="*/ 3327290 h 3482342"/>
              <a:gd name="connsiteX110" fmla="*/ 600378 w 12192000"/>
              <a:gd name="connsiteY110" fmla="*/ 3335250 h 3482342"/>
              <a:gd name="connsiteX111" fmla="*/ 493457 w 12192000"/>
              <a:gd name="connsiteY111" fmla="*/ 3365044 h 3482342"/>
              <a:gd name="connsiteX112" fmla="*/ 349402 w 12192000"/>
              <a:gd name="connsiteY112" fmla="*/ 3380897 h 3482342"/>
              <a:gd name="connsiteX113" fmla="*/ 192183 w 12192000"/>
              <a:gd name="connsiteY113" fmla="*/ 3460075 h 3482342"/>
              <a:gd name="connsiteX114" fmla="*/ 46713 w 12192000"/>
              <a:gd name="connsiteY114" fmla="*/ 3462986 h 3482342"/>
              <a:gd name="connsiteX115" fmla="*/ 2765 w 12192000"/>
              <a:gd name="connsiteY115" fmla="*/ 3480770 h 3482342"/>
              <a:gd name="connsiteX116" fmla="*/ 0 w 12192000"/>
              <a:gd name="connsiteY116" fmla="*/ 3482342 h 3482342"/>
              <a:gd name="connsiteX117" fmla="*/ 0 w 12192000"/>
              <a:gd name="connsiteY117"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960443 w 12192000"/>
              <a:gd name="connsiteY21" fmla="*/ 1244502 h 3482342"/>
              <a:gd name="connsiteX22" fmla="*/ 10850998 w 12192000"/>
              <a:gd name="connsiteY22" fmla="*/ 1269215 h 3482342"/>
              <a:gd name="connsiteX23" fmla="*/ 10815658 w 12192000"/>
              <a:gd name="connsiteY23" fmla="*/ 1287849 h 3482342"/>
              <a:gd name="connsiteX24" fmla="*/ 10679906 w 12192000"/>
              <a:gd name="connsiteY24" fmla="*/ 1324988 h 3482342"/>
              <a:gd name="connsiteX25" fmla="*/ 10636304 w 12192000"/>
              <a:gd name="connsiteY25" fmla="*/ 1317928 h 3482342"/>
              <a:gd name="connsiteX26" fmla="*/ 10603863 w 12192000"/>
              <a:gd name="connsiteY26" fmla="*/ 1346886 h 3482342"/>
              <a:gd name="connsiteX27" fmla="*/ 10573203 w 12192000"/>
              <a:gd name="connsiteY27" fmla="*/ 1351996 h 3482342"/>
              <a:gd name="connsiteX28" fmla="*/ 10513263 w 12192000"/>
              <a:gd name="connsiteY28" fmla="*/ 1350756 h 3482342"/>
              <a:gd name="connsiteX29" fmla="*/ 10464012 w 12192000"/>
              <a:gd name="connsiteY29" fmla="*/ 1391778 h 3482342"/>
              <a:gd name="connsiteX30" fmla="*/ 10405409 w 12192000"/>
              <a:gd name="connsiteY30" fmla="*/ 1422789 h 3482342"/>
              <a:gd name="connsiteX31" fmla="*/ 10370530 w 12192000"/>
              <a:gd name="connsiteY31" fmla="*/ 1441596 h 3482342"/>
              <a:gd name="connsiteX32" fmla="*/ 10314361 w 12192000"/>
              <a:gd name="connsiteY32" fmla="*/ 1466924 h 3482342"/>
              <a:gd name="connsiteX33" fmla="*/ 10264922 w 12192000"/>
              <a:gd name="connsiteY33" fmla="*/ 1472107 h 3482342"/>
              <a:gd name="connsiteX34" fmla="*/ 10226099 w 12192000"/>
              <a:gd name="connsiteY34" fmla="*/ 1463393 h 3482342"/>
              <a:gd name="connsiteX35" fmla="*/ 10120184 w 12192000"/>
              <a:gd name="connsiteY35" fmla="*/ 1466924 h 3482342"/>
              <a:gd name="connsiteX36" fmla="*/ 10058690 w 12192000"/>
              <a:gd name="connsiteY36" fmla="*/ 1474888 h 3482342"/>
              <a:gd name="connsiteX37" fmla="*/ 10004424 w 12192000"/>
              <a:gd name="connsiteY37" fmla="*/ 1489801 h 3482342"/>
              <a:gd name="connsiteX38" fmla="*/ 9999951 w 12192000"/>
              <a:gd name="connsiteY38" fmla="*/ 1499127 h 3482342"/>
              <a:gd name="connsiteX39" fmla="*/ 9845462 w 12192000"/>
              <a:gd name="connsiteY39" fmla="*/ 1548192 h 3482342"/>
              <a:gd name="connsiteX40" fmla="*/ 9736156 w 12192000"/>
              <a:gd name="connsiteY40" fmla="*/ 1581928 h 3482342"/>
              <a:gd name="connsiteX41" fmla="*/ 9693355 w 12192000"/>
              <a:gd name="connsiteY41" fmla="*/ 1602632 h 3482342"/>
              <a:gd name="connsiteX42" fmla="*/ 9664242 w 12192000"/>
              <a:gd name="connsiteY42" fmla="*/ 1622075 h 3482342"/>
              <a:gd name="connsiteX43" fmla="*/ 9579195 w 12192000"/>
              <a:gd name="connsiteY43" fmla="*/ 1648017 h 3482342"/>
              <a:gd name="connsiteX44" fmla="*/ 9433652 w 12192000"/>
              <a:gd name="connsiteY44" fmla="*/ 1681174 h 3482342"/>
              <a:gd name="connsiteX45" fmla="*/ 9403775 w 12192000"/>
              <a:gd name="connsiteY45" fmla="*/ 1690403 h 3482342"/>
              <a:gd name="connsiteX46" fmla="*/ 9382503 w 12192000"/>
              <a:gd name="connsiteY46" fmla="*/ 1706957 h 3482342"/>
              <a:gd name="connsiteX47" fmla="*/ 9381410 w 12192000"/>
              <a:gd name="connsiteY47" fmla="*/ 1718312 h 3482342"/>
              <a:gd name="connsiteX48" fmla="*/ 9365685 w 12192000"/>
              <a:gd name="connsiteY48" fmla="*/ 1724772 h 3482342"/>
              <a:gd name="connsiteX49" fmla="*/ 9278020 w 12192000"/>
              <a:gd name="connsiteY49" fmla="*/ 1741161 h 3482342"/>
              <a:gd name="connsiteX50" fmla="*/ 9217145 w 12192000"/>
              <a:gd name="connsiteY50" fmla="*/ 1771195 h 3482342"/>
              <a:gd name="connsiteX51" fmla="*/ 8955875 w 12192000"/>
              <a:gd name="connsiteY51" fmla="*/ 1796806 h 3482342"/>
              <a:gd name="connsiteX52" fmla="*/ 8648415 w 12192000"/>
              <a:gd name="connsiteY52" fmla="*/ 1878623 h 3482342"/>
              <a:gd name="connsiteX53" fmla="*/ 8495949 w 12192000"/>
              <a:gd name="connsiteY53" fmla="*/ 1902425 h 3482342"/>
              <a:gd name="connsiteX54" fmla="*/ 8236214 w 12192000"/>
              <a:gd name="connsiteY54" fmla="*/ 1909725 h 3482342"/>
              <a:gd name="connsiteX55" fmla="*/ 8132104 w 12192000"/>
              <a:gd name="connsiteY55" fmla="*/ 1895727 h 3482342"/>
              <a:gd name="connsiteX56" fmla="*/ 7918078 w 12192000"/>
              <a:gd name="connsiteY56" fmla="*/ 1862668 h 3482342"/>
              <a:gd name="connsiteX57" fmla="*/ 7817899 w 12192000"/>
              <a:gd name="connsiteY57" fmla="*/ 1862176 h 3482342"/>
              <a:gd name="connsiteX58" fmla="*/ 7768994 w 12192000"/>
              <a:gd name="connsiteY58" fmla="*/ 1855721 h 3482342"/>
              <a:gd name="connsiteX59" fmla="*/ 7618027 w 12192000"/>
              <a:gd name="connsiteY59" fmla="*/ 1830959 h 3482342"/>
              <a:gd name="connsiteX60" fmla="*/ 7449425 w 12192000"/>
              <a:gd name="connsiteY60" fmla="*/ 1810910 h 3482342"/>
              <a:gd name="connsiteX61" fmla="*/ 7342915 w 12192000"/>
              <a:gd name="connsiteY61" fmla="*/ 1819827 h 3482342"/>
              <a:gd name="connsiteX62" fmla="*/ 7255191 w 12192000"/>
              <a:gd name="connsiteY62" fmla="*/ 1834354 h 3482342"/>
              <a:gd name="connsiteX63" fmla="*/ 7131205 w 12192000"/>
              <a:gd name="connsiteY63" fmla="*/ 1845557 h 3482342"/>
              <a:gd name="connsiteX64" fmla="*/ 6941837 w 12192000"/>
              <a:gd name="connsiteY64" fmla="*/ 1840640 h 3482342"/>
              <a:gd name="connsiteX65" fmla="*/ 6837145 w 12192000"/>
              <a:gd name="connsiteY65" fmla="*/ 1870724 h 3482342"/>
              <a:gd name="connsiteX66" fmla="*/ 6753991 w 12192000"/>
              <a:gd name="connsiteY66" fmla="*/ 1860969 h 3482342"/>
              <a:gd name="connsiteX67" fmla="*/ 6727754 w 12192000"/>
              <a:gd name="connsiteY67" fmla="*/ 1882372 h 3482342"/>
              <a:gd name="connsiteX68" fmla="*/ 6723371 w 12192000"/>
              <a:gd name="connsiteY68" fmla="*/ 1886494 h 3482342"/>
              <a:gd name="connsiteX69" fmla="*/ 6702779 w 12192000"/>
              <a:gd name="connsiteY69" fmla="*/ 1893601 h 3482342"/>
              <a:gd name="connsiteX70" fmla="*/ 6686657 w 12192000"/>
              <a:gd name="connsiteY70" fmla="*/ 1907344 h 3482342"/>
              <a:gd name="connsiteX71" fmla="*/ 6651330 w 12192000"/>
              <a:gd name="connsiteY71" fmla="*/ 1922921 h 3482342"/>
              <a:gd name="connsiteX72" fmla="*/ 6622958 w 12192000"/>
              <a:gd name="connsiteY72" fmla="*/ 1936255 h 3482342"/>
              <a:gd name="connsiteX73" fmla="*/ 6522602 w 12192000"/>
              <a:gd name="connsiteY73" fmla="*/ 1954133 h 3482342"/>
              <a:gd name="connsiteX74" fmla="*/ 6444344 w 12192000"/>
              <a:gd name="connsiteY74" fmla="*/ 1969663 h 3482342"/>
              <a:gd name="connsiteX75" fmla="*/ 6409626 w 12192000"/>
              <a:gd name="connsiteY75" fmla="*/ 1978846 h 3482342"/>
              <a:gd name="connsiteX76" fmla="*/ 6333446 w 12192000"/>
              <a:gd name="connsiteY76" fmla="*/ 1997163 h 3482342"/>
              <a:gd name="connsiteX77" fmla="*/ 6294933 w 12192000"/>
              <a:gd name="connsiteY77" fmla="*/ 2019412 h 3482342"/>
              <a:gd name="connsiteX78" fmla="*/ 6238719 w 12192000"/>
              <a:gd name="connsiteY78" fmla="*/ 2042547 h 3482342"/>
              <a:gd name="connsiteX79" fmla="*/ 6187205 w 12192000"/>
              <a:gd name="connsiteY79" fmla="*/ 2060048 h 3482342"/>
              <a:gd name="connsiteX80" fmla="*/ 6138780 w 12192000"/>
              <a:gd name="connsiteY80" fmla="*/ 2081918 h 3482342"/>
              <a:gd name="connsiteX81" fmla="*/ 6120125 w 12192000"/>
              <a:gd name="connsiteY81" fmla="*/ 2109475 h 3482342"/>
              <a:gd name="connsiteX82" fmla="*/ 6056576 w 12192000"/>
              <a:gd name="connsiteY82" fmla="*/ 2120066 h 3482342"/>
              <a:gd name="connsiteX83" fmla="*/ 5993794 w 12192000"/>
              <a:gd name="connsiteY83" fmla="*/ 2122569 h 3482342"/>
              <a:gd name="connsiteX84" fmla="*/ 5943601 w 12192000"/>
              <a:gd name="connsiteY84" fmla="*/ 2137719 h 3482342"/>
              <a:gd name="connsiteX85" fmla="*/ 5898141 w 12192000"/>
              <a:gd name="connsiteY85" fmla="*/ 2144806 h 3482342"/>
              <a:gd name="connsiteX86" fmla="*/ 5855337 w 12192000"/>
              <a:gd name="connsiteY86" fmla="*/ 2137719 h 3482342"/>
              <a:gd name="connsiteX87" fmla="*/ 5817682 w 12192000"/>
              <a:gd name="connsiteY87" fmla="*/ 2157358 h 3482342"/>
              <a:gd name="connsiteX88" fmla="*/ 5735300 w 12192000"/>
              <a:gd name="connsiteY88" fmla="*/ 2158902 h 3482342"/>
              <a:gd name="connsiteX89" fmla="*/ 5591469 w 12192000"/>
              <a:gd name="connsiteY89" fmla="*/ 2178389 h 3482342"/>
              <a:gd name="connsiteX90" fmla="*/ 5505818 w 12192000"/>
              <a:gd name="connsiteY90" fmla="*/ 2194207 h 3482342"/>
              <a:gd name="connsiteX91" fmla="*/ 5452860 w 12192000"/>
              <a:gd name="connsiteY91" fmla="*/ 2180085 h 3482342"/>
              <a:gd name="connsiteX92" fmla="*/ 5414282 w 12192000"/>
              <a:gd name="connsiteY92" fmla="*/ 2183070 h 3482342"/>
              <a:gd name="connsiteX93" fmla="*/ 5368369 w 12192000"/>
              <a:gd name="connsiteY93" fmla="*/ 2204272 h 3482342"/>
              <a:gd name="connsiteX94" fmla="*/ 5336354 w 12192000"/>
              <a:gd name="connsiteY94" fmla="*/ 2218920 h 3482342"/>
              <a:gd name="connsiteX95" fmla="*/ 5291263 w 12192000"/>
              <a:gd name="connsiteY95" fmla="*/ 2239182 h 3482342"/>
              <a:gd name="connsiteX96" fmla="*/ 5255152 w 12192000"/>
              <a:gd name="connsiteY96" fmla="*/ 2247164 h 3482342"/>
              <a:gd name="connsiteX97" fmla="*/ 5233796 w 12192000"/>
              <a:gd name="connsiteY97" fmla="*/ 2268260 h 3482342"/>
              <a:gd name="connsiteX98" fmla="*/ 5212786 w 12192000"/>
              <a:gd name="connsiteY98" fmla="*/ 2296592 h 3482342"/>
              <a:gd name="connsiteX99" fmla="*/ 5173523 w 12192000"/>
              <a:gd name="connsiteY99" fmla="*/ 2309057 h 3482342"/>
              <a:gd name="connsiteX100" fmla="*/ 5123830 w 12192000"/>
              <a:gd name="connsiteY100" fmla="*/ 2307070 h 3482342"/>
              <a:gd name="connsiteX101" fmla="*/ 5065426 w 12192000"/>
              <a:gd name="connsiteY101" fmla="*/ 2324076 h 3482342"/>
              <a:gd name="connsiteX102" fmla="*/ 4975908 w 12192000"/>
              <a:gd name="connsiteY102" fmla="*/ 2364128 h 3482342"/>
              <a:gd name="connsiteX103" fmla="*/ 4913723 w 12192000"/>
              <a:gd name="connsiteY103" fmla="*/ 2385265 h 3482342"/>
              <a:gd name="connsiteX104" fmla="*/ 4746485 w 12192000"/>
              <a:gd name="connsiteY104" fmla="*/ 2451769 h 3482342"/>
              <a:gd name="connsiteX105" fmla="*/ 4681588 w 12192000"/>
              <a:gd name="connsiteY105" fmla="*/ 2467494 h 3482342"/>
              <a:gd name="connsiteX106" fmla="*/ 1783655 w 12192000"/>
              <a:gd name="connsiteY106" fmla="*/ 3163860 h 3482342"/>
              <a:gd name="connsiteX107" fmla="*/ 1325955 w 12192000"/>
              <a:gd name="connsiteY107" fmla="*/ 3176692 h 3482342"/>
              <a:gd name="connsiteX108" fmla="*/ 1190384 w 12192000"/>
              <a:gd name="connsiteY108" fmla="*/ 3203504 h 3482342"/>
              <a:gd name="connsiteX109" fmla="*/ 1094537 w 12192000"/>
              <a:gd name="connsiteY109" fmla="*/ 3229469 h 3482342"/>
              <a:gd name="connsiteX110" fmla="*/ 779276 w 12192000"/>
              <a:gd name="connsiteY110" fmla="*/ 3327290 h 3482342"/>
              <a:gd name="connsiteX111" fmla="*/ 600378 w 12192000"/>
              <a:gd name="connsiteY111" fmla="*/ 3335250 h 3482342"/>
              <a:gd name="connsiteX112" fmla="*/ 493457 w 12192000"/>
              <a:gd name="connsiteY112" fmla="*/ 3365044 h 3482342"/>
              <a:gd name="connsiteX113" fmla="*/ 349402 w 12192000"/>
              <a:gd name="connsiteY113" fmla="*/ 3380897 h 3482342"/>
              <a:gd name="connsiteX114" fmla="*/ 192183 w 12192000"/>
              <a:gd name="connsiteY114" fmla="*/ 3460075 h 3482342"/>
              <a:gd name="connsiteX115" fmla="*/ 46713 w 12192000"/>
              <a:gd name="connsiteY115" fmla="*/ 3462986 h 3482342"/>
              <a:gd name="connsiteX116" fmla="*/ 2765 w 12192000"/>
              <a:gd name="connsiteY116" fmla="*/ 3480770 h 3482342"/>
              <a:gd name="connsiteX117" fmla="*/ 0 w 12192000"/>
              <a:gd name="connsiteY117" fmla="*/ 3482342 h 3482342"/>
              <a:gd name="connsiteX118" fmla="*/ 0 w 12192000"/>
              <a:gd name="connsiteY118"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960443 w 12192000"/>
              <a:gd name="connsiteY21" fmla="*/ 1244502 h 3482342"/>
              <a:gd name="connsiteX22" fmla="*/ 10850998 w 12192000"/>
              <a:gd name="connsiteY22" fmla="*/ 1269215 h 3482342"/>
              <a:gd name="connsiteX23" fmla="*/ 10815658 w 12192000"/>
              <a:gd name="connsiteY23" fmla="*/ 1287849 h 3482342"/>
              <a:gd name="connsiteX24" fmla="*/ 10679906 w 12192000"/>
              <a:gd name="connsiteY24" fmla="*/ 1324988 h 3482342"/>
              <a:gd name="connsiteX25" fmla="*/ 10636304 w 12192000"/>
              <a:gd name="connsiteY25" fmla="*/ 1317928 h 3482342"/>
              <a:gd name="connsiteX26" fmla="*/ 10603863 w 12192000"/>
              <a:gd name="connsiteY26" fmla="*/ 1346886 h 3482342"/>
              <a:gd name="connsiteX27" fmla="*/ 10573203 w 12192000"/>
              <a:gd name="connsiteY27" fmla="*/ 1351996 h 3482342"/>
              <a:gd name="connsiteX28" fmla="*/ 10513263 w 12192000"/>
              <a:gd name="connsiteY28" fmla="*/ 1350756 h 3482342"/>
              <a:gd name="connsiteX29" fmla="*/ 10464012 w 12192000"/>
              <a:gd name="connsiteY29" fmla="*/ 1391778 h 3482342"/>
              <a:gd name="connsiteX30" fmla="*/ 10405409 w 12192000"/>
              <a:gd name="connsiteY30" fmla="*/ 1422789 h 3482342"/>
              <a:gd name="connsiteX31" fmla="*/ 10370530 w 12192000"/>
              <a:gd name="connsiteY31" fmla="*/ 1441596 h 3482342"/>
              <a:gd name="connsiteX32" fmla="*/ 10314361 w 12192000"/>
              <a:gd name="connsiteY32" fmla="*/ 1466924 h 3482342"/>
              <a:gd name="connsiteX33" fmla="*/ 10264922 w 12192000"/>
              <a:gd name="connsiteY33" fmla="*/ 1472107 h 3482342"/>
              <a:gd name="connsiteX34" fmla="*/ 10226099 w 12192000"/>
              <a:gd name="connsiteY34" fmla="*/ 1463393 h 3482342"/>
              <a:gd name="connsiteX35" fmla="*/ 10120184 w 12192000"/>
              <a:gd name="connsiteY35" fmla="*/ 1466924 h 3482342"/>
              <a:gd name="connsiteX36" fmla="*/ 10058690 w 12192000"/>
              <a:gd name="connsiteY36" fmla="*/ 1474888 h 3482342"/>
              <a:gd name="connsiteX37" fmla="*/ 10004424 w 12192000"/>
              <a:gd name="connsiteY37" fmla="*/ 1489801 h 3482342"/>
              <a:gd name="connsiteX38" fmla="*/ 9999951 w 12192000"/>
              <a:gd name="connsiteY38" fmla="*/ 1499127 h 3482342"/>
              <a:gd name="connsiteX39" fmla="*/ 9845462 w 12192000"/>
              <a:gd name="connsiteY39" fmla="*/ 1548192 h 3482342"/>
              <a:gd name="connsiteX40" fmla="*/ 9736156 w 12192000"/>
              <a:gd name="connsiteY40" fmla="*/ 1581928 h 3482342"/>
              <a:gd name="connsiteX41" fmla="*/ 9693355 w 12192000"/>
              <a:gd name="connsiteY41" fmla="*/ 1602632 h 3482342"/>
              <a:gd name="connsiteX42" fmla="*/ 9664242 w 12192000"/>
              <a:gd name="connsiteY42" fmla="*/ 1622075 h 3482342"/>
              <a:gd name="connsiteX43" fmla="*/ 9579195 w 12192000"/>
              <a:gd name="connsiteY43" fmla="*/ 1648017 h 3482342"/>
              <a:gd name="connsiteX44" fmla="*/ 9433652 w 12192000"/>
              <a:gd name="connsiteY44" fmla="*/ 1681174 h 3482342"/>
              <a:gd name="connsiteX45" fmla="*/ 9403775 w 12192000"/>
              <a:gd name="connsiteY45" fmla="*/ 1690403 h 3482342"/>
              <a:gd name="connsiteX46" fmla="*/ 9382503 w 12192000"/>
              <a:gd name="connsiteY46" fmla="*/ 1706957 h 3482342"/>
              <a:gd name="connsiteX47" fmla="*/ 9381410 w 12192000"/>
              <a:gd name="connsiteY47" fmla="*/ 1718312 h 3482342"/>
              <a:gd name="connsiteX48" fmla="*/ 9365685 w 12192000"/>
              <a:gd name="connsiteY48" fmla="*/ 1724772 h 3482342"/>
              <a:gd name="connsiteX49" fmla="*/ 9278020 w 12192000"/>
              <a:gd name="connsiteY49" fmla="*/ 1741161 h 3482342"/>
              <a:gd name="connsiteX50" fmla="*/ 9217145 w 12192000"/>
              <a:gd name="connsiteY50" fmla="*/ 1771195 h 3482342"/>
              <a:gd name="connsiteX51" fmla="*/ 8955875 w 12192000"/>
              <a:gd name="connsiteY51" fmla="*/ 1796806 h 3482342"/>
              <a:gd name="connsiteX52" fmla="*/ 8648415 w 12192000"/>
              <a:gd name="connsiteY52" fmla="*/ 1878623 h 3482342"/>
              <a:gd name="connsiteX53" fmla="*/ 8495949 w 12192000"/>
              <a:gd name="connsiteY53" fmla="*/ 1902425 h 3482342"/>
              <a:gd name="connsiteX54" fmla="*/ 8236214 w 12192000"/>
              <a:gd name="connsiteY54" fmla="*/ 1909725 h 3482342"/>
              <a:gd name="connsiteX55" fmla="*/ 8132104 w 12192000"/>
              <a:gd name="connsiteY55" fmla="*/ 1895727 h 3482342"/>
              <a:gd name="connsiteX56" fmla="*/ 7918078 w 12192000"/>
              <a:gd name="connsiteY56" fmla="*/ 1862668 h 3482342"/>
              <a:gd name="connsiteX57" fmla="*/ 7817899 w 12192000"/>
              <a:gd name="connsiteY57" fmla="*/ 1862176 h 3482342"/>
              <a:gd name="connsiteX58" fmla="*/ 7768994 w 12192000"/>
              <a:gd name="connsiteY58" fmla="*/ 1855721 h 3482342"/>
              <a:gd name="connsiteX59" fmla="*/ 7618027 w 12192000"/>
              <a:gd name="connsiteY59" fmla="*/ 1830959 h 3482342"/>
              <a:gd name="connsiteX60" fmla="*/ 7449425 w 12192000"/>
              <a:gd name="connsiteY60" fmla="*/ 1810910 h 3482342"/>
              <a:gd name="connsiteX61" fmla="*/ 7342915 w 12192000"/>
              <a:gd name="connsiteY61" fmla="*/ 1819827 h 3482342"/>
              <a:gd name="connsiteX62" fmla="*/ 7255191 w 12192000"/>
              <a:gd name="connsiteY62" fmla="*/ 1834354 h 3482342"/>
              <a:gd name="connsiteX63" fmla="*/ 7131205 w 12192000"/>
              <a:gd name="connsiteY63" fmla="*/ 1845557 h 3482342"/>
              <a:gd name="connsiteX64" fmla="*/ 6941837 w 12192000"/>
              <a:gd name="connsiteY64" fmla="*/ 1840640 h 3482342"/>
              <a:gd name="connsiteX65" fmla="*/ 6837145 w 12192000"/>
              <a:gd name="connsiteY65" fmla="*/ 1870724 h 3482342"/>
              <a:gd name="connsiteX66" fmla="*/ 6753991 w 12192000"/>
              <a:gd name="connsiteY66" fmla="*/ 1860969 h 3482342"/>
              <a:gd name="connsiteX67" fmla="*/ 6727754 w 12192000"/>
              <a:gd name="connsiteY67" fmla="*/ 1882372 h 3482342"/>
              <a:gd name="connsiteX68" fmla="*/ 6723371 w 12192000"/>
              <a:gd name="connsiteY68" fmla="*/ 1886494 h 3482342"/>
              <a:gd name="connsiteX69" fmla="*/ 6702779 w 12192000"/>
              <a:gd name="connsiteY69" fmla="*/ 1893601 h 3482342"/>
              <a:gd name="connsiteX70" fmla="*/ 6686657 w 12192000"/>
              <a:gd name="connsiteY70" fmla="*/ 1907344 h 3482342"/>
              <a:gd name="connsiteX71" fmla="*/ 6651330 w 12192000"/>
              <a:gd name="connsiteY71" fmla="*/ 1922921 h 3482342"/>
              <a:gd name="connsiteX72" fmla="*/ 6622958 w 12192000"/>
              <a:gd name="connsiteY72" fmla="*/ 1936255 h 3482342"/>
              <a:gd name="connsiteX73" fmla="*/ 6522602 w 12192000"/>
              <a:gd name="connsiteY73" fmla="*/ 1954133 h 3482342"/>
              <a:gd name="connsiteX74" fmla="*/ 6444344 w 12192000"/>
              <a:gd name="connsiteY74" fmla="*/ 1969663 h 3482342"/>
              <a:gd name="connsiteX75" fmla="*/ 6409626 w 12192000"/>
              <a:gd name="connsiteY75" fmla="*/ 1978846 h 3482342"/>
              <a:gd name="connsiteX76" fmla="*/ 6333446 w 12192000"/>
              <a:gd name="connsiteY76" fmla="*/ 1997163 h 3482342"/>
              <a:gd name="connsiteX77" fmla="*/ 6294933 w 12192000"/>
              <a:gd name="connsiteY77" fmla="*/ 2019412 h 3482342"/>
              <a:gd name="connsiteX78" fmla="*/ 6238719 w 12192000"/>
              <a:gd name="connsiteY78" fmla="*/ 2042547 h 3482342"/>
              <a:gd name="connsiteX79" fmla="*/ 6187205 w 12192000"/>
              <a:gd name="connsiteY79" fmla="*/ 2060048 h 3482342"/>
              <a:gd name="connsiteX80" fmla="*/ 6138780 w 12192000"/>
              <a:gd name="connsiteY80" fmla="*/ 2081918 h 3482342"/>
              <a:gd name="connsiteX81" fmla="*/ 6120125 w 12192000"/>
              <a:gd name="connsiteY81" fmla="*/ 2109475 h 3482342"/>
              <a:gd name="connsiteX82" fmla="*/ 6056576 w 12192000"/>
              <a:gd name="connsiteY82" fmla="*/ 2120066 h 3482342"/>
              <a:gd name="connsiteX83" fmla="*/ 5993794 w 12192000"/>
              <a:gd name="connsiteY83" fmla="*/ 2122569 h 3482342"/>
              <a:gd name="connsiteX84" fmla="*/ 5943601 w 12192000"/>
              <a:gd name="connsiteY84" fmla="*/ 2137719 h 3482342"/>
              <a:gd name="connsiteX85" fmla="*/ 5898141 w 12192000"/>
              <a:gd name="connsiteY85" fmla="*/ 2144806 h 3482342"/>
              <a:gd name="connsiteX86" fmla="*/ 5855337 w 12192000"/>
              <a:gd name="connsiteY86" fmla="*/ 2137719 h 3482342"/>
              <a:gd name="connsiteX87" fmla="*/ 5817682 w 12192000"/>
              <a:gd name="connsiteY87" fmla="*/ 2157358 h 3482342"/>
              <a:gd name="connsiteX88" fmla="*/ 5735300 w 12192000"/>
              <a:gd name="connsiteY88" fmla="*/ 2158902 h 3482342"/>
              <a:gd name="connsiteX89" fmla="*/ 5591469 w 12192000"/>
              <a:gd name="connsiteY89" fmla="*/ 2178389 h 3482342"/>
              <a:gd name="connsiteX90" fmla="*/ 5505818 w 12192000"/>
              <a:gd name="connsiteY90" fmla="*/ 2194207 h 3482342"/>
              <a:gd name="connsiteX91" fmla="*/ 5452860 w 12192000"/>
              <a:gd name="connsiteY91" fmla="*/ 2180085 h 3482342"/>
              <a:gd name="connsiteX92" fmla="*/ 5414282 w 12192000"/>
              <a:gd name="connsiteY92" fmla="*/ 2183070 h 3482342"/>
              <a:gd name="connsiteX93" fmla="*/ 5368369 w 12192000"/>
              <a:gd name="connsiteY93" fmla="*/ 2204272 h 3482342"/>
              <a:gd name="connsiteX94" fmla="*/ 5336354 w 12192000"/>
              <a:gd name="connsiteY94" fmla="*/ 2218920 h 3482342"/>
              <a:gd name="connsiteX95" fmla="*/ 5291263 w 12192000"/>
              <a:gd name="connsiteY95" fmla="*/ 2239182 h 3482342"/>
              <a:gd name="connsiteX96" fmla="*/ 5255152 w 12192000"/>
              <a:gd name="connsiteY96" fmla="*/ 2247164 h 3482342"/>
              <a:gd name="connsiteX97" fmla="*/ 5233796 w 12192000"/>
              <a:gd name="connsiteY97" fmla="*/ 2268260 h 3482342"/>
              <a:gd name="connsiteX98" fmla="*/ 5212786 w 12192000"/>
              <a:gd name="connsiteY98" fmla="*/ 2296592 h 3482342"/>
              <a:gd name="connsiteX99" fmla="*/ 5173523 w 12192000"/>
              <a:gd name="connsiteY99" fmla="*/ 2309057 h 3482342"/>
              <a:gd name="connsiteX100" fmla="*/ 5123830 w 12192000"/>
              <a:gd name="connsiteY100" fmla="*/ 2307070 h 3482342"/>
              <a:gd name="connsiteX101" fmla="*/ 5065426 w 12192000"/>
              <a:gd name="connsiteY101" fmla="*/ 2324076 h 3482342"/>
              <a:gd name="connsiteX102" fmla="*/ 4975908 w 12192000"/>
              <a:gd name="connsiteY102" fmla="*/ 2364128 h 3482342"/>
              <a:gd name="connsiteX103" fmla="*/ 4913723 w 12192000"/>
              <a:gd name="connsiteY103" fmla="*/ 2385265 h 3482342"/>
              <a:gd name="connsiteX104" fmla="*/ 4746485 w 12192000"/>
              <a:gd name="connsiteY104" fmla="*/ 2451769 h 3482342"/>
              <a:gd name="connsiteX105" fmla="*/ 4681588 w 12192000"/>
              <a:gd name="connsiteY105" fmla="*/ 2467494 h 3482342"/>
              <a:gd name="connsiteX106" fmla="*/ 1783655 w 12192000"/>
              <a:gd name="connsiteY106" fmla="*/ 3163860 h 3482342"/>
              <a:gd name="connsiteX107" fmla="*/ 1325955 w 12192000"/>
              <a:gd name="connsiteY107" fmla="*/ 3176692 h 3482342"/>
              <a:gd name="connsiteX108" fmla="*/ 1190384 w 12192000"/>
              <a:gd name="connsiteY108" fmla="*/ 3203504 h 3482342"/>
              <a:gd name="connsiteX109" fmla="*/ 1094537 w 12192000"/>
              <a:gd name="connsiteY109" fmla="*/ 3229469 h 3482342"/>
              <a:gd name="connsiteX110" fmla="*/ 779276 w 12192000"/>
              <a:gd name="connsiteY110" fmla="*/ 3327290 h 3482342"/>
              <a:gd name="connsiteX111" fmla="*/ 600378 w 12192000"/>
              <a:gd name="connsiteY111" fmla="*/ 3335250 h 3482342"/>
              <a:gd name="connsiteX112" fmla="*/ 493457 w 12192000"/>
              <a:gd name="connsiteY112" fmla="*/ 3365044 h 3482342"/>
              <a:gd name="connsiteX113" fmla="*/ 349402 w 12192000"/>
              <a:gd name="connsiteY113" fmla="*/ 3380897 h 3482342"/>
              <a:gd name="connsiteX114" fmla="*/ 192183 w 12192000"/>
              <a:gd name="connsiteY114" fmla="*/ 3460075 h 3482342"/>
              <a:gd name="connsiteX115" fmla="*/ 46713 w 12192000"/>
              <a:gd name="connsiteY115" fmla="*/ 3462986 h 3482342"/>
              <a:gd name="connsiteX116" fmla="*/ 2765 w 12192000"/>
              <a:gd name="connsiteY116" fmla="*/ 3480770 h 3482342"/>
              <a:gd name="connsiteX117" fmla="*/ 0 w 12192000"/>
              <a:gd name="connsiteY117" fmla="*/ 3482342 h 3482342"/>
              <a:gd name="connsiteX118" fmla="*/ 0 w 12192000"/>
              <a:gd name="connsiteY118"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960443 w 12192000"/>
              <a:gd name="connsiteY21" fmla="*/ 1244502 h 3482342"/>
              <a:gd name="connsiteX22" fmla="*/ 10850998 w 12192000"/>
              <a:gd name="connsiteY22" fmla="*/ 1269215 h 3482342"/>
              <a:gd name="connsiteX23" fmla="*/ 10815658 w 12192000"/>
              <a:gd name="connsiteY23" fmla="*/ 1287849 h 3482342"/>
              <a:gd name="connsiteX24" fmla="*/ 10679906 w 12192000"/>
              <a:gd name="connsiteY24" fmla="*/ 1324988 h 3482342"/>
              <a:gd name="connsiteX25" fmla="*/ 10636304 w 12192000"/>
              <a:gd name="connsiteY25" fmla="*/ 1317928 h 3482342"/>
              <a:gd name="connsiteX26" fmla="*/ 10603863 w 12192000"/>
              <a:gd name="connsiteY26" fmla="*/ 1346886 h 3482342"/>
              <a:gd name="connsiteX27" fmla="*/ 10573203 w 12192000"/>
              <a:gd name="connsiteY27" fmla="*/ 1351996 h 3482342"/>
              <a:gd name="connsiteX28" fmla="*/ 10513263 w 12192000"/>
              <a:gd name="connsiteY28" fmla="*/ 1350756 h 3482342"/>
              <a:gd name="connsiteX29" fmla="*/ 10464012 w 12192000"/>
              <a:gd name="connsiteY29" fmla="*/ 1391778 h 3482342"/>
              <a:gd name="connsiteX30" fmla="*/ 10405409 w 12192000"/>
              <a:gd name="connsiteY30" fmla="*/ 1422789 h 3482342"/>
              <a:gd name="connsiteX31" fmla="*/ 10370530 w 12192000"/>
              <a:gd name="connsiteY31" fmla="*/ 1441596 h 3482342"/>
              <a:gd name="connsiteX32" fmla="*/ 10314361 w 12192000"/>
              <a:gd name="connsiteY32" fmla="*/ 1466924 h 3482342"/>
              <a:gd name="connsiteX33" fmla="*/ 10264922 w 12192000"/>
              <a:gd name="connsiteY33" fmla="*/ 1472107 h 3482342"/>
              <a:gd name="connsiteX34" fmla="*/ 10201385 w 12192000"/>
              <a:gd name="connsiteY34" fmla="*/ 1477515 h 3482342"/>
              <a:gd name="connsiteX35" fmla="*/ 10120184 w 12192000"/>
              <a:gd name="connsiteY35" fmla="*/ 1466924 h 3482342"/>
              <a:gd name="connsiteX36" fmla="*/ 10058690 w 12192000"/>
              <a:gd name="connsiteY36" fmla="*/ 1474888 h 3482342"/>
              <a:gd name="connsiteX37" fmla="*/ 10004424 w 12192000"/>
              <a:gd name="connsiteY37" fmla="*/ 1489801 h 3482342"/>
              <a:gd name="connsiteX38" fmla="*/ 9999951 w 12192000"/>
              <a:gd name="connsiteY38" fmla="*/ 1499127 h 3482342"/>
              <a:gd name="connsiteX39" fmla="*/ 9845462 w 12192000"/>
              <a:gd name="connsiteY39" fmla="*/ 1548192 h 3482342"/>
              <a:gd name="connsiteX40" fmla="*/ 9736156 w 12192000"/>
              <a:gd name="connsiteY40" fmla="*/ 1581928 h 3482342"/>
              <a:gd name="connsiteX41" fmla="*/ 9693355 w 12192000"/>
              <a:gd name="connsiteY41" fmla="*/ 1602632 h 3482342"/>
              <a:gd name="connsiteX42" fmla="*/ 9664242 w 12192000"/>
              <a:gd name="connsiteY42" fmla="*/ 1622075 h 3482342"/>
              <a:gd name="connsiteX43" fmla="*/ 9579195 w 12192000"/>
              <a:gd name="connsiteY43" fmla="*/ 1648017 h 3482342"/>
              <a:gd name="connsiteX44" fmla="*/ 9433652 w 12192000"/>
              <a:gd name="connsiteY44" fmla="*/ 1681174 h 3482342"/>
              <a:gd name="connsiteX45" fmla="*/ 9403775 w 12192000"/>
              <a:gd name="connsiteY45" fmla="*/ 1690403 h 3482342"/>
              <a:gd name="connsiteX46" fmla="*/ 9382503 w 12192000"/>
              <a:gd name="connsiteY46" fmla="*/ 1706957 h 3482342"/>
              <a:gd name="connsiteX47" fmla="*/ 9381410 w 12192000"/>
              <a:gd name="connsiteY47" fmla="*/ 1718312 h 3482342"/>
              <a:gd name="connsiteX48" fmla="*/ 9365685 w 12192000"/>
              <a:gd name="connsiteY48" fmla="*/ 1724772 h 3482342"/>
              <a:gd name="connsiteX49" fmla="*/ 9278020 w 12192000"/>
              <a:gd name="connsiteY49" fmla="*/ 1741161 h 3482342"/>
              <a:gd name="connsiteX50" fmla="*/ 9217145 w 12192000"/>
              <a:gd name="connsiteY50" fmla="*/ 1771195 h 3482342"/>
              <a:gd name="connsiteX51" fmla="*/ 8955875 w 12192000"/>
              <a:gd name="connsiteY51" fmla="*/ 1796806 h 3482342"/>
              <a:gd name="connsiteX52" fmla="*/ 8648415 w 12192000"/>
              <a:gd name="connsiteY52" fmla="*/ 1878623 h 3482342"/>
              <a:gd name="connsiteX53" fmla="*/ 8495949 w 12192000"/>
              <a:gd name="connsiteY53" fmla="*/ 1902425 h 3482342"/>
              <a:gd name="connsiteX54" fmla="*/ 8236214 w 12192000"/>
              <a:gd name="connsiteY54" fmla="*/ 1909725 h 3482342"/>
              <a:gd name="connsiteX55" fmla="*/ 8132104 w 12192000"/>
              <a:gd name="connsiteY55" fmla="*/ 1895727 h 3482342"/>
              <a:gd name="connsiteX56" fmla="*/ 7918078 w 12192000"/>
              <a:gd name="connsiteY56" fmla="*/ 1862668 h 3482342"/>
              <a:gd name="connsiteX57" fmla="*/ 7817899 w 12192000"/>
              <a:gd name="connsiteY57" fmla="*/ 1862176 h 3482342"/>
              <a:gd name="connsiteX58" fmla="*/ 7768994 w 12192000"/>
              <a:gd name="connsiteY58" fmla="*/ 1855721 h 3482342"/>
              <a:gd name="connsiteX59" fmla="*/ 7618027 w 12192000"/>
              <a:gd name="connsiteY59" fmla="*/ 1830959 h 3482342"/>
              <a:gd name="connsiteX60" fmla="*/ 7449425 w 12192000"/>
              <a:gd name="connsiteY60" fmla="*/ 1810910 h 3482342"/>
              <a:gd name="connsiteX61" fmla="*/ 7342915 w 12192000"/>
              <a:gd name="connsiteY61" fmla="*/ 1819827 h 3482342"/>
              <a:gd name="connsiteX62" fmla="*/ 7255191 w 12192000"/>
              <a:gd name="connsiteY62" fmla="*/ 1834354 h 3482342"/>
              <a:gd name="connsiteX63" fmla="*/ 7131205 w 12192000"/>
              <a:gd name="connsiteY63" fmla="*/ 1845557 h 3482342"/>
              <a:gd name="connsiteX64" fmla="*/ 6941837 w 12192000"/>
              <a:gd name="connsiteY64" fmla="*/ 1840640 h 3482342"/>
              <a:gd name="connsiteX65" fmla="*/ 6837145 w 12192000"/>
              <a:gd name="connsiteY65" fmla="*/ 1870724 h 3482342"/>
              <a:gd name="connsiteX66" fmla="*/ 6753991 w 12192000"/>
              <a:gd name="connsiteY66" fmla="*/ 1860969 h 3482342"/>
              <a:gd name="connsiteX67" fmla="*/ 6727754 w 12192000"/>
              <a:gd name="connsiteY67" fmla="*/ 1882372 h 3482342"/>
              <a:gd name="connsiteX68" fmla="*/ 6723371 w 12192000"/>
              <a:gd name="connsiteY68" fmla="*/ 1886494 h 3482342"/>
              <a:gd name="connsiteX69" fmla="*/ 6702779 w 12192000"/>
              <a:gd name="connsiteY69" fmla="*/ 1893601 h 3482342"/>
              <a:gd name="connsiteX70" fmla="*/ 6686657 w 12192000"/>
              <a:gd name="connsiteY70" fmla="*/ 1907344 h 3482342"/>
              <a:gd name="connsiteX71" fmla="*/ 6651330 w 12192000"/>
              <a:gd name="connsiteY71" fmla="*/ 1922921 h 3482342"/>
              <a:gd name="connsiteX72" fmla="*/ 6622958 w 12192000"/>
              <a:gd name="connsiteY72" fmla="*/ 1936255 h 3482342"/>
              <a:gd name="connsiteX73" fmla="*/ 6522602 w 12192000"/>
              <a:gd name="connsiteY73" fmla="*/ 1954133 h 3482342"/>
              <a:gd name="connsiteX74" fmla="*/ 6444344 w 12192000"/>
              <a:gd name="connsiteY74" fmla="*/ 1969663 h 3482342"/>
              <a:gd name="connsiteX75" fmla="*/ 6409626 w 12192000"/>
              <a:gd name="connsiteY75" fmla="*/ 1978846 h 3482342"/>
              <a:gd name="connsiteX76" fmla="*/ 6333446 w 12192000"/>
              <a:gd name="connsiteY76" fmla="*/ 1997163 h 3482342"/>
              <a:gd name="connsiteX77" fmla="*/ 6294933 w 12192000"/>
              <a:gd name="connsiteY77" fmla="*/ 2019412 h 3482342"/>
              <a:gd name="connsiteX78" fmla="*/ 6238719 w 12192000"/>
              <a:gd name="connsiteY78" fmla="*/ 2042547 h 3482342"/>
              <a:gd name="connsiteX79" fmla="*/ 6187205 w 12192000"/>
              <a:gd name="connsiteY79" fmla="*/ 2060048 h 3482342"/>
              <a:gd name="connsiteX80" fmla="*/ 6138780 w 12192000"/>
              <a:gd name="connsiteY80" fmla="*/ 2081918 h 3482342"/>
              <a:gd name="connsiteX81" fmla="*/ 6120125 w 12192000"/>
              <a:gd name="connsiteY81" fmla="*/ 2109475 h 3482342"/>
              <a:gd name="connsiteX82" fmla="*/ 6056576 w 12192000"/>
              <a:gd name="connsiteY82" fmla="*/ 2120066 h 3482342"/>
              <a:gd name="connsiteX83" fmla="*/ 5993794 w 12192000"/>
              <a:gd name="connsiteY83" fmla="*/ 2122569 h 3482342"/>
              <a:gd name="connsiteX84" fmla="*/ 5943601 w 12192000"/>
              <a:gd name="connsiteY84" fmla="*/ 2137719 h 3482342"/>
              <a:gd name="connsiteX85" fmla="*/ 5898141 w 12192000"/>
              <a:gd name="connsiteY85" fmla="*/ 2144806 h 3482342"/>
              <a:gd name="connsiteX86" fmla="*/ 5855337 w 12192000"/>
              <a:gd name="connsiteY86" fmla="*/ 2137719 h 3482342"/>
              <a:gd name="connsiteX87" fmla="*/ 5817682 w 12192000"/>
              <a:gd name="connsiteY87" fmla="*/ 2157358 h 3482342"/>
              <a:gd name="connsiteX88" fmla="*/ 5735300 w 12192000"/>
              <a:gd name="connsiteY88" fmla="*/ 2158902 h 3482342"/>
              <a:gd name="connsiteX89" fmla="*/ 5591469 w 12192000"/>
              <a:gd name="connsiteY89" fmla="*/ 2178389 h 3482342"/>
              <a:gd name="connsiteX90" fmla="*/ 5505818 w 12192000"/>
              <a:gd name="connsiteY90" fmla="*/ 2194207 h 3482342"/>
              <a:gd name="connsiteX91" fmla="*/ 5452860 w 12192000"/>
              <a:gd name="connsiteY91" fmla="*/ 2180085 h 3482342"/>
              <a:gd name="connsiteX92" fmla="*/ 5414282 w 12192000"/>
              <a:gd name="connsiteY92" fmla="*/ 2183070 h 3482342"/>
              <a:gd name="connsiteX93" fmla="*/ 5368369 w 12192000"/>
              <a:gd name="connsiteY93" fmla="*/ 2204272 h 3482342"/>
              <a:gd name="connsiteX94" fmla="*/ 5336354 w 12192000"/>
              <a:gd name="connsiteY94" fmla="*/ 2218920 h 3482342"/>
              <a:gd name="connsiteX95" fmla="*/ 5291263 w 12192000"/>
              <a:gd name="connsiteY95" fmla="*/ 2239182 h 3482342"/>
              <a:gd name="connsiteX96" fmla="*/ 5255152 w 12192000"/>
              <a:gd name="connsiteY96" fmla="*/ 2247164 h 3482342"/>
              <a:gd name="connsiteX97" fmla="*/ 5233796 w 12192000"/>
              <a:gd name="connsiteY97" fmla="*/ 2268260 h 3482342"/>
              <a:gd name="connsiteX98" fmla="*/ 5212786 w 12192000"/>
              <a:gd name="connsiteY98" fmla="*/ 2296592 h 3482342"/>
              <a:gd name="connsiteX99" fmla="*/ 5173523 w 12192000"/>
              <a:gd name="connsiteY99" fmla="*/ 2309057 h 3482342"/>
              <a:gd name="connsiteX100" fmla="*/ 5123830 w 12192000"/>
              <a:gd name="connsiteY100" fmla="*/ 2307070 h 3482342"/>
              <a:gd name="connsiteX101" fmla="*/ 5065426 w 12192000"/>
              <a:gd name="connsiteY101" fmla="*/ 2324076 h 3482342"/>
              <a:gd name="connsiteX102" fmla="*/ 4975908 w 12192000"/>
              <a:gd name="connsiteY102" fmla="*/ 2364128 h 3482342"/>
              <a:gd name="connsiteX103" fmla="*/ 4913723 w 12192000"/>
              <a:gd name="connsiteY103" fmla="*/ 2385265 h 3482342"/>
              <a:gd name="connsiteX104" fmla="*/ 4746485 w 12192000"/>
              <a:gd name="connsiteY104" fmla="*/ 2451769 h 3482342"/>
              <a:gd name="connsiteX105" fmla="*/ 4681588 w 12192000"/>
              <a:gd name="connsiteY105" fmla="*/ 2467494 h 3482342"/>
              <a:gd name="connsiteX106" fmla="*/ 1783655 w 12192000"/>
              <a:gd name="connsiteY106" fmla="*/ 3163860 h 3482342"/>
              <a:gd name="connsiteX107" fmla="*/ 1325955 w 12192000"/>
              <a:gd name="connsiteY107" fmla="*/ 3176692 h 3482342"/>
              <a:gd name="connsiteX108" fmla="*/ 1190384 w 12192000"/>
              <a:gd name="connsiteY108" fmla="*/ 3203504 h 3482342"/>
              <a:gd name="connsiteX109" fmla="*/ 1094537 w 12192000"/>
              <a:gd name="connsiteY109" fmla="*/ 3229469 h 3482342"/>
              <a:gd name="connsiteX110" fmla="*/ 779276 w 12192000"/>
              <a:gd name="connsiteY110" fmla="*/ 3327290 h 3482342"/>
              <a:gd name="connsiteX111" fmla="*/ 600378 w 12192000"/>
              <a:gd name="connsiteY111" fmla="*/ 3335250 h 3482342"/>
              <a:gd name="connsiteX112" fmla="*/ 493457 w 12192000"/>
              <a:gd name="connsiteY112" fmla="*/ 3365044 h 3482342"/>
              <a:gd name="connsiteX113" fmla="*/ 349402 w 12192000"/>
              <a:gd name="connsiteY113" fmla="*/ 3380897 h 3482342"/>
              <a:gd name="connsiteX114" fmla="*/ 192183 w 12192000"/>
              <a:gd name="connsiteY114" fmla="*/ 3460075 h 3482342"/>
              <a:gd name="connsiteX115" fmla="*/ 46713 w 12192000"/>
              <a:gd name="connsiteY115" fmla="*/ 3462986 h 3482342"/>
              <a:gd name="connsiteX116" fmla="*/ 2765 w 12192000"/>
              <a:gd name="connsiteY116" fmla="*/ 3480770 h 3482342"/>
              <a:gd name="connsiteX117" fmla="*/ 0 w 12192000"/>
              <a:gd name="connsiteY117" fmla="*/ 3482342 h 3482342"/>
              <a:gd name="connsiteX118" fmla="*/ 0 w 12192000"/>
              <a:gd name="connsiteY118"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75804 w 12192000"/>
              <a:gd name="connsiteY19" fmla="*/ 1067977 h 3482342"/>
              <a:gd name="connsiteX20" fmla="*/ 11120819 w 12192000"/>
              <a:gd name="connsiteY20" fmla="*/ 1126133 h 3482342"/>
              <a:gd name="connsiteX21" fmla="*/ 11028687 w 12192000"/>
              <a:gd name="connsiteY21" fmla="*/ 1199018 h 3482342"/>
              <a:gd name="connsiteX22" fmla="*/ 10960443 w 12192000"/>
              <a:gd name="connsiteY22" fmla="*/ 1244502 h 3482342"/>
              <a:gd name="connsiteX23" fmla="*/ 10850998 w 12192000"/>
              <a:gd name="connsiteY23" fmla="*/ 1269215 h 3482342"/>
              <a:gd name="connsiteX24" fmla="*/ 10815658 w 12192000"/>
              <a:gd name="connsiteY24" fmla="*/ 1287849 h 3482342"/>
              <a:gd name="connsiteX25" fmla="*/ 10679906 w 12192000"/>
              <a:gd name="connsiteY25" fmla="*/ 1324988 h 3482342"/>
              <a:gd name="connsiteX26" fmla="*/ 10636304 w 12192000"/>
              <a:gd name="connsiteY26" fmla="*/ 1317928 h 3482342"/>
              <a:gd name="connsiteX27" fmla="*/ 10603863 w 12192000"/>
              <a:gd name="connsiteY27" fmla="*/ 1346886 h 3482342"/>
              <a:gd name="connsiteX28" fmla="*/ 10573203 w 12192000"/>
              <a:gd name="connsiteY28" fmla="*/ 1351996 h 3482342"/>
              <a:gd name="connsiteX29" fmla="*/ 10513263 w 12192000"/>
              <a:gd name="connsiteY29" fmla="*/ 1350756 h 3482342"/>
              <a:gd name="connsiteX30" fmla="*/ 10464012 w 12192000"/>
              <a:gd name="connsiteY30" fmla="*/ 1391778 h 3482342"/>
              <a:gd name="connsiteX31" fmla="*/ 10405409 w 12192000"/>
              <a:gd name="connsiteY31" fmla="*/ 1422789 h 3482342"/>
              <a:gd name="connsiteX32" fmla="*/ 10370530 w 12192000"/>
              <a:gd name="connsiteY32" fmla="*/ 1441596 h 3482342"/>
              <a:gd name="connsiteX33" fmla="*/ 10314361 w 12192000"/>
              <a:gd name="connsiteY33" fmla="*/ 1466924 h 3482342"/>
              <a:gd name="connsiteX34" fmla="*/ 10264922 w 12192000"/>
              <a:gd name="connsiteY34" fmla="*/ 1472107 h 3482342"/>
              <a:gd name="connsiteX35" fmla="*/ 10201385 w 12192000"/>
              <a:gd name="connsiteY35" fmla="*/ 1477515 h 3482342"/>
              <a:gd name="connsiteX36" fmla="*/ 10120184 w 12192000"/>
              <a:gd name="connsiteY36" fmla="*/ 1466924 h 3482342"/>
              <a:gd name="connsiteX37" fmla="*/ 10058690 w 12192000"/>
              <a:gd name="connsiteY37" fmla="*/ 1474888 h 3482342"/>
              <a:gd name="connsiteX38" fmla="*/ 10004424 w 12192000"/>
              <a:gd name="connsiteY38" fmla="*/ 1489801 h 3482342"/>
              <a:gd name="connsiteX39" fmla="*/ 9999951 w 12192000"/>
              <a:gd name="connsiteY39" fmla="*/ 1499127 h 3482342"/>
              <a:gd name="connsiteX40" fmla="*/ 9845462 w 12192000"/>
              <a:gd name="connsiteY40" fmla="*/ 1548192 h 3482342"/>
              <a:gd name="connsiteX41" fmla="*/ 9736156 w 12192000"/>
              <a:gd name="connsiteY41" fmla="*/ 1581928 h 3482342"/>
              <a:gd name="connsiteX42" fmla="*/ 9693355 w 12192000"/>
              <a:gd name="connsiteY42" fmla="*/ 1602632 h 3482342"/>
              <a:gd name="connsiteX43" fmla="*/ 9664242 w 12192000"/>
              <a:gd name="connsiteY43" fmla="*/ 1622075 h 3482342"/>
              <a:gd name="connsiteX44" fmla="*/ 9579195 w 12192000"/>
              <a:gd name="connsiteY44" fmla="*/ 1648017 h 3482342"/>
              <a:gd name="connsiteX45" fmla="*/ 9433652 w 12192000"/>
              <a:gd name="connsiteY45" fmla="*/ 1681174 h 3482342"/>
              <a:gd name="connsiteX46" fmla="*/ 9403775 w 12192000"/>
              <a:gd name="connsiteY46" fmla="*/ 1690403 h 3482342"/>
              <a:gd name="connsiteX47" fmla="*/ 9382503 w 12192000"/>
              <a:gd name="connsiteY47" fmla="*/ 1706957 h 3482342"/>
              <a:gd name="connsiteX48" fmla="*/ 9381410 w 12192000"/>
              <a:gd name="connsiteY48" fmla="*/ 1718312 h 3482342"/>
              <a:gd name="connsiteX49" fmla="*/ 9365685 w 12192000"/>
              <a:gd name="connsiteY49" fmla="*/ 1724772 h 3482342"/>
              <a:gd name="connsiteX50" fmla="*/ 9278020 w 12192000"/>
              <a:gd name="connsiteY50" fmla="*/ 1741161 h 3482342"/>
              <a:gd name="connsiteX51" fmla="*/ 9217145 w 12192000"/>
              <a:gd name="connsiteY51" fmla="*/ 1771195 h 3482342"/>
              <a:gd name="connsiteX52" fmla="*/ 8955875 w 12192000"/>
              <a:gd name="connsiteY52" fmla="*/ 1796806 h 3482342"/>
              <a:gd name="connsiteX53" fmla="*/ 8648415 w 12192000"/>
              <a:gd name="connsiteY53" fmla="*/ 1878623 h 3482342"/>
              <a:gd name="connsiteX54" fmla="*/ 8495949 w 12192000"/>
              <a:gd name="connsiteY54" fmla="*/ 1902425 h 3482342"/>
              <a:gd name="connsiteX55" fmla="*/ 8236214 w 12192000"/>
              <a:gd name="connsiteY55" fmla="*/ 1909725 h 3482342"/>
              <a:gd name="connsiteX56" fmla="*/ 8132104 w 12192000"/>
              <a:gd name="connsiteY56" fmla="*/ 1895727 h 3482342"/>
              <a:gd name="connsiteX57" fmla="*/ 7918078 w 12192000"/>
              <a:gd name="connsiteY57" fmla="*/ 1862668 h 3482342"/>
              <a:gd name="connsiteX58" fmla="*/ 7817899 w 12192000"/>
              <a:gd name="connsiteY58" fmla="*/ 1862176 h 3482342"/>
              <a:gd name="connsiteX59" fmla="*/ 7768994 w 12192000"/>
              <a:gd name="connsiteY59" fmla="*/ 1855721 h 3482342"/>
              <a:gd name="connsiteX60" fmla="*/ 7618027 w 12192000"/>
              <a:gd name="connsiteY60" fmla="*/ 1830959 h 3482342"/>
              <a:gd name="connsiteX61" fmla="*/ 7449425 w 12192000"/>
              <a:gd name="connsiteY61" fmla="*/ 1810910 h 3482342"/>
              <a:gd name="connsiteX62" fmla="*/ 7342915 w 12192000"/>
              <a:gd name="connsiteY62" fmla="*/ 1819827 h 3482342"/>
              <a:gd name="connsiteX63" fmla="*/ 7255191 w 12192000"/>
              <a:gd name="connsiteY63" fmla="*/ 1834354 h 3482342"/>
              <a:gd name="connsiteX64" fmla="*/ 7131205 w 12192000"/>
              <a:gd name="connsiteY64" fmla="*/ 1845557 h 3482342"/>
              <a:gd name="connsiteX65" fmla="*/ 6941837 w 12192000"/>
              <a:gd name="connsiteY65" fmla="*/ 1840640 h 3482342"/>
              <a:gd name="connsiteX66" fmla="*/ 6837145 w 12192000"/>
              <a:gd name="connsiteY66" fmla="*/ 1870724 h 3482342"/>
              <a:gd name="connsiteX67" fmla="*/ 6753991 w 12192000"/>
              <a:gd name="connsiteY67" fmla="*/ 1860969 h 3482342"/>
              <a:gd name="connsiteX68" fmla="*/ 6727754 w 12192000"/>
              <a:gd name="connsiteY68" fmla="*/ 1882372 h 3482342"/>
              <a:gd name="connsiteX69" fmla="*/ 6723371 w 12192000"/>
              <a:gd name="connsiteY69" fmla="*/ 1886494 h 3482342"/>
              <a:gd name="connsiteX70" fmla="*/ 6702779 w 12192000"/>
              <a:gd name="connsiteY70" fmla="*/ 1893601 h 3482342"/>
              <a:gd name="connsiteX71" fmla="*/ 6686657 w 12192000"/>
              <a:gd name="connsiteY71" fmla="*/ 1907344 h 3482342"/>
              <a:gd name="connsiteX72" fmla="*/ 6651330 w 12192000"/>
              <a:gd name="connsiteY72" fmla="*/ 1922921 h 3482342"/>
              <a:gd name="connsiteX73" fmla="*/ 6622958 w 12192000"/>
              <a:gd name="connsiteY73" fmla="*/ 1936255 h 3482342"/>
              <a:gd name="connsiteX74" fmla="*/ 6522602 w 12192000"/>
              <a:gd name="connsiteY74" fmla="*/ 1954133 h 3482342"/>
              <a:gd name="connsiteX75" fmla="*/ 6444344 w 12192000"/>
              <a:gd name="connsiteY75" fmla="*/ 1969663 h 3482342"/>
              <a:gd name="connsiteX76" fmla="*/ 6409626 w 12192000"/>
              <a:gd name="connsiteY76" fmla="*/ 1978846 h 3482342"/>
              <a:gd name="connsiteX77" fmla="*/ 6333446 w 12192000"/>
              <a:gd name="connsiteY77" fmla="*/ 1997163 h 3482342"/>
              <a:gd name="connsiteX78" fmla="*/ 6294933 w 12192000"/>
              <a:gd name="connsiteY78" fmla="*/ 2019412 h 3482342"/>
              <a:gd name="connsiteX79" fmla="*/ 6238719 w 12192000"/>
              <a:gd name="connsiteY79" fmla="*/ 2042547 h 3482342"/>
              <a:gd name="connsiteX80" fmla="*/ 6187205 w 12192000"/>
              <a:gd name="connsiteY80" fmla="*/ 2060048 h 3482342"/>
              <a:gd name="connsiteX81" fmla="*/ 6138780 w 12192000"/>
              <a:gd name="connsiteY81" fmla="*/ 2081918 h 3482342"/>
              <a:gd name="connsiteX82" fmla="*/ 6120125 w 12192000"/>
              <a:gd name="connsiteY82" fmla="*/ 2109475 h 3482342"/>
              <a:gd name="connsiteX83" fmla="*/ 6056576 w 12192000"/>
              <a:gd name="connsiteY83" fmla="*/ 2120066 h 3482342"/>
              <a:gd name="connsiteX84" fmla="*/ 5993794 w 12192000"/>
              <a:gd name="connsiteY84" fmla="*/ 2122569 h 3482342"/>
              <a:gd name="connsiteX85" fmla="*/ 5943601 w 12192000"/>
              <a:gd name="connsiteY85" fmla="*/ 2137719 h 3482342"/>
              <a:gd name="connsiteX86" fmla="*/ 5898141 w 12192000"/>
              <a:gd name="connsiteY86" fmla="*/ 2144806 h 3482342"/>
              <a:gd name="connsiteX87" fmla="*/ 5855337 w 12192000"/>
              <a:gd name="connsiteY87" fmla="*/ 2137719 h 3482342"/>
              <a:gd name="connsiteX88" fmla="*/ 5817682 w 12192000"/>
              <a:gd name="connsiteY88" fmla="*/ 2157358 h 3482342"/>
              <a:gd name="connsiteX89" fmla="*/ 5735300 w 12192000"/>
              <a:gd name="connsiteY89" fmla="*/ 2158902 h 3482342"/>
              <a:gd name="connsiteX90" fmla="*/ 5591469 w 12192000"/>
              <a:gd name="connsiteY90" fmla="*/ 2178389 h 3482342"/>
              <a:gd name="connsiteX91" fmla="*/ 5505818 w 12192000"/>
              <a:gd name="connsiteY91" fmla="*/ 2194207 h 3482342"/>
              <a:gd name="connsiteX92" fmla="*/ 5452860 w 12192000"/>
              <a:gd name="connsiteY92" fmla="*/ 2180085 h 3482342"/>
              <a:gd name="connsiteX93" fmla="*/ 5414282 w 12192000"/>
              <a:gd name="connsiteY93" fmla="*/ 2183070 h 3482342"/>
              <a:gd name="connsiteX94" fmla="*/ 5368369 w 12192000"/>
              <a:gd name="connsiteY94" fmla="*/ 2204272 h 3482342"/>
              <a:gd name="connsiteX95" fmla="*/ 5336354 w 12192000"/>
              <a:gd name="connsiteY95" fmla="*/ 2218920 h 3482342"/>
              <a:gd name="connsiteX96" fmla="*/ 5291263 w 12192000"/>
              <a:gd name="connsiteY96" fmla="*/ 2239182 h 3482342"/>
              <a:gd name="connsiteX97" fmla="*/ 5255152 w 12192000"/>
              <a:gd name="connsiteY97" fmla="*/ 2247164 h 3482342"/>
              <a:gd name="connsiteX98" fmla="*/ 5233796 w 12192000"/>
              <a:gd name="connsiteY98" fmla="*/ 2268260 h 3482342"/>
              <a:gd name="connsiteX99" fmla="*/ 5212786 w 12192000"/>
              <a:gd name="connsiteY99" fmla="*/ 2296592 h 3482342"/>
              <a:gd name="connsiteX100" fmla="*/ 5173523 w 12192000"/>
              <a:gd name="connsiteY100" fmla="*/ 2309057 h 3482342"/>
              <a:gd name="connsiteX101" fmla="*/ 5123830 w 12192000"/>
              <a:gd name="connsiteY101" fmla="*/ 2307070 h 3482342"/>
              <a:gd name="connsiteX102" fmla="*/ 5065426 w 12192000"/>
              <a:gd name="connsiteY102" fmla="*/ 2324076 h 3482342"/>
              <a:gd name="connsiteX103" fmla="*/ 4975908 w 12192000"/>
              <a:gd name="connsiteY103" fmla="*/ 2364128 h 3482342"/>
              <a:gd name="connsiteX104" fmla="*/ 4913723 w 12192000"/>
              <a:gd name="connsiteY104" fmla="*/ 2385265 h 3482342"/>
              <a:gd name="connsiteX105" fmla="*/ 4746485 w 12192000"/>
              <a:gd name="connsiteY105" fmla="*/ 2451769 h 3482342"/>
              <a:gd name="connsiteX106" fmla="*/ 4681588 w 12192000"/>
              <a:gd name="connsiteY106" fmla="*/ 2467494 h 3482342"/>
              <a:gd name="connsiteX107" fmla="*/ 1783655 w 12192000"/>
              <a:gd name="connsiteY107" fmla="*/ 3163860 h 3482342"/>
              <a:gd name="connsiteX108" fmla="*/ 1325955 w 12192000"/>
              <a:gd name="connsiteY108" fmla="*/ 3176692 h 3482342"/>
              <a:gd name="connsiteX109" fmla="*/ 1190384 w 12192000"/>
              <a:gd name="connsiteY109" fmla="*/ 3203504 h 3482342"/>
              <a:gd name="connsiteX110" fmla="*/ 1094537 w 12192000"/>
              <a:gd name="connsiteY110" fmla="*/ 3229469 h 3482342"/>
              <a:gd name="connsiteX111" fmla="*/ 779276 w 12192000"/>
              <a:gd name="connsiteY111" fmla="*/ 3327290 h 3482342"/>
              <a:gd name="connsiteX112" fmla="*/ 600378 w 12192000"/>
              <a:gd name="connsiteY112" fmla="*/ 3335250 h 3482342"/>
              <a:gd name="connsiteX113" fmla="*/ 493457 w 12192000"/>
              <a:gd name="connsiteY113" fmla="*/ 3365044 h 3482342"/>
              <a:gd name="connsiteX114" fmla="*/ 349402 w 12192000"/>
              <a:gd name="connsiteY114" fmla="*/ 3380897 h 3482342"/>
              <a:gd name="connsiteX115" fmla="*/ 192183 w 12192000"/>
              <a:gd name="connsiteY115" fmla="*/ 3460075 h 3482342"/>
              <a:gd name="connsiteX116" fmla="*/ 46713 w 12192000"/>
              <a:gd name="connsiteY116" fmla="*/ 3462986 h 3482342"/>
              <a:gd name="connsiteX117" fmla="*/ 2765 w 12192000"/>
              <a:gd name="connsiteY117" fmla="*/ 3480770 h 3482342"/>
              <a:gd name="connsiteX118" fmla="*/ 0 w 12192000"/>
              <a:gd name="connsiteY118" fmla="*/ 3482342 h 3482342"/>
              <a:gd name="connsiteX119" fmla="*/ 0 w 12192000"/>
              <a:gd name="connsiteY11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6987 w 12192000"/>
              <a:gd name="connsiteY18" fmla="*/ 1000897 h 3482342"/>
              <a:gd name="connsiteX19" fmla="*/ 11193568 w 12192000"/>
              <a:gd name="connsiteY19" fmla="*/ 1039464 h 3482342"/>
              <a:gd name="connsiteX20" fmla="*/ 11175804 w 12192000"/>
              <a:gd name="connsiteY20" fmla="*/ 1067977 h 3482342"/>
              <a:gd name="connsiteX21" fmla="*/ 11120819 w 12192000"/>
              <a:gd name="connsiteY21" fmla="*/ 1126133 h 3482342"/>
              <a:gd name="connsiteX22" fmla="*/ 11028687 w 12192000"/>
              <a:gd name="connsiteY22" fmla="*/ 1199018 h 3482342"/>
              <a:gd name="connsiteX23" fmla="*/ 10960443 w 12192000"/>
              <a:gd name="connsiteY23" fmla="*/ 1244502 h 3482342"/>
              <a:gd name="connsiteX24" fmla="*/ 10850998 w 12192000"/>
              <a:gd name="connsiteY24" fmla="*/ 1269215 h 3482342"/>
              <a:gd name="connsiteX25" fmla="*/ 10815658 w 12192000"/>
              <a:gd name="connsiteY25" fmla="*/ 1287849 h 3482342"/>
              <a:gd name="connsiteX26" fmla="*/ 10679906 w 12192000"/>
              <a:gd name="connsiteY26" fmla="*/ 1324988 h 3482342"/>
              <a:gd name="connsiteX27" fmla="*/ 10636304 w 12192000"/>
              <a:gd name="connsiteY27" fmla="*/ 1317928 h 3482342"/>
              <a:gd name="connsiteX28" fmla="*/ 10603863 w 12192000"/>
              <a:gd name="connsiteY28" fmla="*/ 1346886 h 3482342"/>
              <a:gd name="connsiteX29" fmla="*/ 10573203 w 12192000"/>
              <a:gd name="connsiteY29" fmla="*/ 1351996 h 3482342"/>
              <a:gd name="connsiteX30" fmla="*/ 10513263 w 12192000"/>
              <a:gd name="connsiteY30" fmla="*/ 1350756 h 3482342"/>
              <a:gd name="connsiteX31" fmla="*/ 10464012 w 12192000"/>
              <a:gd name="connsiteY31" fmla="*/ 1391778 h 3482342"/>
              <a:gd name="connsiteX32" fmla="*/ 10405409 w 12192000"/>
              <a:gd name="connsiteY32" fmla="*/ 1422789 h 3482342"/>
              <a:gd name="connsiteX33" fmla="*/ 10370530 w 12192000"/>
              <a:gd name="connsiteY33" fmla="*/ 1441596 h 3482342"/>
              <a:gd name="connsiteX34" fmla="*/ 10314361 w 12192000"/>
              <a:gd name="connsiteY34" fmla="*/ 1466924 h 3482342"/>
              <a:gd name="connsiteX35" fmla="*/ 10264922 w 12192000"/>
              <a:gd name="connsiteY35" fmla="*/ 1472107 h 3482342"/>
              <a:gd name="connsiteX36" fmla="*/ 10201385 w 12192000"/>
              <a:gd name="connsiteY36" fmla="*/ 1477515 h 3482342"/>
              <a:gd name="connsiteX37" fmla="*/ 10120184 w 12192000"/>
              <a:gd name="connsiteY37" fmla="*/ 1466924 h 3482342"/>
              <a:gd name="connsiteX38" fmla="*/ 10058690 w 12192000"/>
              <a:gd name="connsiteY38" fmla="*/ 1474888 h 3482342"/>
              <a:gd name="connsiteX39" fmla="*/ 10004424 w 12192000"/>
              <a:gd name="connsiteY39" fmla="*/ 1489801 h 3482342"/>
              <a:gd name="connsiteX40" fmla="*/ 9999951 w 12192000"/>
              <a:gd name="connsiteY40" fmla="*/ 1499127 h 3482342"/>
              <a:gd name="connsiteX41" fmla="*/ 9845462 w 12192000"/>
              <a:gd name="connsiteY41" fmla="*/ 1548192 h 3482342"/>
              <a:gd name="connsiteX42" fmla="*/ 9736156 w 12192000"/>
              <a:gd name="connsiteY42" fmla="*/ 1581928 h 3482342"/>
              <a:gd name="connsiteX43" fmla="*/ 9693355 w 12192000"/>
              <a:gd name="connsiteY43" fmla="*/ 1602632 h 3482342"/>
              <a:gd name="connsiteX44" fmla="*/ 9664242 w 12192000"/>
              <a:gd name="connsiteY44" fmla="*/ 1622075 h 3482342"/>
              <a:gd name="connsiteX45" fmla="*/ 9579195 w 12192000"/>
              <a:gd name="connsiteY45" fmla="*/ 1648017 h 3482342"/>
              <a:gd name="connsiteX46" fmla="*/ 9433652 w 12192000"/>
              <a:gd name="connsiteY46" fmla="*/ 1681174 h 3482342"/>
              <a:gd name="connsiteX47" fmla="*/ 9403775 w 12192000"/>
              <a:gd name="connsiteY47" fmla="*/ 1690403 h 3482342"/>
              <a:gd name="connsiteX48" fmla="*/ 9382503 w 12192000"/>
              <a:gd name="connsiteY48" fmla="*/ 1706957 h 3482342"/>
              <a:gd name="connsiteX49" fmla="*/ 9381410 w 12192000"/>
              <a:gd name="connsiteY49" fmla="*/ 1718312 h 3482342"/>
              <a:gd name="connsiteX50" fmla="*/ 9365685 w 12192000"/>
              <a:gd name="connsiteY50" fmla="*/ 1724772 h 3482342"/>
              <a:gd name="connsiteX51" fmla="*/ 9278020 w 12192000"/>
              <a:gd name="connsiteY51" fmla="*/ 1741161 h 3482342"/>
              <a:gd name="connsiteX52" fmla="*/ 9217145 w 12192000"/>
              <a:gd name="connsiteY52" fmla="*/ 1771195 h 3482342"/>
              <a:gd name="connsiteX53" fmla="*/ 8955875 w 12192000"/>
              <a:gd name="connsiteY53" fmla="*/ 1796806 h 3482342"/>
              <a:gd name="connsiteX54" fmla="*/ 8648415 w 12192000"/>
              <a:gd name="connsiteY54" fmla="*/ 1878623 h 3482342"/>
              <a:gd name="connsiteX55" fmla="*/ 8495949 w 12192000"/>
              <a:gd name="connsiteY55" fmla="*/ 1902425 h 3482342"/>
              <a:gd name="connsiteX56" fmla="*/ 8236214 w 12192000"/>
              <a:gd name="connsiteY56" fmla="*/ 1909725 h 3482342"/>
              <a:gd name="connsiteX57" fmla="*/ 8132104 w 12192000"/>
              <a:gd name="connsiteY57" fmla="*/ 1895727 h 3482342"/>
              <a:gd name="connsiteX58" fmla="*/ 7918078 w 12192000"/>
              <a:gd name="connsiteY58" fmla="*/ 1862668 h 3482342"/>
              <a:gd name="connsiteX59" fmla="*/ 7817899 w 12192000"/>
              <a:gd name="connsiteY59" fmla="*/ 1862176 h 3482342"/>
              <a:gd name="connsiteX60" fmla="*/ 7768994 w 12192000"/>
              <a:gd name="connsiteY60" fmla="*/ 1855721 h 3482342"/>
              <a:gd name="connsiteX61" fmla="*/ 7618027 w 12192000"/>
              <a:gd name="connsiteY61" fmla="*/ 1830959 h 3482342"/>
              <a:gd name="connsiteX62" fmla="*/ 7449425 w 12192000"/>
              <a:gd name="connsiteY62" fmla="*/ 1810910 h 3482342"/>
              <a:gd name="connsiteX63" fmla="*/ 7342915 w 12192000"/>
              <a:gd name="connsiteY63" fmla="*/ 1819827 h 3482342"/>
              <a:gd name="connsiteX64" fmla="*/ 7255191 w 12192000"/>
              <a:gd name="connsiteY64" fmla="*/ 1834354 h 3482342"/>
              <a:gd name="connsiteX65" fmla="*/ 7131205 w 12192000"/>
              <a:gd name="connsiteY65" fmla="*/ 1845557 h 3482342"/>
              <a:gd name="connsiteX66" fmla="*/ 6941837 w 12192000"/>
              <a:gd name="connsiteY66" fmla="*/ 1840640 h 3482342"/>
              <a:gd name="connsiteX67" fmla="*/ 6837145 w 12192000"/>
              <a:gd name="connsiteY67" fmla="*/ 1870724 h 3482342"/>
              <a:gd name="connsiteX68" fmla="*/ 6753991 w 12192000"/>
              <a:gd name="connsiteY68" fmla="*/ 1860969 h 3482342"/>
              <a:gd name="connsiteX69" fmla="*/ 6727754 w 12192000"/>
              <a:gd name="connsiteY69" fmla="*/ 1882372 h 3482342"/>
              <a:gd name="connsiteX70" fmla="*/ 6723371 w 12192000"/>
              <a:gd name="connsiteY70" fmla="*/ 1886494 h 3482342"/>
              <a:gd name="connsiteX71" fmla="*/ 6702779 w 12192000"/>
              <a:gd name="connsiteY71" fmla="*/ 1893601 h 3482342"/>
              <a:gd name="connsiteX72" fmla="*/ 6686657 w 12192000"/>
              <a:gd name="connsiteY72" fmla="*/ 1907344 h 3482342"/>
              <a:gd name="connsiteX73" fmla="*/ 6651330 w 12192000"/>
              <a:gd name="connsiteY73" fmla="*/ 1922921 h 3482342"/>
              <a:gd name="connsiteX74" fmla="*/ 6622958 w 12192000"/>
              <a:gd name="connsiteY74" fmla="*/ 1936255 h 3482342"/>
              <a:gd name="connsiteX75" fmla="*/ 6522602 w 12192000"/>
              <a:gd name="connsiteY75" fmla="*/ 1954133 h 3482342"/>
              <a:gd name="connsiteX76" fmla="*/ 6444344 w 12192000"/>
              <a:gd name="connsiteY76" fmla="*/ 1969663 h 3482342"/>
              <a:gd name="connsiteX77" fmla="*/ 6409626 w 12192000"/>
              <a:gd name="connsiteY77" fmla="*/ 1978846 h 3482342"/>
              <a:gd name="connsiteX78" fmla="*/ 6333446 w 12192000"/>
              <a:gd name="connsiteY78" fmla="*/ 1997163 h 3482342"/>
              <a:gd name="connsiteX79" fmla="*/ 6294933 w 12192000"/>
              <a:gd name="connsiteY79" fmla="*/ 2019412 h 3482342"/>
              <a:gd name="connsiteX80" fmla="*/ 6238719 w 12192000"/>
              <a:gd name="connsiteY80" fmla="*/ 2042547 h 3482342"/>
              <a:gd name="connsiteX81" fmla="*/ 6187205 w 12192000"/>
              <a:gd name="connsiteY81" fmla="*/ 2060048 h 3482342"/>
              <a:gd name="connsiteX82" fmla="*/ 6138780 w 12192000"/>
              <a:gd name="connsiteY82" fmla="*/ 2081918 h 3482342"/>
              <a:gd name="connsiteX83" fmla="*/ 6120125 w 12192000"/>
              <a:gd name="connsiteY83" fmla="*/ 2109475 h 3482342"/>
              <a:gd name="connsiteX84" fmla="*/ 6056576 w 12192000"/>
              <a:gd name="connsiteY84" fmla="*/ 2120066 h 3482342"/>
              <a:gd name="connsiteX85" fmla="*/ 5993794 w 12192000"/>
              <a:gd name="connsiteY85" fmla="*/ 2122569 h 3482342"/>
              <a:gd name="connsiteX86" fmla="*/ 5943601 w 12192000"/>
              <a:gd name="connsiteY86" fmla="*/ 2137719 h 3482342"/>
              <a:gd name="connsiteX87" fmla="*/ 5898141 w 12192000"/>
              <a:gd name="connsiteY87" fmla="*/ 2144806 h 3482342"/>
              <a:gd name="connsiteX88" fmla="*/ 5855337 w 12192000"/>
              <a:gd name="connsiteY88" fmla="*/ 2137719 h 3482342"/>
              <a:gd name="connsiteX89" fmla="*/ 5817682 w 12192000"/>
              <a:gd name="connsiteY89" fmla="*/ 2157358 h 3482342"/>
              <a:gd name="connsiteX90" fmla="*/ 5735300 w 12192000"/>
              <a:gd name="connsiteY90" fmla="*/ 2158902 h 3482342"/>
              <a:gd name="connsiteX91" fmla="*/ 5591469 w 12192000"/>
              <a:gd name="connsiteY91" fmla="*/ 2178389 h 3482342"/>
              <a:gd name="connsiteX92" fmla="*/ 5505818 w 12192000"/>
              <a:gd name="connsiteY92" fmla="*/ 2194207 h 3482342"/>
              <a:gd name="connsiteX93" fmla="*/ 5452860 w 12192000"/>
              <a:gd name="connsiteY93" fmla="*/ 2180085 h 3482342"/>
              <a:gd name="connsiteX94" fmla="*/ 5414282 w 12192000"/>
              <a:gd name="connsiteY94" fmla="*/ 2183070 h 3482342"/>
              <a:gd name="connsiteX95" fmla="*/ 5368369 w 12192000"/>
              <a:gd name="connsiteY95" fmla="*/ 2204272 h 3482342"/>
              <a:gd name="connsiteX96" fmla="*/ 5336354 w 12192000"/>
              <a:gd name="connsiteY96" fmla="*/ 2218920 h 3482342"/>
              <a:gd name="connsiteX97" fmla="*/ 5291263 w 12192000"/>
              <a:gd name="connsiteY97" fmla="*/ 2239182 h 3482342"/>
              <a:gd name="connsiteX98" fmla="*/ 5255152 w 12192000"/>
              <a:gd name="connsiteY98" fmla="*/ 2247164 h 3482342"/>
              <a:gd name="connsiteX99" fmla="*/ 5233796 w 12192000"/>
              <a:gd name="connsiteY99" fmla="*/ 2268260 h 3482342"/>
              <a:gd name="connsiteX100" fmla="*/ 5212786 w 12192000"/>
              <a:gd name="connsiteY100" fmla="*/ 2296592 h 3482342"/>
              <a:gd name="connsiteX101" fmla="*/ 5173523 w 12192000"/>
              <a:gd name="connsiteY101" fmla="*/ 2309057 h 3482342"/>
              <a:gd name="connsiteX102" fmla="*/ 5123830 w 12192000"/>
              <a:gd name="connsiteY102" fmla="*/ 2307070 h 3482342"/>
              <a:gd name="connsiteX103" fmla="*/ 5065426 w 12192000"/>
              <a:gd name="connsiteY103" fmla="*/ 2324076 h 3482342"/>
              <a:gd name="connsiteX104" fmla="*/ 4975908 w 12192000"/>
              <a:gd name="connsiteY104" fmla="*/ 2364128 h 3482342"/>
              <a:gd name="connsiteX105" fmla="*/ 4913723 w 12192000"/>
              <a:gd name="connsiteY105" fmla="*/ 2385265 h 3482342"/>
              <a:gd name="connsiteX106" fmla="*/ 4746485 w 12192000"/>
              <a:gd name="connsiteY106" fmla="*/ 2451769 h 3482342"/>
              <a:gd name="connsiteX107" fmla="*/ 4681588 w 12192000"/>
              <a:gd name="connsiteY107" fmla="*/ 2467494 h 3482342"/>
              <a:gd name="connsiteX108" fmla="*/ 1783655 w 12192000"/>
              <a:gd name="connsiteY108" fmla="*/ 3163860 h 3482342"/>
              <a:gd name="connsiteX109" fmla="*/ 1325955 w 12192000"/>
              <a:gd name="connsiteY109" fmla="*/ 3176692 h 3482342"/>
              <a:gd name="connsiteX110" fmla="*/ 1190384 w 12192000"/>
              <a:gd name="connsiteY110" fmla="*/ 3203504 h 3482342"/>
              <a:gd name="connsiteX111" fmla="*/ 1094537 w 12192000"/>
              <a:gd name="connsiteY111" fmla="*/ 3229469 h 3482342"/>
              <a:gd name="connsiteX112" fmla="*/ 779276 w 12192000"/>
              <a:gd name="connsiteY112" fmla="*/ 3327290 h 3482342"/>
              <a:gd name="connsiteX113" fmla="*/ 600378 w 12192000"/>
              <a:gd name="connsiteY113" fmla="*/ 3335250 h 3482342"/>
              <a:gd name="connsiteX114" fmla="*/ 493457 w 12192000"/>
              <a:gd name="connsiteY114" fmla="*/ 3365044 h 3482342"/>
              <a:gd name="connsiteX115" fmla="*/ 349402 w 12192000"/>
              <a:gd name="connsiteY115" fmla="*/ 3380897 h 3482342"/>
              <a:gd name="connsiteX116" fmla="*/ 192183 w 12192000"/>
              <a:gd name="connsiteY116" fmla="*/ 3460075 h 3482342"/>
              <a:gd name="connsiteX117" fmla="*/ 46713 w 12192000"/>
              <a:gd name="connsiteY117" fmla="*/ 3462986 h 3482342"/>
              <a:gd name="connsiteX118" fmla="*/ 2765 w 12192000"/>
              <a:gd name="connsiteY118" fmla="*/ 3480770 h 3482342"/>
              <a:gd name="connsiteX119" fmla="*/ 0 w 12192000"/>
              <a:gd name="connsiteY119" fmla="*/ 3482342 h 3482342"/>
              <a:gd name="connsiteX120" fmla="*/ 0 w 12192000"/>
              <a:gd name="connsiteY120"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313493 w 12192000"/>
              <a:gd name="connsiteY17" fmla="*/ 880860 h 3482342"/>
              <a:gd name="connsiteX18" fmla="*/ 11228040 w 12192000"/>
              <a:gd name="connsiteY18" fmla="*/ 958953 h 3482342"/>
              <a:gd name="connsiteX19" fmla="*/ 11196987 w 12192000"/>
              <a:gd name="connsiteY19" fmla="*/ 1000897 h 3482342"/>
              <a:gd name="connsiteX20" fmla="*/ 11193568 w 12192000"/>
              <a:gd name="connsiteY20" fmla="*/ 1039464 h 3482342"/>
              <a:gd name="connsiteX21" fmla="*/ 11175804 w 12192000"/>
              <a:gd name="connsiteY21" fmla="*/ 1067977 h 3482342"/>
              <a:gd name="connsiteX22" fmla="*/ 11120819 w 12192000"/>
              <a:gd name="connsiteY22" fmla="*/ 1126133 h 3482342"/>
              <a:gd name="connsiteX23" fmla="*/ 11028687 w 12192000"/>
              <a:gd name="connsiteY23" fmla="*/ 1199018 h 3482342"/>
              <a:gd name="connsiteX24" fmla="*/ 10960443 w 12192000"/>
              <a:gd name="connsiteY24" fmla="*/ 1244502 h 3482342"/>
              <a:gd name="connsiteX25" fmla="*/ 10850998 w 12192000"/>
              <a:gd name="connsiteY25" fmla="*/ 1269215 h 3482342"/>
              <a:gd name="connsiteX26" fmla="*/ 10815658 w 12192000"/>
              <a:gd name="connsiteY26" fmla="*/ 1287849 h 3482342"/>
              <a:gd name="connsiteX27" fmla="*/ 10679906 w 12192000"/>
              <a:gd name="connsiteY27" fmla="*/ 1324988 h 3482342"/>
              <a:gd name="connsiteX28" fmla="*/ 10636304 w 12192000"/>
              <a:gd name="connsiteY28" fmla="*/ 1317928 h 3482342"/>
              <a:gd name="connsiteX29" fmla="*/ 10603863 w 12192000"/>
              <a:gd name="connsiteY29" fmla="*/ 1346886 h 3482342"/>
              <a:gd name="connsiteX30" fmla="*/ 10573203 w 12192000"/>
              <a:gd name="connsiteY30" fmla="*/ 1351996 h 3482342"/>
              <a:gd name="connsiteX31" fmla="*/ 10513263 w 12192000"/>
              <a:gd name="connsiteY31" fmla="*/ 1350756 h 3482342"/>
              <a:gd name="connsiteX32" fmla="*/ 10464012 w 12192000"/>
              <a:gd name="connsiteY32" fmla="*/ 1391778 h 3482342"/>
              <a:gd name="connsiteX33" fmla="*/ 10405409 w 12192000"/>
              <a:gd name="connsiteY33" fmla="*/ 1422789 h 3482342"/>
              <a:gd name="connsiteX34" fmla="*/ 10370530 w 12192000"/>
              <a:gd name="connsiteY34" fmla="*/ 1441596 h 3482342"/>
              <a:gd name="connsiteX35" fmla="*/ 10314361 w 12192000"/>
              <a:gd name="connsiteY35" fmla="*/ 1466924 h 3482342"/>
              <a:gd name="connsiteX36" fmla="*/ 10264922 w 12192000"/>
              <a:gd name="connsiteY36" fmla="*/ 1472107 h 3482342"/>
              <a:gd name="connsiteX37" fmla="*/ 10201385 w 12192000"/>
              <a:gd name="connsiteY37" fmla="*/ 1477515 h 3482342"/>
              <a:gd name="connsiteX38" fmla="*/ 10120184 w 12192000"/>
              <a:gd name="connsiteY38" fmla="*/ 1466924 h 3482342"/>
              <a:gd name="connsiteX39" fmla="*/ 10058690 w 12192000"/>
              <a:gd name="connsiteY39" fmla="*/ 1474888 h 3482342"/>
              <a:gd name="connsiteX40" fmla="*/ 10004424 w 12192000"/>
              <a:gd name="connsiteY40" fmla="*/ 1489801 h 3482342"/>
              <a:gd name="connsiteX41" fmla="*/ 9999951 w 12192000"/>
              <a:gd name="connsiteY41" fmla="*/ 1499127 h 3482342"/>
              <a:gd name="connsiteX42" fmla="*/ 9845462 w 12192000"/>
              <a:gd name="connsiteY42" fmla="*/ 1548192 h 3482342"/>
              <a:gd name="connsiteX43" fmla="*/ 9736156 w 12192000"/>
              <a:gd name="connsiteY43" fmla="*/ 1581928 h 3482342"/>
              <a:gd name="connsiteX44" fmla="*/ 9693355 w 12192000"/>
              <a:gd name="connsiteY44" fmla="*/ 1602632 h 3482342"/>
              <a:gd name="connsiteX45" fmla="*/ 9664242 w 12192000"/>
              <a:gd name="connsiteY45" fmla="*/ 1622075 h 3482342"/>
              <a:gd name="connsiteX46" fmla="*/ 9579195 w 12192000"/>
              <a:gd name="connsiteY46" fmla="*/ 1648017 h 3482342"/>
              <a:gd name="connsiteX47" fmla="*/ 9433652 w 12192000"/>
              <a:gd name="connsiteY47" fmla="*/ 1681174 h 3482342"/>
              <a:gd name="connsiteX48" fmla="*/ 9403775 w 12192000"/>
              <a:gd name="connsiteY48" fmla="*/ 1690403 h 3482342"/>
              <a:gd name="connsiteX49" fmla="*/ 9382503 w 12192000"/>
              <a:gd name="connsiteY49" fmla="*/ 1706957 h 3482342"/>
              <a:gd name="connsiteX50" fmla="*/ 9381410 w 12192000"/>
              <a:gd name="connsiteY50" fmla="*/ 1718312 h 3482342"/>
              <a:gd name="connsiteX51" fmla="*/ 9365685 w 12192000"/>
              <a:gd name="connsiteY51" fmla="*/ 1724772 h 3482342"/>
              <a:gd name="connsiteX52" fmla="*/ 9278020 w 12192000"/>
              <a:gd name="connsiteY52" fmla="*/ 1741161 h 3482342"/>
              <a:gd name="connsiteX53" fmla="*/ 9217145 w 12192000"/>
              <a:gd name="connsiteY53" fmla="*/ 1771195 h 3482342"/>
              <a:gd name="connsiteX54" fmla="*/ 8955875 w 12192000"/>
              <a:gd name="connsiteY54" fmla="*/ 1796806 h 3482342"/>
              <a:gd name="connsiteX55" fmla="*/ 8648415 w 12192000"/>
              <a:gd name="connsiteY55" fmla="*/ 1878623 h 3482342"/>
              <a:gd name="connsiteX56" fmla="*/ 8495949 w 12192000"/>
              <a:gd name="connsiteY56" fmla="*/ 1902425 h 3482342"/>
              <a:gd name="connsiteX57" fmla="*/ 8236214 w 12192000"/>
              <a:gd name="connsiteY57" fmla="*/ 1909725 h 3482342"/>
              <a:gd name="connsiteX58" fmla="*/ 8132104 w 12192000"/>
              <a:gd name="connsiteY58" fmla="*/ 1895727 h 3482342"/>
              <a:gd name="connsiteX59" fmla="*/ 7918078 w 12192000"/>
              <a:gd name="connsiteY59" fmla="*/ 1862668 h 3482342"/>
              <a:gd name="connsiteX60" fmla="*/ 7817899 w 12192000"/>
              <a:gd name="connsiteY60" fmla="*/ 1862176 h 3482342"/>
              <a:gd name="connsiteX61" fmla="*/ 7768994 w 12192000"/>
              <a:gd name="connsiteY61" fmla="*/ 1855721 h 3482342"/>
              <a:gd name="connsiteX62" fmla="*/ 7618027 w 12192000"/>
              <a:gd name="connsiteY62" fmla="*/ 1830959 h 3482342"/>
              <a:gd name="connsiteX63" fmla="*/ 7449425 w 12192000"/>
              <a:gd name="connsiteY63" fmla="*/ 1810910 h 3482342"/>
              <a:gd name="connsiteX64" fmla="*/ 7342915 w 12192000"/>
              <a:gd name="connsiteY64" fmla="*/ 1819827 h 3482342"/>
              <a:gd name="connsiteX65" fmla="*/ 7255191 w 12192000"/>
              <a:gd name="connsiteY65" fmla="*/ 1834354 h 3482342"/>
              <a:gd name="connsiteX66" fmla="*/ 7131205 w 12192000"/>
              <a:gd name="connsiteY66" fmla="*/ 1845557 h 3482342"/>
              <a:gd name="connsiteX67" fmla="*/ 6941837 w 12192000"/>
              <a:gd name="connsiteY67" fmla="*/ 1840640 h 3482342"/>
              <a:gd name="connsiteX68" fmla="*/ 6837145 w 12192000"/>
              <a:gd name="connsiteY68" fmla="*/ 1870724 h 3482342"/>
              <a:gd name="connsiteX69" fmla="*/ 6753991 w 12192000"/>
              <a:gd name="connsiteY69" fmla="*/ 1860969 h 3482342"/>
              <a:gd name="connsiteX70" fmla="*/ 6727754 w 12192000"/>
              <a:gd name="connsiteY70" fmla="*/ 1882372 h 3482342"/>
              <a:gd name="connsiteX71" fmla="*/ 6723371 w 12192000"/>
              <a:gd name="connsiteY71" fmla="*/ 1886494 h 3482342"/>
              <a:gd name="connsiteX72" fmla="*/ 6702779 w 12192000"/>
              <a:gd name="connsiteY72" fmla="*/ 1893601 h 3482342"/>
              <a:gd name="connsiteX73" fmla="*/ 6686657 w 12192000"/>
              <a:gd name="connsiteY73" fmla="*/ 1907344 h 3482342"/>
              <a:gd name="connsiteX74" fmla="*/ 6651330 w 12192000"/>
              <a:gd name="connsiteY74" fmla="*/ 1922921 h 3482342"/>
              <a:gd name="connsiteX75" fmla="*/ 6622958 w 12192000"/>
              <a:gd name="connsiteY75" fmla="*/ 1936255 h 3482342"/>
              <a:gd name="connsiteX76" fmla="*/ 6522602 w 12192000"/>
              <a:gd name="connsiteY76" fmla="*/ 1954133 h 3482342"/>
              <a:gd name="connsiteX77" fmla="*/ 6444344 w 12192000"/>
              <a:gd name="connsiteY77" fmla="*/ 1969663 h 3482342"/>
              <a:gd name="connsiteX78" fmla="*/ 6409626 w 12192000"/>
              <a:gd name="connsiteY78" fmla="*/ 1978846 h 3482342"/>
              <a:gd name="connsiteX79" fmla="*/ 6333446 w 12192000"/>
              <a:gd name="connsiteY79" fmla="*/ 1997163 h 3482342"/>
              <a:gd name="connsiteX80" fmla="*/ 6294933 w 12192000"/>
              <a:gd name="connsiteY80" fmla="*/ 2019412 h 3482342"/>
              <a:gd name="connsiteX81" fmla="*/ 6238719 w 12192000"/>
              <a:gd name="connsiteY81" fmla="*/ 2042547 h 3482342"/>
              <a:gd name="connsiteX82" fmla="*/ 6187205 w 12192000"/>
              <a:gd name="connsiteY82" fmla="*/ 2060048 h 3482342"/>
              <a:gd name="connsiteX83" fmla="*/ 6138780 w 12192000"/>
              <a:gd name="connsiteY83" fmla="*/ 2081918 h 3482342"/>
              <a:gd name="connsiteX84" fmla="*/ 6120125 w 12192000"/>
              <a:gd name="connsiteY84" fmla="*/ 2109475 h 3482342"/>
              <a:gd name="connsiteX85" fmla="*/ 6056576 w 12192000"/>
              <a:gd name="connsiteY85" fmla="*/ 2120066 h 3482342"/>
              <a:gd name="connsiteX86" fmla="*/ 5993794 w 12192000"/>
              <a:gd name="connsiteY86" fmla="*/ 2122569 h 3482342"/>
              <a:gd name="connsiteX87" fmla="*/ 5943601 w 12192000"/>
              <a:gd name="connsiteY87" fmla="*/ 2137719 h 3482342"/>
              <a:gd name="connsiteX88" fmla="*/ 5898141 w 12192000"/>
              <a:gd name="connsiteY88" fmla="*/ 2144806 h 3482342"/>
              <a:gd name="connsiteX89" fmla="*/ 5855337 w 12192000"/>
              <a:gd name="connsiteY89" fmla="*/ 2137719 h 3482342"/>
              <a:gd name="connsiteX90" fmla="*/ 5817682 w 12192000"/>
              <a:gd name="connsiteY90" fmla="*/ 2157358 h 3482342"/>
              <a:gd name="connsiteX91" fmla="*/ 5735300 w 12192000"/>
              <a:gd name="connsiteY91" fmla="*/ 2158902 h 3482342"/>
              <a:gd name="connsiteX92" fmla="*/ 5591469 w 12192000"/>
              <a:gd name="connsiteY92" fmla="*/ 2178389 h 3482342"/>
              <a:gd name="connsiteX93" fmla="*/ 5505818 w 12192000"/>
              <a:gd name="connsiteY93" fmla="*/ 2194207 h 3482342"/>
              <a:gd name="connsiteX94" fmla="*/ 5452860 w 12192000"/>
              <a:gd name="connsiteY94" fmla="*/ 2180085 h 3482342"/>
              <a:gd name="connsiteX95" fmla="*/ 5414282 w 12192000"/>
              <a:gd name="connsiteY95" fmla="*/ 2183070 h 3482342"/>
              <a:gd name="connsiteX96" fmla="*/ 5368369 w 12192000"/>
              <a:gd name="connsiteY96" fmla="*/ 2204272 h 3482342"/>
              <a:gd name="connsiteX97" fmla="*/ 5336354 w 12192000"/>
              <a:gd name="connsiteY97" fmla="*/ 2218920 h 3482342"/>
              <a:gd name="connsiteX98" fmla="*/ 5291263 w 12192000"/>
              <a:gd name="connsiteY98" fmla="*/ 2239182 h 3482342"/>
              <a:gd name="connsiteX99" fmla="*/ 5255152 w 12192000"/>
              <a:gd name="connsiteY99" fmla="*/ 2247164 h 3482342"/>
              <a:gd name="connsiteX100" fmla="*/ 5233796 w 12192000"/>
              <a:gd name="connsiteY100" fmla="*/ 2268260 h 3482342"/>
              <a:gd name="connsiteX101" fmla="*/ 5212786 w 12192000"/>
              <a:gd name="connsiteY101" fmla="*/ 2296592 h 3482342"/>
              <a:gd name="connsiteX102" fmla="*/ 5173523 w 12192000"/>
              <a:gd name="connsiteY102" fmla="*/ 2309057 h 3482342"/>
              <a:gd name="connsiteX103" fmla="*/ 5123830 w 12192000"/>
              <a:gd name="connsiteY103" fmla="*/ 2307070 h 3482342"/>
              <a:gd name="connsiteX104" fmla="*/ 5065426 w 12192000"/>
              <a:gd name="connsiteY104" fmla="*/ 2324076 h 3482342"/>
              <a:gd name="connsiteX105" fmla="*/ 4975908 w 12192000"/>
              <a:gd name="connsiteY105" fmla="*/ 2364128 h 3482342"/>
              <a:gd name="connsiteX106" fmla="*/ 4913723 w 12192000"/>
              <a:gd name="connsiteY106" fmla="*/ 2385265 h 3482342"/>
              <a:gd name="connsiteX107" fmla="*/ 4746485 w 12192000"/>
              <a:gd name="connsiteY107" fmla="*/ 2451769 h 3482342"/>
              <a:gd name="connsiteX108" fmla="*/ 4681588 w 12192000"/>
              <a:gd name="connsiteY108" fmla="*/ 2467494 h 3482342"/>
              <a:gd name="connsiteX109" fmla="*/ 1783655 w 12192000"/>
              <a:gd name="connsiteY109" fmla="*/ 3163860 h 3482342"/>
              <a:gd name="connsiteX110" fmla="*/ 1325955 w 12192000"/>
              <a:gd name="connsiteY110" fmla="*/ 3176692 h 3482342"/>
              <a:gd name="connsiteX111" fmla="*/ 1190384 w 12192000"/>
              <a:gd name="connsiteY111" fmla="*/ 3203504 h 3482342"/>
              <a:gd name="connsiteX112" fmla="*/ 1094537 w 12192000"/>
              <a:gd name="connsiteY112" fmla="*/ 3229469 h 3482342"/>
              <a:gd name="connsiteX113" fmla="*/ 779276 w 12192000"/>
              <a:gd name="connsiteY113" fmla="*/ 3327290 h 3482342"/>
              <a:gd name="connsiteX114" fmla="*/ 600378 w 12192000"/>
              <a:gd name="connsiteY114" fmla="*/ 3335250 h 3482342"/>
              <a:gd name="connsiteX115" fmla="*/ 493457 w 12192000"/>
              <a:gd name="connsiteY115" fmla="*/ 3365044 h 3482342"/>
              <a:gd name="connsiteX116" fmla="*/ 349402 w 12192000"/>
              <a:gd name="connsiteY116" fmla="*/ 3380897 h 3482342"/>
              <a:gd name="connsiteX117" fmla="*/ 192183 w 12192000"/>
              <a:gd name="connsiteY117" fmla="*/ 3460075 h 3482342"/>
              <a:gd name="connsiteX118" fmla="*/ 46713 w 12192000"/>
              <a:gd name="connsiteY118" fmla="*/ 3462986 h 3482342"/>
              <a:gd name="connsiteX119" fmla="*/ 2765 w 12192000"/>
              <a:gd name="connsiteY119" fmla="*/ 3480770 h 3482342"/>
              <a:gd name="connsiteX120" fmla="*/ 0 w 12192000"/>
              <a:gd name="connsiteY120" fmla="*/ 3482342 h 3482342"/>
              <a:gd name="connsiteX121" fmla="*/ 0 w 12192000"/>
              <a:gd name="connsiteY121"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313493 w 12192000"/>
              <a:gd name="connsiteY17" fmla="*/ 880860 h 3482342"/>
              <a:gd name="connsiteX18" fmla="*/ 11228040 w 12192000"/>
              <a:gd name="connsiteY18" fmla="*/ 958953 h 3482342"/>
              <a:gd name="connsiteX19" fmla="*/ 11196987 w 12192000"/>
              <a:gd name="connsiteY19" fmla="*/ 1000897 h 3482342"/>
              <a:gd name="connsiteX20" fmla="*/ 11193568 w 12192000"/>
              <a:gd name="connsiteY20" fmla="*/ 1039464 h 3482342"/>
              <a:gd name="connsiteX21" fmla="*/ 11175804 w 12192000"/>
              <a:gd name="connsiteY21" fmla="*/ 1067977 h 3482342"/>
              <a:gd name="connsiteX22" fmla="*/ 11120819 w 12192000"/>
              <a:gd name="connsiteY22" fmla="*/ 1126133 h 3482342"/>
              <a:gd name="connsiteX23" fmla="*/ 11028687 w 12192000"/>
              <a:gd name="connsiteY23" fmla="*/ 1199018 h 3482342"/>
              <a:gd name="connsiteX24" fmla="*/ 10960443 w 12192000"/>
              <a:gd name="connsiteY24" fmla="*/ 1244502 h 3482342"/>
              <a:gd name="connsiteX25" fmla="*/ 10850998 w 12192000"/>
              <a:gd name="connsiteY25" fmla="*/ 1269215 h 3482342"/>
              <a:gd name="connsiteX26" fmla="*/ 10815658 w 12192000"/>
              <a:gd name="connsiteY26" fmla="*/ 1287849 h 3482342"/>
              <a:gd name="connsiteX27" fmla="*/ 10679906 w 12192000"/>
              <a:gd name="connsiteY27" fmla="*/ 1324988 h 3482342"/>
              <a:gd name="connsiteX28" fmla="*/ 10636304 w 12192000"/>
              <a:gd name="connsiteY28" fmla="*/ 1317928 h 3482342"/>
              <a:gd name="connsiteX29" fmla="*/ 10603863 w 12192000"/>
              <a:gd name="connsiteY29" fmla="*/ 1346886 h 3482342"/>
              <a:gd name="connsiteX30" fmla="*/ 10573203 w 12192000"/>
              <a:gd name="connsiteY30" fmla="*/ 1351996 h 3482342"/>
              <a:gd name="connsiteX31" fmla="*/ 10513263 w 12192000"/>
              <a:gd name="connsiteY31" fmla="*/ 1350756 h 3482342"/>
              <a:gd name="connsiteX32" fmla="*/ 10464012 w 12192000"/>
              <a:gd name="connsiteY32" fmla="*/ 1391778 h 3482342"/>
              <a:gd name="connsiteX33" fmla="*/ 10405409 w 12192000"/>
              <a:gd name="connsiteY33" fmla="*/ 1422789 h 3482342"/>
              <a:gd name="connsiteX34" fmla="*/ 10370530 w 12192000"/>
              <a:gd name="connsiteY34" fmla="*/ 1441596 h 3482342"/>
              <a:gd name="connsiteX35" fmla="*/ 10314361 w 12192000"/>
              <a:gd name="connsiteY35" fmla="*/ 1466924 h 3482342"/>
              <a:gd name="connsiteX36" fmla="*/ 10264922 w 12192000"/>
              <a:gd name="connsiteY36" fmla="*/ 1472107 h 3482342"/>
              <a:gd name="connsiteX37" fmla="*/ 10201385 w 12192000"/>
              <a:gd name="connsiteY37" fmla="*/ 1477515 h 3482342"/>
              <a:gd name="connsiteX38" fmla="*/ 10120184 w 12192000"/>
              <a:gd name="connsiteY38" fmla="*/ 1466924 h 3482342"/>
              <a:gd name="connsiteX39" fmla="*/ 10058690 w 12192000"/>
              <a:gd name="connsiteY39" fmla="*/ 1474888 h 3482342"/>
              <a:gd name="connsiteX40" fmla="*/ 10004424 w 12192000"/>
              <a:gd name="connsiteY40" fmla="*/ 1489801 h 3482342"/>
              <a:gd name="connsiteX41" fmla="*/ 9999951 w 12192000"/>
              <a:gd name="connsiteY41" fmla="*/ 1499127 h 3482342"/>
              <a:gd name="connsiteX42" fmla="*/ 9845462 w 12192000"/>
              <a:gd name="connsiteY42" fmla="*/ 1548192 h 3482342"/>
              <a:gd name="connsiteX43" fmla="*/ 9736156 w 12192000"/>
              <a:gd name="connsiteY43" fmla="*/ 1581928 h 3482342"/>
              <a:gd name="connsiteX44" fmla="*/ 9693355 w 12192000"/>
              <a:gd name="connsiteY44" fmla="*/ 1602632 h 3482342"/>
              <a:gd name="connsiteX45" fmla="*/ 9664242 w 12192000"/>
              <a:gd name="connsiteY45" fmla="*/ 1622075 h 3482342"/>
              <a:gd name="connsiteX46" fmla="*/ 9579195 w 12192000"/>
              <a:gd name="connsiteY46" fmla="*/ 1648017 h 3482342"/>
              <a:gd name="connsiteX47" fmla="*/ 9433652 w 12192000"/>
              <a:gd name="connsiteY47" fmla="*/ 1681174 h 3482342"/>
              <a:gd name="connsiteX48" fmla="*/ 9403775 w 12192000"/>
              <a:gd name="connsiteY48" fmla="*/ 1690403 h 3482342"/>
              <a:gd name="connsiteX49" fmla="*/ 9382503 w 12192000"/>
              <a:gd name="connsiteY49" fmla="*/ 1706957 h 3482342"/>
              <a:gd name="connsiteX50" fmla="*/ 9381410 w 12192000"/>
              <a:gd name="connsiteY50" fmla="*/ 1718312 h 3482342"/>
              <a:gd name="connsiteX51" fmla="*/ 9365685 w 12192000"/>
              <a:gd name="connsiteY51" fmla="*/ 1724772 h 3482342"/>
              <a:gd name="connsiteX52" fmla="*/ 9278020 w 12192000"/>
              <a:gd name="connsiteY52" fmla="*/ 1741161 h 3482342"/>
              <a:gd name="connsiteX53" fmla="*/ 9217145 w 12192000"/>
              <a:gd name="connsiteY53" fmla="*/ 1771195 h 3482342"/>
              <a:gd name="connsiteX54" fmla="*/ 8955875 w 12192000"/>
              <a:gd name="connsiteY54" fmla="*/ 1796806 h 3482342"/>
              <a:gd name="connsiteX55" fmla="*/ 8648415 w 12192000"/>
              <a:gd name="connsiteY55" fmla="*/ 1878623 h 3482342"/>
              <a:gd name="connsiteX56" fmla="*/ 8495949 w 12192000"/>
              <a:gd name="connsiteY56" fmla="*/ 1902425 h 3482342"/>
              <a:gd name="connsiteX57" fmla="*/ 8236214 w 12192000"/>
              <a:gd name="connsiteY57" fmla="*/ 1909725 h 3482342"/>
              <a:gd name="connsiteX58" fmla="*/ 8132104 w 12192000"/>
              <a:gd name="connsiteY58" fmla="*/ 1895727 h 3482342"/>
              <a:gd name="connsiteX59" fmla="*/ 7918078 w 12192000"/>
              <a:gd name="connsiteY59" fmla="*/ 1862668 h 3482342"/>
              <a:gd name="connsiteX60" fmla="*/ 7817899 w 12192000"/>
              <a:gd name="connsiteY60" fmla="*/ 1862176 h 3482342"/>
              <a:gd name="connsiteX61" fmla="*/ 7768994 w 12192000"/>
              <a:gd name="connsiteY61" fmla="*/ 1855721 h 3482342"/>
              <a:gd name="connsiteX62" fmla="*/ 7618027 w 12192000"/>
              <a:gd name="connsiteY62" fmla="*/ 1830959 h 3482342"/>
              <a:gd name="connsiteX63" fmla="*/ 7449425 w 12192000"/>
              <a:gd name="connsiteY63" fmla="*/ 1810910 h 3482342"/>
              <a:gd name="connsiteX64" fmla="*/ 7342915 w 12192000"/>
              <a:gd name="connsiteY64" fmla="*/ 1819827 h 3482342"/>
              <a:gd name="connsiteX65" fmla="*/ 7255191 w 12192000"/>
              <a:gd name="connsiteY65" fmla="*/ 1834354 h 3482342"/>
              <a:gd name="connsiteX66" fmla="*/ 7131205 w 12192000"/>
              <a:gd name="connsiteY66" fmla="*/ 1845557 h 3482342"/>
              <a:gd name="connsiteX67" fmla="*/ 6941837 w 12192000"/>
              <a:gd name="connsiteY67" fmla="*/ 1840640 h 3482342"/>
              <a:gd name="connsiteX68" fmla="*/ 6837145 w 12192000"/>
              <a:gd name="connsiteY68" fmla="*/ 1870724 h 3482342"/>
              <a:gd name="connsiteX69" fmla="*/ 6753991 w 12192000"/>
              <a:gd name="connsiteY69" fmla="*/ 1860969 h 3482342"/>
              <a:gd name="connsiteX70" fmla="*/ 6727754 w 12192000"/>
              <a:gd name="connsiteY70" fmla="*/ 1882372 h 3482342"/>
              <a:gd name="connsiteX71" fmla="*/ 6723371 w 12192000"/>
              <a:gd name="connsiteY71" fmla="*/ 1886494 h 3482342"/>
              <a:gd name="connsiteX72" fmla="*/ 6702779 w 12192000"/>
              <a:gd name="connsiteY72" fmla="*/ 1893601 h 3482342"/>
              <a:gd name="connsiteX73" fmla="*/ 6686657 w 12192000"/>
              <a:gd name="connsiteY73" fmla="*/ 1907344 h 3482342"/>
              <a:gd name="connsiteX74" fmla="*/ 6651330 w 12192000"/>
              <a:gd name="connsiteY74" fmla="*/ 1922921 h 3482342"/>
              <a:gd name="connsiteX75" fmla="*/ 6622958 w 12192000"/>
              <a:gd name="connsiteY75" fmla="*/ 1936255 h 3482342"/>
              <a:gd name="connsiteX76" fmla="*/ 6522602 w 12192000"/>
              <a:gd name="connsiteY76" fmla="*/ 1954133 h 3482342"/>
              <a:gd name="connsiteX77" fmla="*/ 6444344 w 12192000"/>
              <a:gd name="connsiteY77" fmla="*/ 1969663 h 3482342"/>
              <a:gd name="connsiteX78" fmla="*/ 6409626 w 12192000"/>
              <a:gd name="connsiteY78" fmla="*/ 1978846 h 3482342"/>
              <a:gd name="connsiteX79" fmla="*/ 6333446 w 12192000"/>
              <a:gd name="connsiteY79" fmla="*/ 1997163 h 3482342"/>
              <a:gd name="connsiteX80" fmla="*/ 6294933 w 12192000"/>
              <a:gd name="connsiteY80" fmla="*/ 2019412 h 3482342"/>
              <a:gd name="connsiteX81" fmla="*/ 6238719 w 12192000"/>
              <a:gd name="connsiteY81" fmla="*/ 2042547 h 3482342"/>
              <a:gd name="connsiteX82" fmla="*/ 6187205 w 12192000"/>
              <a:gd name="connsiteY82" fmla="*/ 2060048 h 3482342"/>
              <a:gd name="connsiteX83" fmla="*/ 6138780 w 12192000"/>
              <a:gd name="connsiteY83" fmla="*/ 2081918 h 3482342"/>
              <a:gd name="connsiteX84" fmla="*/ 6120125 w 12192000"/>
              <a:gd name="connsiteY84" fmla="*/ 2109475 h 3482342"/>
              <a:gd name="connsiteX85" fmla="*/ 6056576 w 12192000"/>
              <a:gd name="connsiteY85" fmla="*/ 2120066 h 3482342"/>
              <a:gd name="connsiteX86" fmla="*/ 5993794 w 12192000"/>
              <a:gd name="connsiteY86" fmla="*/ 2122569 h 3482342"/>
              <a:gd name="connsiteX87" fmla="*/ 5943601 w 12192000"/>
              <a:gd name="connsiteY87" fmla="*/ 2137719 h 3482342"/>
              <a:gd name="connsiteX88" fmla="*/ 5898141 w 12192000"/>
              <a:gd name="connsiteY88" fmla="*/ 2144806 h 3482342"/>
              <a:gd name="connsiteX89" fmla="*/ 5855337 w 12192000"/>
              <a:gd name="connsiteY89" fmla="*/ 2137719 h 3482342"/>
              <a:gd name="connsiteX90" fmla="*/ 5817682 w 12192000"/>
              <a:gd name="connsiteY90" fmla="*/ 2157358 h 3482342"/>
              <a:gd name="connsiteX91" fmla="*/ 5735300 w 12192000"/>
              <a:gd name="connsiteY91" fmla="*/ 2158902 h 3482342"/>
              <a:gd name="connsiteX92" fmla="*/ 5591469 w 12192000"/>
              <a:gd name="connsiteY92" fmla="*/ 2178389 h 3482342"/>
              <a:gd name="connsiteX93" fmla="*/ 5505818 w 12192000"/>
              <a:gd name="connsiteY93" fmla="*/ 2194207 h 3482342"/>
              <a:gd name="connsiteX94" fmla="*/ 5452860 w 12192000"/>
              <a:gd name="connsiteY94" fmla="*/ 2180085 h 3482342"/>
              <a:gd name="connsiteX95" fmla="*/ 5414282 w 12192000"/>
              <a:gd name="connsiteY95" fmla="*/ 2183070 h 3482342"/>
              <a:gd name="connsiteX96" fmla="*/ 5368369 w 12192000"/>
              <a:gd name="connsiteY96" fmla="*/ 2204272 h 3482342"/>
              <a:gd name="connsiteX97" fmla="*/ 5336354 w 12192000"/>
              <a:gd name="connsiteY97" fmla="*/ 2218920 h 3482342"/>
              <a:gd name="connsiteX98" fmla="*/ 5291263 w 12192000"/>
              <a:gd name="connsiteY98" fmla="*/ 2239182 h 3482342"/>
              <a:gd name="connsiteX99" fmla="*/ 5255152 w 12192000"/>
              <a:gd name="connsiteY99" fmla="*/ 2247164 h 3482342"/>
              <a:gd name="connsiteX100" fmla="*/ 5233796 w 12192000"/>
              <a:gd name="connsiteY100" fmla="*/ 2268260 h 3482342"/>
              <a:gd name="connsiteX101" fmla="*/ 5212786 w 12192000"/>
              <a:gd name="connsiteY101" fmla="*/ 2296592 h 3482342"/>
              <a:gd name="connsiteX102" fmla="*/ 5173523 w 12192000"/>
              <a:gd name="connsiteY102" fmla="*/ 2309057 h 3482342"/>
              <a:gd name="connsiteX103" fmla="*/ 5123830 w 12192000"/>
              <a:gd name="connsiteY103" fmla="*/ 2307070 h 3482342"/>
              <a:gd name="connsiteX104" fmla="*/ 5065426 w 12192000"/>
              <a:gd name="connsiteY104" fmla="*/ 2324076 h 3482342"/>
              <a:gd name="connsiteX105" fmla="*/ 4975908 w 12192000"/>
              <a:gd name="connsiteY105" fmla="*/ 2364128 h 3482342"/>
              <a:gd name="connsiteX106" fmla="*/ 4913723 w 12192000"/>
              <a:gd name="connsiteY106" fmla="*/ 2385265 h 3482342"/>
              <a:gd name="connsiteX107" fmla="*/ 4746485 w 12192000"/>
              <a:gd name="connsiteY107" fmla="*/ 2451769 h 3482342"/>
              <a:gd name="connsiteX108" fmla="*/ 4681588 w 12192000"/>
              <a:gd name="connsiteY108" fmla="*/ 2467494 h 3482342"/>
              <a:gd name="connsiteX109" fmla="*/ 1783655 w 12192000"/>
              <a:gd name="connsiteY109" fmla="*/ 3163860 h 3482342"/>
              <a:gd name="connsiteX110" fmla="*/ 1325955 w 12192000"/>
              <a:gd name="connsiteY110" fmla="*/ 3176692 h 3482342"/>
              <a:gd name="connsiteX111" fmla="*/ 1190384 w 12192000"/>
              <a:gd name="connsiteY111" fmla="*/ 3203504 h 3482342"/>
              <a:gd name="connsiteX112" fmla="*/ 1094537 w 12192000"/>
              <a:gd name="connsiteY112" fmla="*/ 3229469 h 3482342"/>
              <a:gd name="connsiteX113" fmla="*/ 779276 w 12192000"/>
              <a:gd name="connsiteY113" fmla="*/ 3327290 h 3482342"/>
              <a:gd name="connsiteX114" fmla="*/ 600378 w 12192000"/>
              <a:gd name="connsiteY114" fmla="*/ 3335250 h 3482342"/>
              <a:gd name="connsiteX115" fmla="*/ 493457 w 12192000"/>
              <a:gd name="connsiteY115" fmla="*/ 3365044 h 3482342"/>
              <a:gd name="connsiteX116" fmla="*/ 349402 w 12192000"/>
              <a:gd name="connsiteY116" fmla="*/ 3380897 h 3482342"/>
              <a:gd name="connsiteX117" fmla="*/ 192183 w 12192000"/>
              <a:gd name="connsiteY117" fmla="*/ 3460075 h 3482342"/>
              <a:gd name="connsiteX118" fmla="*/ 46713 w 12192000"/>
              <a:gd name="connsiteY118" fmla="*/ 3462986 h 3482342"/>
              <a:gd name="connsiteX119" fmla="*/ 2765 w 12192000"/>
              <a:gd name="connsiteY119" fmla="*/ 3480770 h 3482342"/>
              <a:gd name="connsiteX120" fmla="*/ 0 w 12192000"/>
              <a:gd name="connsiteY120" fmla="*/ 3482342 h 3482342"/>
              <a:gd name="connsiteX121" fmla="*/ 0 w 12192000"/>
              <a:gd name="connsiteY121"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20819 w 12192000"/>
              <a:gd name="connsiteY23" fmla="*/ 1126133 h 3482342"/>
              <a:gd name="connsiteX24" fmla="*/ 11028687 w 12192000"/>
              <a:gd name="connsiteY24" fmla="*/ 1199018 h 3482342"/>
              <a:gd name="connsiteX25" fmla="*/ 10960443 w 12192000"/>
              <a:gd name="connsiteY25" fmla="*/ 1244502 h 3482342"/>
              <a:gd name="connsiteX26" fmla="*/ 10850998 w 12192000"/>
              <a:gd name="connsiteY26" fmla="*/ 1269215 h 3482342"/>
              <a:gd name="connsiteX27" fmla="*/ 10815658 w 12192000"/>
              <a:gd name="connsiteY27" fmla="*/ 1287849 h 3482342"/>
              <a:gd name="connsiteX28" fmla="*/ 10679906 w 12192000"/>
              <a:gd name="connsiteY28" fmla="*/ 1324988 h 3482342"/>
              <a:gd name="connsiteX29" fmla="*/ 10636304 w 12192000"/>
              <a:gd name="connsiteY29" fmla="*/ 1317928 h 3482342"/>
              <a:gd name="connsiteX30" fmla="*/ 10603863 w 12192000"/>
              <a:gd name="connsiteY30" fmla="*/ 1346886 h 3482342"/>
              <a:gd name="connsiteX31" fmla="*/ 10573203 w 12192000"/>
              <a:gd name="connsiteY31" fmla="*/ 1351996 h 3482342"/>
              <a:gd name="connsiteX32" fmla="*/ 10513263 w 12192000"/>
              <a:gd name="connsiteY32" fmla="*/ 1350756 h 3482342"/>
              <a:gd name="connsiteX33" fmla="*/ 10464012 w 12192000"/>
              <a:gd name="connsiteY33" fmla="*/ 1391778 h 3482342"/>
              <a:gd name="connsiteX34" fmla="*/ 10405409 w 12192000"/>
              <a:gd name="connsiteY34" fmla="*/ 1422789 h 3482342"/>
              <a:gd name="connsiteX35" fmla="*/ 10370530 w 12192000"/>
              <a:gd name="connsiteY35" fmla="*/ 1441596 h 3482342"/>
              <a:gd name="connsiteX36" fmla="*/ 10314361 w 12192000"/>
              <a:gd name="connsiteY36" fmla="*/ 1466924 h 3482342"/>
              <a:gd name="connsiteX37" fmla="*/ 10264922 w 12192000"/>
              <a:gd name="connsiteY37" fmla="*/ 1472107 h 3482342"/>
              <a:gd name="connsiteX38" fmla="*/ 10201385 w 12192000"/>
              <a:gd name="connsiteY38" fmla="*/ 1477515 h 3482342"/>
              <a:gd name="connsiteX39" fmla="*/ 10120184 w 12192000"/>
              <a:gd name="connsiteY39" fmla="*/ 1466924 h 3482342"/>
              <a:gd name="connsiteX40" fmla="*/ 10058690 w 12192000"/>
              <a:gd name="connsiteY40" fmla="*/ 1474888 h 3482342"/>
              <a:gd name="connsiteX41" fmla="*/ 10004424 w 12192000"/>
              <a:gd name="connsiteY41" fmla="*/ 1489801 h 3482342"/>
              <a:gd name="connsiteX42" fmla="*/ 9999951 w 12192000"/>
              <a:gd name="connsiteY42" fmla="*/ 1499127 h 3482342"/>
              <a:gd name="connsiteX43" fmla="*/ 9845462 w 12192000"/>
              <a:gd name="connsiteY43" fmla="*/ 1548192 h 3482342"/>
              <a:gd name="connsiteX44" fmla="*/ 9736156 w 12192000"/>
              <a:gd name="connsiteY44" fmla="*/ 1581928 h 3482342"/>
              <a:gd name="connsiteX45" fmla="*/ 9693355 w 12192000"/>
              <a:gd name="connsiteY45" fmla="*/ 1602632 h 3482342"/>
              <a:gd name="connsiteX46" fmla="*/ 9664242 w 12192000"/>
              <a:gd name="connsiteY46" fmla="*/ 1622075 h 3482342"/>
              <a:gd name="connsiteX47" fmla="*/ 9579195 w 12192000"/>
              <a:gd name="connsiteY47" fmla="*/ 1648017 h 3482342"/>
              <a:gd name="connsiteX48" fmla="*/ 9433652 w 12192000"/>
              <a:gd name="connsiteY48" fmla="*/ 1681174 h 3482342"/>
              <a:gd name="connsiteX49" fmla="*/ 9403775 w 12192000"/>
              <a:gd name="connsiteY49" fmla="*/ 1690403 h 3482342"/>
              <a:gd name="connsiteX50" fmla="*/ 9382503 w 12192000"/>
              <a:gd name="connsiteY50" fmla="*/ 1706957 h 3482342"/>
              <a:gd name="connsiteX51" fmla="*/ 9381410 w 12192000"/>
              <a:gd name="connsiteY51" fmla="*/ 1718312 h 3482342"/>
              <a:gd name="connsiteX52" fmla="*/ 9365685 w 12192000"/>
              <a:gd name="connsiteY52" fmla="*/ 1724772 h 3482342"/>
              <a:gd name="connsiteX53" fmla="*/ 9278020 w 12192000"/>
              <a:gd name="connsiteY53" fmla="*/ 1741161 h 3482342"/>
              <a:gd name="connsiteX54" fmla="*/ 9217145 w 12192000"/>
              <a:gd name="connsiteY54" fmla="*/ 1771195 h 3482342"/>
              <a:gd name="connsiteX55" fmla="*/ 8955875 w 12192000"/>
              <a:gd name="connsiteY55" fmla="*/ 1796806 h 3482342"/>
              <a:gd name="connsiteX56" fmla="*/ 8648415 w 12192000"/>
              <a:gd name="connsiteY56" fmla="*/ 1878623 h 3482342"/>
              <a:gd name="connsiteX57" fmla="*/ 8495949 w 12192000"/>
              <a:gd name="connsiteY57" fmla="*/ 1902425 h 3482342"/>
              <a:gd name="connsiteX58" fmla="*/ 8236214 w 12192000"/>
              <a:gd name="connsiteY58" fmla="*/ 1909725 h 3482342"/>
              <a:gd name="connsiteX59" fmla="*/ 8132104 w 12192000"/>
              <a:gd name="connsiteY59" fmla="*/ 1895727 h 3482342"/>
              <a:gd name="connsiteX60" fmla="*/ 7918078 w 12192000"/>
              <a:gd name="connsiteY60" fmla="*/ 1862668 h 3482342"/>
              <a:gd name="connsiteX61" fmla="*/ 7817899 w 12192000"/>
              <a:gd name="connsiteY61" fmla="*/ 1862176 h 3482342"/>
              <a:gd name="connsiteX62" fmla="*/ 7768994 w 12192000"/>
              <a:gd name="connsiteY62" fmla="*/ 1855721 h 3482342"/>
              <a:gd name="connsiteX63" fmla="*/ 7618027 w 12192000"/>
              <a:gd name="connsiteY63" fmla="*/ 1830959 h 3482342"/>
              <a:gd name="connsiteX64" fmla="*/ 7449425 w 12192000"/>
              <a:gd name="connsiteY64" fmla="*/ 1810910 h 3482342"/>
              <a:gd name="connsiteX65" fmla="*/ 7342915 w 12192000"/>
              <a:gd name="connsiteY65" fmla="*/ 1819827 h 3482342"/>
              <a:gd name="connsiteX66" fmla="*/ 7255191 w 12192000"/>
              <a:gd name="connsiteY66" fmla="*/ 1834354 h 3482342"/>
              <a:gd name="connsiteX67" fmla="*/ 7131205 w 12192000"/>
              <a:gd name="connsiteY67" fmla="*/ 1845557 h 3482342"/>
              <a:gd name="connsiteX68" fmla="*/ 6941837 w 12192000"/>
              <a:gd name="connsiteY68" fmla="*/ 1840640 h 3482342"/>
              <a:gd name="connsiteX69" fmla="*/ 6837145 w 12192000"/>
              <a:gd name="connsiteY69" fmla="*/ 1870724 h 3482342"/>
              <a:gd name="connsiteX70" fmla="*/ 6753991 w 12192000"/>
              <a:gd name="connsiteY70" fmla="*/ 1860969 h 3482342"/>
              <a:gd name="connsiteX71" fmla="*/ 6727754 w 12192000"/>
              <a:gd name="connsiteY71" fmla="*/ 1882372 h 3482342"/>
              <a:gd name="connsiteX72" fmla="*/ 6723371 w 12192000"/>
              <a:gd name="connsiteY72" fmla="*/ 1886494 h 3482342"/>
              <a:gd name="connsiteX73" fmla="*/ 6702779 w 12192000"/>
              <a:gd name="connsiteY73" fmla="*/ 1893601 h 3482342"/>
              <a:gd name="connsiteX74" fmla="*/ 6686657 w 12192000"/>
              <a:gd name="connsiteY74" fmla="*/ 1907344 h 3482342"/>
              <a:gd name="connsiteX75" fmla="*/ 6651330 w 12192000"/>
              <a:gd name="connsiteY75" fmla="*/ 1922921 h 3482342"/>
              <a:gd name="connsiteX76" fmla="*/ 6622958 w 12192000"/>
              <a:gd name="connsiteY76" fmla="*/ 1936255 h 3482342"/>
              <a:gd name="connsiteX77" fmla="*/ 6522602 w 12192000"/>
              <a:gd name="connsiteY77" fmla="*/ 1954133 h 3482342"/>
              <a:gd name="connsiteX78" fmla="*/ 6444344 w 12192000"/>
              <a:gd name="connsiteY78" fmla="*/ 1969663 h 3482342"/>
              <a:gd name="connsiteX79" fmla="*/ 6409626 w 12192000"/>
              <a:gd name="connsiteY79" fmla="*/ 1978846 h 3482342"/>
              <a:gd name="connsiteX80" fmla="*/ 6333446 w 12192000"/>
              <a:gd name="connsiteY80" fmla="*/ 1997163 h 3482342"/>
              <a:gd name="connsiteX81" fmla="*/ 6294933 w 12192000"/>
              <a:gd name="connsiteY81" fmla="*/ 2019412 h 3482342"/>
              <a:gd name="connsiteX82" fmla="*/ 6238719 w 12192000"/>
              <a:gd name="connsiteY82" fmla="*/ 2042547 h 3482342"/>
              <a:gd name="connsiteX83" fmla="*/ 6187205 w 12192000"/>
              <a:gd name="connsiteY83" fmla="*/ 2060048 h 3482342"/>
              <a:gd name="connsiteX84" fmla="*/ 6138780 w 12192000"/>
              <a:gd name="connsiteY84" fmla="*/ 2081918 h 3482342"/>
              <a:gd name="connsiteX85" fmla="*/ 6120125 w 12192000"/>
              <a:gd name="connsiteY85" fmla="*/ 2109475 h 3482342"/>
              <a:gd name="connsiteX86" fmla="*/ 6056576 w 12192000"/>
              <a:gd name="connsiteY86" fmla="*/ 2120066 h 3482342"/>
              <a:gd name="connsiteX87" fmla="*/ 5993794 w 12192000"/>
              <a:gd name="connsiteY87" fmla="*/ 2122569 h 3482342"/>
              <a:gd name="connsiteX88" fmla="*/ 5943601 w 12192000"/>
              <a:gd name="connsiteY88" fmla="*/ 2137719 h 3482342"/>
              <a:gd name="connsiteX89" fmla="*/ 5898141 w 12192000"/>
              <a:gd name="connsiteY89" fmla="*/ 2144806 h 3482342"/>
              <a:gd name="connsiteX90" fmla="*/ 5855337 w 12192000"/>
              <a:gd name="connsiteY90" fmla="*/ 2137719 h 3482342"/>
              <a:gd name="connsiteX91" fmla="*/ 5817682 w 12192000"/>
              <a:gd name="connsiteY91" fmla="*/ 2157358 h 3482342"/>
              <a:gd name="connsiteX92" fmla="*/ 5735300 w 12192000"/>
              <a:gd name="connsiteY92" fmla="*/ 2158902 h 3482342"/>
              <a:gd name="connsiteX93" fmla="*/ 5591469 w 12192000"/>
              <a:gd name="connsiteY93" fmla="*/ 2178389 h 3482342"/>
              <a:gd name="connsiteX94" fmla="*/ 5505818 w 12192000"/>
              <a:gd name="connsiteY94" fmla="*/ 2194207 h 3482342"/>
              <a:gd name="connsiteX95" fmla="*/ 5452860 w 12192000"/>
              <a:gd name="connsiteY95" fmla="*/ 2180085 h 3482342"/>
              <a:gd name="connsiteX96" fmla="*/ 5414282 w 12192000"/>
              <a:gd name="connsiteY96" fmla="*/ 2183070 h 3482342"/>
              <a:gd name="connsiteX97" fmla="*/ 5368369 w 12192000"/>
              <a:gd name="connsiteY97" fmla="*/ 2204272 h 3482342"/>
              <a:gd name="connsiteX98" fmla="*/ 5336354 w 12192000"/>
              <a:gd name="connsiteY98" fmla="*/ 2218920 h 3482342"/>
              <a:gd name="connsiteX99" fmla="*/ 5291263 w 12192000"/>
              <a:gd name="connsiteY99" fmla="*/ 2239182 h 3482342"/>
              <a:gd name="connsiteX100" fmla="*/ 5255152 w 12192000"/>
              <a:gd name="connsiteY100" fmla="*/ 2247164 h 3482342"/>
              <a:gd name="connsiteX101" fmla="*/ 5233796 w 12192000"/>
              <a:gd name="connsiteY101" fmla="*/ 2268260 h 3482342"/>
              <a:gd name="connsiteX102" fmla="*/ 5212786 w 12192000"/>
              <a:gd name="connsiteY102" fmla="*/ 2296592 h 3482342"/>
              <a:gd name="connsiteX103" fmla="*/ 5173523 w 12192000"/>
              <a:gd name="connsiteY103" fmla="*/ 2309057 h 3482342"/>
              <a:gd name="connsiteX104" fmla="*/ 5123830 w 12192000"/>
              <a:gd name="connsiteY104" fmla="*/ 2307070 h 3482342"/>
              <a:gd name="connsiteX105" fmla="*/ 5065426 w 12192000"/>
              <a:gd name="connsiteY105" fmla="*/ 2324076 h 3482342"/>
              <a:gd name="connsiteX106" fmla="*/ 4975908 w 12192000"/>
              <a:gd name="connsiteY106" fmla="*/ 2364128 h 3482342"/>
              <a:gd name="connsiteX107" fmla="*/ 4913723 w 12192000"/>
              <a:gd name="connsiteY107" fmla="*/ 2385265 h 3482342"/>
              <a:gd name="connsiteX108" fmla="*/ 4746485 w 12192000"/>
              <a:gd name="connsiteY108" fmla="*/ 2451769 h 3482342"/>
              <a:gd name="connsiteX109" fmla="*/ 4681588 w 12192000"/>
              <a:gd name="connsiteY109" fmla="*/ 2467494 h 3482342"/>
              <a:gd name="connsiteX110" fmla="*/ 1783655 w 12192000"/>
              <a:gd name="connsiteY110" fmla="*/ 3163860 h 3482342"/>
              <a:gd name="connsiteX111" fmla="*/ 1325955 w 12192000"/>
              <a:gd name="connsiteY111" fmla="*/ 3176692 h 3482342"/>
              <a:gd name="connsiteX112" fmla="*/ 1190384 w 12192000"/>
              <a:gd name="connsiteY112" fmla="*/ 3203504 h 3482342"/>
              <a:gd name="connsiteX113" fmla="*/ 1094537 w 12192000"/>
              <a:gd name="connsiteY113" fmla="*/ 3229469 h 3482342"/>
              <a:gd name="connsiteX114" fmla="*/ 779276 w 12192000"/>
              <a:gd name="connsiteY114" fmla="*/ 3327290 h 3482342"/>
              <a:gd name="connsiteX115" fmla="*/ 600378 w 12192000"/>
              <a:gd name="connsiteY115" fmla="*/ 3335250 h 3482342"/>
              <a:gd name="connsiteX116" fmla="*/ 493457 w 12192000"/>
              <a:gd name="connsiteY116" fmla="*/ 3365044 h 3482342"/>
              <a:gd name="connsiteX117" fmla="*/ 349402 w 12192000"/>
              <a:gd name="connsiteY117" fmla="*/ 3380897 h 3482342"/>
              <a:gd name="connsiteX118" fmla="*/ 192183 w 12192000"/>
              <a:gd name="connsiteY118" fmla="*/ 3460075 h 3482342"/>
              <a:gd name="connsiteX119" fmla="*/ 46713 w 12192000"/>
              <a:gd name="connsiteY119" fmla="*/ 3462986 h 3482342"/>
              <a:gd name="connsiteX120" fmla="*/ 2765 w 12192000"/>
              <a:gd name="connsiteY120" fmla="*/ 3480770 h 3482342"/>
              <a:gd name="connsiteX121" fmla="*/ 0 w 12192000"/>
              <a:gd name="connsiteY121" fmla="*/ 3482342 h 3482342"/>
              <a:gd name="connsiteX122" fmla="*/ 0 w 12192000"/>
              <a:gd name="connsiteY122"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20819 w 12192000"/>
              <a:gd name="connsiteY23" fmla="*/ 1126133 h 3482342"/>
              <a:gd name="connsiteX24" fmla="*/ 11028687 w 12192000"/>
              <a:gd name="connsiteY24" fmla="*/ 1199018 h 3482342"/>
              <a:gd name="connsiteX25" fmla="*/ 10960443 w 12192000"/>
              <a:gd name="connsiteY25" fmla="*/ 1244502 h 3482342"/>
              <a:gd name="connsiteX26" fmla="*/ 10850998 w 12192000"/>
              <a:gd name="connsiteY26" fmla="*/ 1269215 h 3482342"/>
              <a:gd name="connsiteX27" fmla="*/ 10815658 w 12192000"/>
              <a:gd name="connsiteY27" fmla="*/ 1287849 h 3482342"/>
              <a:gd name="connsiteX28" fmla="*/ 10679906 w 12192000"/>
              <a:gd name="connsiteY28" fmla="*/ 1324988 h 3482342"/>
              <a:gd name="connsiteX29" fmla="*/ 10636304 w 12192000"/>
              <a:gd name="connsiteY29" fmla="*/ 1317928 h 3482342"/>
              <a:gd name="connsiteX30" fmla="*/ 10603863 w 12192000"/>
              <a:gd name="connsiteY30" fmla="*/ 1346886 h 3482342"/>
              <a:gd name="connsiteX31" fmla="*/ 10573203 w 12192000"/>
              <a:gd name="connsiteY31" fmla="*/ 1351996 h 3482342"/>
              <a:gd name="connsiteX32" fmla="*/ 10513263 w 12192000"/>
              <a:gd name="connsiteY32" fmla="*/ 1350756 h 3482342"/>
              <a:gd name="connsiteX33" fmla="*/ 10464012 w 12192000"/>
              <a:gd name="connsiteY33" fmla="*/ 1391778 h 3482342"/>
              <a:gd name="connsiteX34" fmla="*/ 10405409 w 12192000"/>
              <a:gd name="connsiteY34" fmla="*/ 1422789 h 3482342"/>
              <a:gd name="connsiteX35" fmla="*/ 10370530 w 12192000"/>
              <a:gd name="connsiteY35" fmla="*/ 1441596 h 3482342"/>
              <a:gd name="connsiteX36" fmla="*/ 10314361 w 12192000"/>
              <a:gd name="connsiteY36" fmla="*/ 1466924 h 3482342"/>
              <a:gd name="connsiteX37" fmla="*/ 10264922 w 12192000"/>
              <a:gd name="connsiteY37" fmla="*/ 1472107 h 3482342"/>
              <a:gd name="connsiteX38" fmla="*/ 10201385 w 12192000"/>
              <a:gd name="connsiteY38" fmla="*/ 1477515 h 3482342"/>
              <a:gd name="connsiteX39" fmla="*/ 10120184 w 12192000"/>
              <a:gd name="connsiteY39" fmla="*/ 1466924 h 3482342"/>
              <a:gd name="connsiteX40" fmla="*/ 10058690 w 12192000"/>
              <a:gd name="connsiteY40" fmla="*/ 1474888 h 3482342"/>
              <a:gd name="connsiteX41" fmla="*/ 10004424 w 12192000"/>
              <a:gd name="connsiteY41" fmla="*/ 1489801 h 3482342"/>
              <a:gd name="connsiteX42" fmla="*/ 9999951 w 12192000"/>
              <a:gd name="connsiteY42" fmla="*/ 1499127 h 3482342"/>
              <a:gd name="connsiteX43" fmla="*/ 9845462 w 12192000"/>
              <a:gd name="connsiteY43" fmla="*/ 1548192 h 3482342"/>
              <a:gd name="connsiteX44" fmla="*/ 9736156 w 12192000"/>
              <a:gd name="connsiteY44" fmla="*/ 1581928 h 3482342"/>
              <a:gd name="connsiteX45" fmla="*/ 9693355 w 12192000"/>
              <a:gd name="connsiteY45" fmla="*/ 1602632 h 3482342"/>
              <a:gd name="connsiteX46" fmla="*/ 9664242 w 12192000"/>
              <a:gd name="connsiteY46" fmla="*/ 1622075 h 3482342"/>
              <a:gd name="connsiteX47" fmla="*/ 9579195 w 12192000"/>
              <a:gd name="connsiteY47" fmla="*/ 1648017 h 3482342"/>
              <a:gd name="connsiteX48" fmla="*/ 9433652 w 12192000"/>
              <a:gd name="connsiteY48" fmla="*/ 1681174 h 3482342"/>
              <a:gd name="connsiteX49" fmla="*/ 9403775 w 12192000"/>
              <a:gd name="connsiteY49" fmla="*/ 1690403 h 3482342"/>
              <a:gd name="connsiteX50" fmla="*/ 9382503 w 12192000"/>
              <a:gd name="connsiteY50" fmla="*/ 1706957 h 3482342"/>
              <a:gd name="connsiteX51" fmla="*/ 9381410 w 12192000"/>
              <a:gd name="connsiteY51" fmla="*/ 1718312 h 3482342"/>
              <a:gd name="connsiteX52" fmla="*/ 9365685 w 12192000"/>
              <a:gd name="connsiteY52" fmla="*/ 1724772 h 3482342"/>
              <a:gd name="connsiteX53" fmla="*/ 9278020 w 12192000"/>
              <a:gd name="connsiteY53" fmla="*/ 1741161 h 3482342"/>
              <a:gd name="connsiteX54" fmla="*/ 9217145 w 12192000"/>
              <a:gd name="connsiteY54" fmla="*/ 1771195 h 3482342"/>
              <a:gd name="connsiteX55" fmla="*/ 8955875 w 12192000"/>
              <a:gd name="connsiteY55" fmla="*/ 1796806 h 3482342"/>
              <a:gd name="connsiteX56" fmla="*/ 8648415 w 12192000"/>
              <a:gd name="connsiteY56" fmla="*/ 1878623 h 3482342"/>
              <a:gd name="connsiteX57" fmla="*/ 8495949 w 12192000"/>
              <a:gd name="connsiteY57" fmla="*/ 1902425 h 3482342"/>
              <a:gd name="connsiteX58" fmla="*/ 8236214 w 12192000"/>
              <a:gd name="connsiteY58" fmla="*/ 1909725 h 3482342"/>
              <a:gd name="connsiteX59" fmla="*/ 8132104 w 12192000"/>
              <a:gd name="connsiteY59" fmla="*/ 1895727 h 3482342"/>
              <a:gd name="connsiteX60" fmla="*/ 7918078 w 12192000"/>
              <a:gd name="connsiteY60" fmla="*/ 1862668 h 3482342"/>
              <a:gd name="connsiteX61" fmla="*/ 7817899 w 12192000"/>
              <a:gd name="connsiteY61" fmla="*/ 1862176 h 3482342"/>
              <a:gd name="connsiteX62" fmla="*/ 7768994 w 12192000"/>
              <a:gd name="connsiteY62" fmla="*/ 1855721 h 3482342"/>
              <a:gd name="connsiteX63" fmla="*/ 7618027 w 12192000"/>
              <a:gd name="connsiteY63" fmla="*/ 1830959 h 3482342"/>
              <a:gd name="connsiteX64" fmla="*/ 7449425 w 12192000"/>
              <a:gd name="connsiteY64" fmla="*/ 1810910 h 3482342"/>
              <a:gd name="connsiteX65" fmla="*/ 7342915 w 12192000"/>
              <a:gd name="connsiteY65" fmla="*/ 1819827 h 3482342"/>
              <a:gd name="connsiteX66" fmla="*/ 7255191 w 12192000"/>
              <a:gd name="connsiteY66" fmla="*/ 1834354 h 3482342"/>
              <a:gd name="connsiteX67" fmla="*/ 7131205 w 12192000"/>
              <a:gd name="connsiteY67" fmla="*/ 1845557 h 3482342"/>
              <a:gd name="connsiteX68" fmla="*/ 6941837 w 12192000"/>
              <a:gd name="connsiteY68" fmla="*/ 1840640 h 3482342"/>
              <a:gd name="connsiteX69" fmla="*/ 6837145 w 12192000"/>
              <a:gd name="connsiteY69" fmla="*/ 1870724 h 3482342"/>
              <a:gd name="connsiteX70" fmla="*/ 6753991 w 12192000"/>
              <a:gd name="connsiteY70" fmla="*/ 1860969 h 3482342"/>
              <a:gd name="connsiteX71" fmla="*/ 6727754 w 12192000"/>
              <a:gd name="connsiteY71" fmla="*/ 1882372 h 3482342"/>
              <a:gd name="connsiteX72" fmla="*/ 6723371 w 12192000"/>
              <a:gd name="connsiteY72" fmla="*/ 1886494 h 3482342"/>
              <a:gd name="connsiteX73" fmla="*/ 6702779 w 12192000"/>
              <a:gd name="connsiteY73" fmla="*/ 1893601 h 3482342"/>
              <a:gd name="connsiteX74" fmla="*/ 6686657 w 12192000"/>
              <a:gd name="connsiteY74" fmla="*/ 1907344 h 3482342"/>
              <a:gd name="connsiteX75" fmla="*/ 6651330 w 12192000"/>
              <a:gd name="connsiteY75" fmla="*/ 1922921 h 3482342"/>
              <a:gd name="connsiteX76" fmla="*/ 6622958 w 12192000"/>
              <a:gd name="connsiteY76" fmla="*/ 1936255 h 3482342"/>
              <a:gd name="connsiteX77" fmla="*/ 6522602 w 12192000"/>
              <a:gd name="connsiteY77" fmla="*/ 1954133 h 3482342"/>
              <a:gd name="connsiteX78" fmla="*/ 6444344 w 12192000"/>
              <a:gd name="connsiteY78" fmla="*/ 1969663 h 3482342"/>
              <a:gd name="connsiteX79" fmla="*/ 6409626 w 12192000"/>
              <a:gd name="connsiteY79" fmla="*/ 1978846 h 3482342"/>
              <a:gd name="connsiteX80" fmla="*/ 6333446 w 12192000"/>
              <a:gd name="connsiteY80" fmla="*/ 1997163 h 3482342"/>
              <a:gd name="connsiteX81" fmla="*/ 6294933 w 12192000"/>
              <a:gd name="connsiteY81" fmla="*/ 2019412 h 3482342"/>
              <a:gd name="connsiteX82" fmla="*/ 6238719 w 12192000"/>
              <a:gd name="connsiteY82" fmla="*/ 2042547 h 3482342"/>
              <a:gd name="connsiteX83" fmla="*/ 6187205 w 12192000"/>
              <a:gd name="connsiteY83" fmla="*/ 2060048 h 3482342"/>
              <a:gd name="connsiteX84" fmla="*/ 6138780 w 12192000"/>
              <a:gd name="connsiteY84" fmla="*/ 2081918 h 3482342"/>
              <a:gd name="connsiteX85" fmla="*/ 6120125 w 12192000"/>
              <a:gd name="connsiteY85" fmla="*/ 2109475 h 3482342"/>
              <a:gd name="connsiteX86" fmla="*/ 6056576 w 12192000"/>
              <a:gd name="connsiteY86" fmla="*/ 2120066 h 3482342"/>
              <a:gd name="connsiteX87" fmla="*/ 5993794 w 12192000"/>
              <a:gd name="connsiteY87" fmla="*/ 2122569 h 3482342"/>
              <a:gd name="connsiteX88" fmla="*/ 5943601 w 12192000"/>
              <a:gd name="connsiteY88" fmla="*/ 2137719 h 3482342"/>
              <a:gd name="connsiteX89" fmla="*/ 5898141 w 12192000"/>
              <a:gd name="connsiteY89" fmla="*/ 2144806 h 3482342"/>
              <a:gd name="connsiteX90" fmla="*/ 5855337 w 12192000"/>
              <a:gd name="connsiteY90" fmla="*/ 2137719 h 3482342"/>
              <a:gd name="connsiteX91" fmla="*/ 5817682 w 12192000"/>
              <a:gd name="connsiteY91" fmla="*/ 2157358 h 3482342"/>
              <a:gd name="connsiteX92" fmla="*/ 5735300 w 12192000"/>
              <a:gd name="connsiteY92" fmla="*/ 2158902 h 3482342"/>
              <a:gd name="connsiteX93" fmla="*/ 5591469 w 12192000"/>
              <a:gd name="connsiteY93" fmla="*/ 2178389 h 3482342"/>
              <a:gd name="connsiteX94" fmla="*/ 5505818 w 12192000"/>
              <a:gd name="connsiteY94" fmla="*/ 2194207 h 3482342"/>
              <a:gd name="connsiteX95" fmla="*/ 5452860 w 12192000"/>
              <a:gd name="connsiteY95" fmla="*/ 2180085 h 3482342"/>
              <a:gd name="connsiteX96" fmla="*/ 5414282 w 12192000"/>
              <a:gd name="connsiteY96" fmla="*/ 2183070 h 3482342"/>
              <a:gd name="connsiteX97" fmla="*/ 5368369 w 12192000"/>
              <a:gd name="connsiteY97" fmla="*/ 2204272 h 3482342"/>
              <a:gd name="connsiteX98" fmla="*/ 5336354 w 12192000"/>
              <a:gd name="connsiteY98" fmla="*/ 2218920 h 3482342"/>
              <a:gd name="connsiteX99" fmla="*/ 5291263 w 12192000"/>
              <a:gd name="connsiteY99" fmla="*/ 2239182 h 3482342"/>
              <a:gd name="connsiteX100" fmla="*/ 5255152 w 12192000"/>
              <a:gd name="connsiteY100" fmla="*/ 2247164 h 3482342"/>
              <a:gd name="connsiteX101" fmla="*/ 5233796 w 12192000"/>
              <a:gd name="connsiteY101" fmla="*/ 2268260 h 3482342"/>
              <a:gd name="connsiteX102" fmla="*/ 5212786 w 12192000"/>
              <a:gd name="connsiteY102" fmla="*/ 2296592 h 3482342"/>
              <a:gd name="connsiteX103" fmla="*/ 5173523 w 12192000"/>
              <a:gd name="connsiteY103" fmla="*/ 2309057 h 3482342"/>
              <a:gd name="connsiteX104" fmla="*/ 5123830 w 12192000"/>
              <a:gd name="connsiteY104" fmla="*/ 2307070 h 3482342"/>
              <a:gd name="connsiteX105" fmla="*/ 5065426 w 12192000"/>
              <a:gd name="connsiteY105" fmla="*/ 2324076 h 3482342"/>
              <a:gd name="connsiteX106" fmla="*/ 4975908 w 12192000"/>
              <a:gd name="connsiteY106" fmla="*/ 2364128 h 3482342"/>
              <a:gd name="connsiteX107" fmla="*/ 4913723 w 12192000"/>
              <a:gd name="connsiteY107" fmla="*/ 2385265 h 3482342"/>
              <a:gd name="connsiteX108" fmla="*/ 4746485 w 12192000"/>
              <a:gd name="connsiteY108" fmla="*/ 2451769 h 3482342"/>
              <a:gd name="connsiteX109" fmla="*/ 4681588 w 12192000"/>
              <a:gd name="connsiteY109" fmla="*/ 2467494 h 3482342"/>
              <a:gd name="connsiteX110" fmla="*/ 1783655 w 12192000"/>
              <a:gd name="connsiteY110" fmla="*/ 3163860 h 3482342"/>
              <a:gd name="connsiteX111" fmla="*/ 1325955 w 12192000"/>
              <a:gd name="connsiteY111" fmla="*/ 3176692 h 3482342"/>
              <a:gd name="connsiteX112" fmla="*/ 1190384 w 12192000"/>
              <a:gd name="connsiteY112" fmla="*/ 3203504 h 3482342"/>
              <a:gd name="connsiteX113" fmla="*/ 1094537 w 12192000"/>
              <a:gd name="connsiteY113" fmla="*/ 3229469 h 3482342"/>
              <a:gd name="connsiteX114" fmla="*/ 779276 w 12192000"/>
              <a:gd name="connsiteY114" fmla="*/ 3327290 h 3482342"/>
              <a:gd name="connsiteX115" fmla="*/ 600378 w 12192000"/>
              <a:gd name="connsiteY115" fmla="*/ 3335250 h 3482342"/>
              <a:gd name="connsiteX116" fmla="*/ 493457 w 12192000"/>
              <a:gd name="connsiteY116" fmla="*/ 3365044 h 3482342"/>
              <a:gd name="connsiteX117" fmla="*/ 349402 w 12192000"/>
              <a:gd name="connsiteY117" fmla="*/ 3380897 h 3482342"/>
              <a:gd name="connsiteX118" fmla="*/ 192183 w 12192000"/>
              <a:gd name="connsiteY118" fmla="*/ 3460075 h 3482342"/>
              <a:gd name="connsiteX119" fmla="*/ 46713 w 12192000"/>
              <a:gd name="connsiteY119" fmla="*/ 3462986 h 3482342"/>
              <a:gd name="connsiteX120" fmla="*/ 2765 w 12192000"/>
              <a:gd name="connsiteY120" fmla="*/ 3480770 h 3482342"/>
              <a:gd name="connsiteX121" fmla="*/ 0 w 12192000"/>
              <a:gd name="connsiteY121" fmla="*/ 3482342 h 3482342"/>
              <a:gd name="connsiteX122" fmla="*/ 0 w 12192000"/>
              <a:gd name="connsiteY122"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33438 w 12192000"/>
              <a:gd name="connsiteY23" fmla="*/ 1106812 h 3482342"/>
              <a:gd name="connsiteX24" fmla="*/ 11120819 w 12192000"/>
              <a:gd name="connsiteY24" fmla="*/ 1126133 h 3482342"/>
              <a:gd name="connsiteX25" fmla="*/ 11028687 w 12192000"/>
              <a:gd name="connsiteY25" fmla="*/ 1199018 h 3482342"/>
              <a:gd name="connsiteX26" fmla="*/ 10960443 w 12192000"/>
              <a:gd name="connsiteY26" fmla="*/ 1244502 h 3482342"/>
              <a:gd name="connsiteX27" fmla="*/ 10850998 w 12192000"/>
              <a:gd name="connsiteY27" fmla="*/ 1269215 h 3482342"/>
              <a:gd name="connsiteX28" fmla="*/ 10815658 w 12192000"/>
              <a:gd name="connsiteY28" fmla="*/ 1287849 h 3482342"/>
              <a:gd name="connsiteX29" fmla="*/ 10679906 w 12192000"/>
              <a:gd name="connsiteY29" fmla="*/ 1324988 h 3482342"/>
              <a:gd name="connsiteX30" fmla="*/ 10636304 w 12192000"/>
              <a:gd name="connsiteY30" fmla="*/ 1317928 h 3482342"/>
              <a:gd name="connsiteX31" fmla="*/ 10603863 w 12192000"/>
              <a:gd name="connsiteY31" fmla="*/ 1346886 h 3482342"/>
              <a:gd name="connsiteX32" fmla="*/ 10573203 w 12192000"/>
              <a:gd name="connsiteY32" fmla="*/ 1351996 h 3482342"/>
              <a:gd name="connsiteX33" fmla="*/ 10513263 w 12192000"/>
              <a:gd name="connsiteY33" fmla="*/ 1350756 h 3482342"/>
              <a:gd name="connsiteX34" fmla="*/ 10464012 w 12192000"/>
              <a:gd name="connsiteY34" fmla="*/ 1391778 h 3482342"/>
              <a:gd name="connsiteX35" fmla="*/ 10405409 w 12192000"/>
              <a:gd name="connsiteY35" fmla="*/ 1422789 h 3482342"/>
              <a:gd name="connsiteX36" fmla="*/ 10370530 w 12192000"/>
              <a:gd name="connsiteY36" fmla="*/ 1441596 h 3482342"/>
              <a:gd name="connsiteX37" fmla="*/ 10314361 w 12192000"/>
              <a:gd name="connsiteY37" fmla="*/ 1466924 h 3482342"/>
              <a:gd name="connsiteX38" fmla="*/ 10264922 w 12192000"/>
              <a:gd name="connsiteY38" fmla="*/ 1472107 h 3482342"/>
              <a:gd name="connsiteX39" fmla="*/ 10201385 w 12192000"/>
              <a:gd name="connsiteY39" fmla="*/ 1477515 h 3482342"/>
              <a:gd name="connsiteX40" fmla="*/ 10120184 w 12192000"/>
              <a:gd name="connsiteY40" fmla="*/ 1466924 h 3482342"/>
              <a:gd name="connsiteX41" fmla="*/ 10058690 w 12192000"/>
              <a:gd name="connsiteY41" fmla="*/ 1474888 h 3482342"/>
              <a:gd name="connsiteX42" fmla="*/ 10004424 w 12192000"/>
              <a:gd name="connsiteY42" fmla="*/ 1489801 h 3482342"/>
              <a:gd name="connsiteX43" fmla="*/ 9999951 w 12192000"/>
              <a:gd name="connsiteY43" fmla="*/ 1499127 h 3482342"/>
              <a:gd name="connsiteX44" fmla="*/ 9845462 w 12192000"/>
              <a:gd name="connsiteY44" fmla="*/ 1548192 h 3482342"/>
              <a:gd name="connsiteX45" fmla="*/ 9736156 w 12192000"/>
              <a:gd name="connsiteY45" fmla="*/ 1581928 h 3482342"/>
              <a:gd name="connsiteX46" fmla="*/ 9693355 w 12192000"/>
              <a:gd name="connsiteY46" fmla="*/ 1602632 h 3482342"/>
              <a:gd name="connsiteX47" fmla="*/ 9664242 w 12192000"/>
              <a:gd name="connsiteY47" fmla="*/ 1622075 h 3482342"/>
              <a:gd name="connsiteX48" fmla="*/ 9579195 w 12192000"/>
              <a:gd name="connsiteY48" fmla="*/ 1648017 h 3482342"/>
              <a:gd name="connsiteX49" fmla="*/ 9433652 w 12192000"/>
              <a:gd name="connsiteY49" fmla="*/ 1681174 h 3482342"/>
              <a:gd name="connsiteX50" fmla="*/ 9403775 w 12192000"/>
              <a:gd name="connsiteY50" fmla="*/ 1690403 h 3482342"/>
              <a:gd name="connsiteX51" fmla="*/ 9382503 w 12192000"/>
              <a:gd name="connsiteY51" fmla="*/ 1706957 h 3482342"/>
              <a:gd name="connsiteX52" fmla="*/ 9381410 w 12192000"/>
              <a:gd name="connsiteY52" fmla="*/ 1718312 h 3482342"/>
              <a:gd name="connsiteX53" fmla="*/ 9365685 w 12192000"/>
              <a:gd name="connsiteY53" fmla="*/ 1724772 h 3482342"/>
              <a:gd name="connsiteX54" fmla="*/ 9278020 w 12192000"/>
              <a:gd name="connsiteY54" fmla="*/ 1741161 h 3482342"/>
              <a:gd name="connsiteX55" fmla="*/ 9217145 w 12192000"/>
              <a:gd name="connsiteY55" fmla="*/ 1771195 h 3482342"/>
              <a:gd name="connsiteX56" fmla="*/ 8955875 w 12192000"/>
              <a:gd name="connsiteY56" fmla="*/ 1796806 h 3482342"/>
              <a:gd name="connsiteX57" fmla="*/ 8648415 w 12192000"/>
              <a:gd name="connsiteY57" fmla="*/ 1878623 h 3482342"/>
              <a:gd name="connsiteX58" fmla="*/ 8495949 w 12192000"/>
              <a:gd name="connsiteY58" fmla="*/ 1902425 h 3482342"/>
              <a:gd name="connsiteX59" fmla="*/ 8236214 w 12192000"/>
              <a:gd name="connsiteY59" fmla="*/ 1909725 h 3482342"/>
              <a:gd name="connsiteX60" fmla="*/ 8132104 w 12192000"/>
              <a:gd name="connsiteY60" fmla="*/ 1895727 h 3482342"/>
              <a:gd name="connsiteX61" fmla="*/ 7918078 w 12192000"/>
              <a:gd name="connsiteY61" fmla="*/ 1862668 h 3482342"/>
              <a:gd name="connsiteX62" fmla="*/ 7817899 w 12192000"/>
              <a:gd name="connsiteY62" fmla="*/ 1862176 h 3482342"/>
              <a:gd name="connsiteX63" fmla="*/ 7768994 w 12192000"/>
              <a:gd name="connsiteY63" fmla="*/ 1855721 h 3482342"/>
              <a:gd name="connsiteX64" fmla="*/ 7618027 w 12192000"/>
              <a:gd name="connsiteY64" fmla="*/ 1830959 h 3482342"/>
              <a:gd name="connsiteX65" fmla="*/ 7449425 w 12192000"/>
              <a:gd name="connsiteY65" fmla="*/ 1810910 h 3482342"/>
              <a:gd name="connsiteX66" fmla="*/ 7342915 w 12192000"/>
              <a:gd name="connsiteY66" fmla="*/ 1819827 h 3482342"/>
              <a:gd name="connsiteX67" fmla="*/ 7255191 w 12192000"/>
              <a:gd name="connsiteY67" fmla="*/ 1834354 h 3482342"/>
              <a:gd name="connsiteX68" fmla="*/ 7131205 w 12192000"/>
              <a:gd name="connsiteY68" fmla="*/ 1845557 h 3482342"/>
              <a:gd name="connsiteX69" fmla="*/ 6941837 w 12192000"/>
              <a:gd name="connsiteY69" fmla="*/ 1840640 h 3482342"/>
              <a:gd name="connsiteX70" fmla="*/ 6837145 w 12192000"/>
              <a:gd name="connsiteY70" fmla="*/ 1870724 h 3482342"/>
              <a:gd name="connsiteX71" fmla="*/ 6753991 w 12192000"/>
              <a:gd name="connsiteY71" fmla="*/ 1860969 h 3482342"/>
              <a:gd name="connsiteX72" fmla="*/ 6727754 w 12192000"/>
              <a:gd name="connsiteY72" fmla="*/ 1882372 h 3482342"/>
              <a:gd name="connsiteX73" fmla="*/ 6723371 w 12192000"/>
              <a:gd name="connsiteY73" fmla="*/ 1886494 h 3482342"/>
              <a:gd name="connsiteX74" fmla="*/ 6702779 w 12192000"/>
              <a:gd name="connsiteY74" fmla="*/ 1893601 h 3482342"/>
              <a:gd name="connsiteX75" fmla="*/ 6686657 w 12192000"/>
              <a:gd name="connsiteY75" fmla="*/ 1907344 h 3482342"/>
              <a:gd name="connsiteX76" fmla="*/ 6651330 w 12192000"/>
              <a:gd name="connsiteY76" fmla="*/ 1922921 h 3482342"/>
              <a:gd name="connsiteX77" fmla="*/ 6622958 w 12192000"/>
              <a:gd name="connsiteY77" fmla="*/ 1936255 h 3482342"/>
              <a:gd name="connsiteX78" fmla="*/ 6522602 w 12192000"/>
              <a:gd name="connsiteY78" fmla="*/ 1954133 h 3482342"/>
              <a:gd name="connsiteX79" fmla="*/ 6444344 w 12192000"/>
              <a:gd name="connsiteY79" fmla="*/ 1969663 h 3482342"/>
              <a:gd name="connsiteX80" fmla="*/ 6409626 w 12192000"/>
              <a:gd name="connsiteY80" fmla="*/ 1978846 h 3482342"/>
              <a:gd name="connsiteX81" fmla="*/ 6333446 w 12192000"/>
              <a:gd name="connsiteY81" fmla="*/ 1997163 h 3482342"/>
              <a:gd name="connsiteX82" fmla="*/ 6294933 w 12192000"/>
              <a:gd name="connsiteY82" fmla="*/ 2019412 h 3482342"/>
              <a:gd name="connsiteX83" fmla="*/ 6238719 w 12192000"/>
              <a:gd name="connsiteY83" fmla="*/ 2042547 h 3482342"/>
              <a:gd name="connsiteX84" fmla="*/ 6187205 w 12192000"/>
              <a:gd name="connsiteY84" fmla="*/ 2060048 h 3482342"/>
              <a:gd name="connsiteX85" fmla="*/ 6138780 w 12192000"/>
              <a:gd name="connsiteY85" fmla="*/ 2081918 h 3482342"/>
              <a:gd name="connsiteX86" fmla="*/ 6120125 w 12192000"/>
              <a:gd name="connsiteY86" fmla="*/ 2109475 h 3482342"/>
              <a:gd name="connsiteX87" fmla="*/ 6056576 w 12192000"/>
              <a:gd name="connsiteY87" fmla="*/ 2120066 h 3482342"/>
              <a:gd name="connsiteX88" fmla="*/ 5993794 w 12192000"/>
              <a:gd name="connsiteY88" fmla="*/ 2122569 h 3482342"/>
              <a:gd name="connsiteX89" fmla="*/ 5943601 w 12192000"/>
              <a:gd name="connsiteY89" fmla="*/ 2137719 h 3482342"/>
              <a:gd name="connsiteX90" fmla="*/ 5898141 w 12192000"/>
              <a:gd name="connsiteY90" fmla="*/ 2144806 h 3482342"/>
              <a:gd name="connsiteX91" fmla="*/ 5855337 w 12192000"/>
              <a:gd name="connsiteY91" fmla="*/ 2137719 h 3482342"/>
              <a:gd name="connsiteX92" fmla="*/ 5817682 w 12192000"/>
              <a:gd name="connsiteY92" fmla="*/ 2157358 h 3482342"/>
              <a:gd name="connsiteX93" fmla="*/ 5735300 w 12192000"/>
              <a:gd name="connsiteY93" fmla="*/ 2158902 h 3482342"/>
              <a:gd name="connsiteX94" fmla="*/ 5591469 w 12192000"/>
              <a:gd name="connsiteY94" fmla="*/ 2178389 h 3482342"/>
              <a:gd name="connsiteX95" fmla="*/ 5505818 w 12192000"/>
              <a:gd name="connsiteY95" fmla="*/ 2194207 h 3482342"/>
              <a:gd name="connsiteX96" fmla="*/ 5452860 w 12192000"/>
              <a:gd name="connsiteY96" fmla="*/ 2180085 h 3482342"/>
              <a:gd name="connsiteX97" fmla="*/ 5414282 w 12192000"/>
              <a:gd name="connsiteY97" fmla="*/ 2183070 h 3482342"/>
              <a:gd name="connsiteX98" fmla="*/ 5368369 w 12192000"/>
              <a:gd name="connsiteY98" fmla="*/ 2204272 h 3482342"/>
              <a:gd name="connsiteX99" fmla="*/ 5336354 w 12192000"/>
              <a:gd name="connsiteY99" fmla="*/ 2218920 h 3482342"/>
              <a:gd name="connsiteX100" fmla="*/ 5291263 w 12192000"/>
              <a:gd name="connsiteY100" fmla="*/ 2239182 h 3482342"/>
              <a:gd name="connsiteX101" fmla="*/ 5255152 w 12192000"/>
              <a:gd name="connsiteY101" fmla="*/ 2247164 h 3482342"/>
              <a:gd name="connsiteX102" fmla="*/ 5233796 w 12192000"/>
              <a:gd name="connsiteY102" fmla="*/ 2268260 h 3482342"/>
              <a:gd name="connsiteX103" fmla="*/ 5212786 w 12192000"/>
              <a:gd name="connsiteY103" fmla="*/ 2296592 h 3482342"/>
              <a:gd name="connsiteX104" fmla="*/ 5173523 w 12192000"/>
              <a:gd name="connsiteY104" fmla="*/ 2309057 h 3482342"/>
              <a:gd name="connsiteX105" fmla="*/ 5123830 w 12192000"/>
              <a:gd name="connsiteY105" fmla="*/ 2307070 h 3482342"/>
              <a:gd name="connsiteX106" fmla="*/ 5065426 w 12192000"/>
              <a:gd name="connsiteY106" fmla="*/ 2324076 h 3482342"/>
              <a:gd name="connsiteX107" fmla="*/ 4975908 w 12192000"/>
              <a:gd name="connsiteY107" fmla="*/ 2364128 h 3482342"/>
              <a:gd name="connsiteX108" fmla="*/ 4913723 w 12192000"/>
              <a:gd name="connsiteY108" fmla="*/ 2385265 h 3482342"/>
              <a:gd name="connsiteX109" fmla="*/ 4746485 w 12192000"/>
              <a:gd name="connsiteY109" fmla="*/ 2451769 h 3482342"/>
              <a:gd name="connsiteX110" fmla="*/ 4681588 w 12192000"/>
              <a:gd name="connsiteY110" fmla="*/ 2467494 h 3482342"/>
              <a:gd name="connsiteX111" fmla="*/ 1783655 w 12192000"/>
              <a:gd name="connsiteY111" fmla="*/ 3163860 h 3482342"/>
              <a:gd name="connsiteX112" fmla="*/ 1325955 w 12192000"/>
              <a:gd name="connsiteY112" fmla="*/ 3176692 h 3482342"/>
              <a:gd name="connsiteX113" fmla="*/ 1190384 w 12192000"/>
              <a:gd name="connsiteY113" fmla="*/ 3203504 h 3482342"/>
              <a:gd name="connsiteX114" fmla="*/ 1094537 w 12192000"/>
              <a:gd name="connsiteY114" fmla="*/ 3229469 h 3482342"/>
              <a:gd name="connsiteX115" fmla="*/ 779276 w 12192000"/>
              <a:gd name="connsiteY115" fmla="*/ 3327290 h 3482342"/>
              <a:gd name="connsiteX116" fmla="*/ 600378 w 12192000"/>
              <a:gd name="connsiteY116" fmla="*/ 3335250 h 3482342"/>
              <a:gd name="connsiteX117" fmla="*/ 493457 w 12192000"/>
              <a:gd name="connsiteY117" fmla="*/ 3365044 h 3482342"/>
              <a:gd name="connsiteX118" fmla="*/ 349402 w 12192000"/>
              <a:gd name="connsiteY118" fmla="*/ 3380897 h 3482342"/>
              <a:gd name="connsiteX119" fmla="*/ 192183 w 12192000"/>
              <a:gd name="connsiteY119" fmla="*/ 3460075 h 3482342"/>
              <a:gd name="connsiteX120" fmla="*/ 46713 w 12192000"/>
              <a:gd name="connsiteY120" fmla="*/ 3462986 h 3482342"/>
              <a:gd name="connsiteX121" fmla="*/ 2765 w 12192000"/>
              <a:gd name="connsiteY121" fmla="*/ 3480770 h 3482342"/>
              <a:gd name="connsiteX122" fmla="*/ 0 w 12192000"/>
              <a:gd name="connsiteY122" fmla="*/ 3482342 h 3482342"/>
              <a:gd name="connsiteX123" fmla="*/ 0 w 12192000"/>
              <a:gd name="connsiteY123"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33438 w 12192000"/>
              <a:gd name="connsiteY23" fmla="*/ 1106812 h 3482342"/>
              <a:gd name="connsiteX24" fmla="*/ 11120819 w 12192000"/>
              <a:gd name="connsiteY24" fmla="*/ 1126133 h 3482342"/>
              <a:gd name="connsiteX25" fmla="*/ 11028687 w 12192000"/>
              <a:gd name="connsiteY25" fmla="*/ 1199018 h 3482342"/>
              <a:gd name="connsiteX26" fmla="*/ 10960443 w 12192000"/>
              <a:gd name="connsiteY26" fmla="*/ 1244502 h 3482342"/>
              <a:gd name="connsiteX27" fmla="*/ 10850998 w 12192000"/>
              <a:gd name="connsiteY27" fmla="*/ 1269215 h 3482342"/>
              <a:gd name="connsiteX28" fmla="*/ 10815658 w 12192000"/>
              <a:gd name="connsiteY28" fmla="*/ 1287849 h 3482342"/>
              <a:gd name="connsiteX29" fmla="*/ 10679906 w 12192000"/>
              <a:gd name="connsiteY29" fmla="*/ 1332049 h 3482342"/>
              <a:gd name="connsiteX30" fmla="*/ 10636304 w 12192000"/>
              <a:gd name="connsiteY30" fmla="*/ 1317928 h 3482342"/>
              <a:gd name="connsiteX31" fmla="*/ 10603863 w 12192000"/>
              <a:gd name="connsiteY31" fmla="*/ 1346886 h 3482342"/>
              <a:gd name="connsiteX32" fmla="*/ 10573203 w 12192000"/>
              <a:gd name="connsiteY32" fmla="*/ 1351996 h 3482342"/>
              <a:gd name="connsiteX33" fmla="*/ 10513263 w 12192000"/>
              <a:gd name="connsiteY33" fmla="*/ 1350756 h 3482342"/>
              <a:gd name="connsiteX34" fmla="*/ 10464012 w 12192000"/>
              <a:gd name="connsiteY34" fmla="*/ 1391778 h 3482342"/>
              <a:gd name="connsiteX35" fmla="*/ 10405409 w 12192000"/>
              <a:gd name="connsiteY35" fmla="*/ 1422789 h 3482342"/>
              <a:gd name="connsiteX36" fmla="*/ 10370530 w 12192000"/>
              <a:gd name="connsiteY36" fmla="*/ 1441596 h 3482342"/>
              <a:gd name="connsiteX37" fmla="*/ 10314361 w 12192000"/>
              <a:gd name="connsiteY37" fmla="*/ 1466924 h 3482342"/>
              <a:gd name="connsiteX38" fmla="*/ 10264922 w 12192000"/>
              <a:gd name="connsiteY38" fmla="*/ 1472107 h 3482342"/>
              <a:gd name="connsiteX39" fmla="*/ 10201385 w 12192000"/>
              <a:gd name="connsiteY39" fmla="*/ 1477515 h 3482342"/>
              <a:gd name="connsiteX40" fmla="*/ 10120184 w 12192000"/>
              <a:gd name="connsiteY40" fmla="*/ 1466924 h 3482342"/>
              <a:gd name="connsiteX41" fmla="*/ 10058690 w 12192000"/>
              <a:gd name="connsiteY41" fmla="*/ 1474888 h 3482342"/>
              <a:gd name="connsiteX42" fmla="*/ 10004424 w 12192000"/>
              <a:gd name="connsiteY42" fmla="*/ 1489801 h 3482342"/>
              <a:gd name="connsiteX43" fmla="*/ 9999951 w 12192000"/>
              <a:gd name="connsiteY43" fmla="*/ 1499127 h 3482342"/>
              <a:gd name="connsiteX44" fmla="*/ 9845462 w 12192000"/>
              <a:gd name="connsiteY44" fmla="*/ 1548192 h 3482342"/>
              <a:gd name="connsiteX45" fmla="*/ 9736156 w 12192000"/>
              <a:gd name="connsiteY45" fmla="*/ 1581928 h 3482342"/>
              <a:gd name="connsiteX46" fmla="*/ 9693355 w 12192000"/>
              <a:gd name="connsiteY46" fmla="*/ 1602632 h 3482342"/>
              <a:gd name="connsiteX47" fmla="*/ 9664242 w 12192000"/>
              <a:gd name="connsiteY47" fmla="*/ 1622075 h 3482342"/>
              <a:gd name="connsiteX48" fmla="*/ 9579195 w 12192000"/>
              <a:gd name="connsiteY48" fmla="*/ 1648017 h 3482342"/>
              <a:gd name="connsiteX49" fmla="*/ 9433652 w 12192000"/>
              <a:gd name="connsiteY49" fmla="*/ 1681174 h 3482342"/>
              <a:gd name="connsiteX50" fmla="*/ 9403775 w 12192000"/>
              <a:gd name="connsiteY50" fmla="*/ 1690403 h 3482342"/>
              <a:gd name="connsiteX51" fmla="*/ 9382503 w 12192000"/>
              <a:gd name="connsiteY51" fmla="*/ 1706957 h 3482342"/>
              <a:gd name="connsiteX52" fmla="*/ 9381410 w 12192000"/>
              <a:gd name="connsiteY52" fmla="*/ 1718312 h 3482342"/>
              <a:gd name="connsiteX53" fmla="*/ 9365685 w 12192000"/>
              <a:gd name="connsiteY53" fmla="*/ 1724772 h 3482342"/>
              <a:gd name="connsiteX54" fmla="*/ 9278020 w 12192000"/>
              <a:gd name="connsiteY54" fmla="*/ 1741161 h 3482342"/>
              <a:gd name="connsiteX55" fmla="*/ 9217145 w 12192000"/>
              <a:gd name="connsiteY55" fmla="*/ 1771195 h 3482342"/>
              <a:gd name="connsiteX56" fmla="*/ 8955875 w 12192000"/>
              <a:gd name="connsiteY56" fmla="*/ 1796806 h 3482342"/>
              <a:gd name="connsiteX57" fmla="*/ 8648415 w 12192000"/>
              <a:gd name="connsiteY57" fmla="*/ 1878623 h 3482342"/>
              <a:gd name="connsiteX58" fmla="*/ 8495949 w 12192000"/>
              <a:gd name="connsiteY58" fmla="*/ 1902425 h 3482342"/>
              <a:gd name="connsiteX59" fmla="*/ 8236214 w 12192000"/>
              <a:gd name="connsiteY59" fmla="*/ 1909725 h 3482342"/>
              <a:gd name="connsiteX60" fmla="*/ 8132104 w 12192000"/>
              <a:gd name="connsiteY60" fmla="*/ 1895727 h 3482342"/>
              <a:gd name="connsiteX61" fmla="*/ 7918078 w 12192000"/>
              <a:gd name="connsiteY61" fmla="*/ 1862668 h 3482342"/>
              <a:gd name="connsiteX62" fmla="*/ 7817899 w 12192000"/>
              <a:gd name="connsiteY62" fmla="*/ 1862176 h 3482342"/>
              <a:gd name="connsiteX63" fmla="*/ 7768994 w 12192000"/>
              <a:gd name="connsiteY63" fmla="*/ 1855721 h 3482342"/>
              <a:gd name="connsiteX64" fmla="*/ 7618027 w 12192000"/>
              <a:gd name="connsiteY64" fmla="*/ 1830959 h 3482342"/>
              <a:gd name="connsiteX65" fmla="*/ 7449425 w 12192000"/>
              <a:gd name="connsiteY65" fmla="*/ 1810910 h 3482342"/>
              <a:gd name="connsiteX66" fmla="*/ 7342915 w 12192000"/>
              <a:gd name="connsiteY66" fmla="*/ 1819827 h 3482342"/>
              <a:gd name="connsiteX67" fmla="*/ 7255191 w 12192000"/>
              <a:gd name="connsiteY67" fmla="*/ 1834354 h 3482342"/>
              <a:gd name="connsiteX68" fmla="*/ 7131205 w 12192000"/>
              <a:gd name="connsiteY68" fmla="*/ 1845557 h 3482342"/>
              <a:gd name="connsiteX69" fmla="*/ 6941837 w 12192000"/>
              <a:gd name="connsiteY69" fmla="*/ 1840640 h 3482342"/>
              <a:gd name="connsiteX70" fmla="*/ 6837145 w 12192000"/>
              <a:gd name="connsiteY70" fmla="*/ 1870724 h 3482342"/>
              <a:gd name="connsiteX71" fmla="*/ 6753991 w 12192000"/>
              <a:gd name="connsiteY71" fmla="*/ 1860969 h 3482342"/>
              <a:gd name="connsiteX72" fmla="*/ 6727754 w 12192000"/>
              <a:gd name="connsiteY72" fmla="*/ 1882372 h 3482342"/>
              <a:gd name="connsiteX73" fmla="*/ 6723371 w 12192000"/>
              <a:gd name="connsiteY73" fmla="*/ 1886494 h 3482342"/>
              <a:gd name="connsiteX74" fmla="*/ 6702779 w 12192000"/>
              <a:gd name="connsiteY74" fmla="*/ 1893601 h 3482342"/>
              <a:gd name="connsiteX75" fmla="*/ 6686657 w 12192000"/>
              <a:gd name="connsiteY75" fmla="*/ 1907344 h 3482342"/>
              <a:gd name="connsiteX76" fmla="*/ 6651330 w 12192000"/>
              <a:gd name="connsiteY76" fmla="*/ 1922921 h 3482342"/>
              <a:gd name="connsiteX77" fmla="*/ 6622958 w 12192000"/>
              <a:gd name="connsiteY77" fmla="*/ 1936255 h 3482342"/>
              <a:gd name="connsiteX78" fmla="*/ 6522602 w 12192000"/>
              <a:gd name="connsiteY78" fmla="*/ 1954133 h 3482342"/>
              <a:gd name="connsiteX79" fmla="*/ 6444344 w 12192000"/>
              <a:gd name="connsiteY79" fmla="*/ 1969663 h 3482342"/>
              <a:gd name="connsiteX80" fmla="*/ 6409626 w 12192000"/>
              <a:gd name="connsiteY80" fmla="*/ 1978846 h 3482342"/>
              <a:gd name="connsiteX81" fmla="*/ 6333446 w 12192000"/>
              <a:gd name="connsiteY81" fmla="*/ 1997163 h 3482342"/>
              <a:gd name="connsiteX82" fmla="*/ 6294933 w 12192000"/>
              <a:gd name="connsiteY82" fmla="*/ 2019412 h 3482342"/>
              <a:gd name="connsiteX83" fmla="*/ 6238719 w 12192000"/>
              <a:gd name="connsiteY83" fmla="*/ 2042547 h 3482342"/>
              <a:gd name="connsiteX84" fmla="*/ 6187205 w 12192000"/>
              <a:gd name="connsiteY84" fmla="*/ 2060048 h 3482342"/>
              <a:gd name="connsiteX85" fmla="*/ 6138780 w 12192000"/>
              <a:gd name="connsiteY85" fmla="*/ 2081918 h 3482342"/>
              <a:gd name="connsiteX86" fmla="*/ 6120125 w 12192000"/>
              <a:gd name="connsiteY86" fmla="*/ 2109475 h 3482342"/>
              <a:gd name="connsiteX87" fmla="*/ 6056576 w 12192000"/>
              <a:gd name="connsiteY87" fmla="*/ 2120066 h 3482342"/>
              <a:gd name="connsiteX88" fmla="*/ 5993794 w 12192000"/>
              <a:gd name="connsiteY88" fmla="*/ 2122569 h 3482342"/>
              <a:gd name="connsiteX89" fmla="*/ 5943601 w 12192000"/>
              <a:gd name="connsiteY89" fmla="*/ 2137719 h 3482342"/>
              <a:gd name="connsiteX90" fmla="*/ 5898141 w 12192000"/>
              <a:gd name="connsiteY90" fmla="*/ 2144806 h 3482342"/>
              <a:gd name="connsiteX91" fmla="*/ 5855337 w 12192000"/>
              <a:gd name="connsiteY91" fmla="*/ 2137719 h 3482342"/>
              <a:gd name="connsiteX92" fmla="*/ 5817682 w 12192000"/>
              <a:gd name="connsiteY92" fmla="*/ 2157358 h 3482342"/>
              <a:gd name="connsiteX93" fmla="*/ 5735300 w 12192000"/>
              <a:gd name="connsiteY93" fmla="*/ 2158902 h 3482342"/>
              <a:gd name="connsiteX94" fmla="*/ 5591469 w 12192000"/>
              <a:gd name="connsiteY94" fmla="*/ 2178389 h 3482342"/>
              <a:gd name="connsiteX95" fmla="*/ 5505818 w 12192000"/>
              <a:gd name="connsiteY95" fmla="*/ 2194207 h 3482342"/>
              <a:gd name="connsiteX96" fmla="*/ 5452860 w 12192000"/>
              <a:gd name="connsiteY96" fmla="*/ 2180085 h 3482342"/>
              <a:gd name="connsiteX97" fmla="*/ 5414282 w 12192000"/>
              <a:gd name="connsiteY97" fmla="*/ 2183070 h 3482342"/>
              <a:gd name="connsiteX98" fmla="*/ 5368369 w 12192000"/>
              <a:gd name="connsiteY98" fmla="*/ 2204272 h 3482342"/>
              <a:gd name="connsiteX99" fmla="*/ 5336354 w 12192000"/>
              <a:gd name="connsiteY99" fmla="*/ 2218920 h 3482342"/>
              <a:gd name="connsiteX100" fmla="*/ 5291263 w 12192000"/>
              <a:gd name="connsiteY100" fmla="*/ 2239182 h 3482342"/>
              <a:gd name="connsiteX101" fmla="*/ 5255152 w 12192000"/>
              <a:gd name="connsiteY101" fmla="*/ 2247164 h 3482342"/>
              <a:gd name="connsiteX102" fmla="*/ 5233796 w 12192000"/>
              <a:gd name="connsiteY102" fmla="*/ 2268260 h 3482342"/>
              <a:gd name="connsiteX103" fmla="*/ 5212786 w 12192000"/>
              <a:gd name="connsiteY103" fmla="*/ 2296592 h 3482342"/>
              <a:gd name="connsiteX104" fmla="*/ 5173523 w 12192000"/>
              <a:gd name="connsiteY104" fmla="*/ 2309057 h 3482342"/>
              <a:gd name="connsiteX105" fmla="*/ 5123830 w 12192000"/>
              <a:gd name="connsiteY105" fmla="*/ 2307070 h 3482342"/>
              <a:gd name="connsiteX106" fmla="*/ 5065426 w 12192000"/>
              <a:gd name="connsiteY106" fmla="*/ 2324076 h 3482342"/>
              <a:gd name="connsiteX107" fmla="*/ 4975908 w 12192000"/>
              <a:gd name="connsiteY107" fmla="*/ 2364128 h 3482342"/>
              <a:gd name="connsiteX108" fmla="*/ 4913723 w 12192000"/>
              <a:gd name="connsiteY108" fmla="*/ 2385265 h 3482342"/>
              <a:gd name="connsiteX109" fmla="*/ 4746485 w 12192000"/>
              <a:gd name="connsiteY109" fmla="*/ 2451769 h 3482342"/>
              <a:gd name="connsiteX110" fmla="*/ 4681588 w 12192000"/>
              <a:gd name="connsiteY110" fmla="*/ 2467494 h 3482342"/>
              <a:gd name="connsiteX111" fmla="*/ 1783655 w 12192000"/>
              <a:gd name="connsiteY111" fmla="*/ 3163860 h 3482342"/>
              <a:gd name="connsiteX112" fmla="*/ 1325955 w 12192000"/>
              <a:gd name="connsiteY112" fmla="*/ 3176692 h 3482342"/>
              <a:gd name="connsiteX113" fmla="*/ 1190384 w 12192000"/>
              <a:gd name="connsiteY113" fmla="*/ 3203504 h 3482342"/>
              <a:gd name="connsiteX114" fmla="*/ 1094537 w 12192000"/>
              <a:gd name="connsiteY114" fmla="*/ 3229469 h 3482342"/>
              <a:gd name="connsiteX115" fmla="*/ 779276 w 12192000"/>
              <a:gd name="connsiteY115" fmla="*/ 3327290 h 3482342"/>
              <a:gd name="connsiteX116" fmla="*/ 600378 w 12192000"/>
              <a:gd name="connsiteY116" fmla="*/ 3335250 h 3482342"/>
              <a:gd name="connsiteX117" fmla="*/ 493457 w 12192000"/>
              <a:gd name="connsiteY117" fmla="*/ 3365044 h 3482342"/>
              <a:gd name="connsiteX118" fmla="*/ 349402 w 12192000"/>
              <a:gd name="connsiteY118" fmla="*/ 3380897 h 3482342"/>
              <a:gd name="connsiteX119" fmla="*/ 192183 w 12192000"/>
              <a:gd name="connsiteY119" fmla="*/ 3460075 h 3482342"/>
              <a:gd name="connsiteX120" fmla="*/ 46713 w 12192000"/>
              <a:gd name="connsiteY120" fmla="*/ 3462986 h 3482342"/>
              <a:gd name="connsiteX121" fmla="*/ 2765 w 12192000"/>
              <a:gd name="connsiteY121" fmla="*/ 3480770 h 3482342"/>
              <a:gd name="connsiteX122" fmla="*/ 0 w 12192000"/>
              <a:gd name="connsiteY122" fmla="*/ 3482342 h 3482342"/>
              <a:gd name="connsiteX123" fmla="*/ 0 w 12192000"/>
              <a:gd name="connsiteY123"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33438 w 12192000"/>
              <a:gd name="connsiteY23" fmla="*/ 1106812 h 3482342"/>
              <a:gd name="connsiteX24" fmla="*/ 11120819 w 12192000"/>
              <a:gd name="connsiteY24" fmla="*/ 1126133 h 3482342"/>
              <a:gd name="connsiteX25" fmla="*/ 11028687 w 12192000"/>
              <a:gd name="connsiteY25" fmla="*/ 1199018 h 3482342"/>
              <a:gd name="connsiteX26" fmla="*/ 10960443 w 12192000"/>
              <a:gd name="connsiteY26" fmla="*/ 1244502 h 3482342"/>
              <a:gd name="connsiteX27" fmla="*/ 10850998 w 12192000"/>
              <a:gd name="connsiteY27" fmla="*/ 1269215 h 3482342"/>
              <a:gd name="connsiteX28" fmla="*/ 10815658 w 12192000"/>
              <a:gd name="connsiteY28" fmla="*/ 1287849 h 3482342"/>
              <a:gd name="connsiteX29" fmla="*/ 10679906 w 12192000"/>
              <a:gd name="connsiteY29" fmla="*/ 1332049 h 3482342"/>
              <a:gd name="connsiteX30" fmla="*/ 10639834 w 12192000"/>
              <a:gd name="connsiteY30" fmla="*/ 1324989 h 3482342"/>
              <a:gd name="connsiteX31" fmla="*/ 10603863 w 12192000"/>
              <a:gd name="connsiteY31" fmla="*/ 1346886 h 3482342"/>
              <a:gd name="connsiteX32" fmla="*/ 10573203 w 12192000"/>
              <a:gd name="connsiteY32" fmla="*/ 1351996 h 3482342"/>
              <a:gd name="connsiteX33" fmla="*/ 10513263 w 12192000"/>
              <a:gd name="connsiteY33" fmla="*/ 1350756 h 3482342"/>
              <a:gd name="connsiteX34" fmla="*/ 10464012 w 12192000"/>
              <a:gd name="connsiteY34" fmla="*/ 1391778 h 3482342"/>
              <a:gd name="connsiteX35" fmla="*/ 10405409 w 12192000"/>
              <a:gd name="connsiteY35" fmla="*/ 1422789 h 3482342"/>
              <a:gd name="connsiteX36" fmla="*/ 10370530 w 12192000"/>
              <a:gd name="connsiteY36" fmla="*/ 1441596 h 3482342"/>
              <a:gd name="connsiteX37" fmla="*/ 10314361 w 12192000"/>
              <a:gd name="connsiteY37" fmla="*/ 1466924 h 3482342"/>
              <a:gd name="connsiteX38" fmla="*/ 10264922 w 12192000"/>
              <a:gd name="connsiteY38" fmla="*/ 1472107 h 3482342"/>
              <a:gd name="connsiteX39" fmla="*/ 10201385 w 12192000"/>
              <a:gd name="connsiteY39" fmla="*/ 1477515 h 3482342"/>
              <a:gd name="connsiteX40" fmla="*/ 10120184 w 12192000"/>
              <a:gd name="connsiteY40" fmla="*/ 1466924 h 3482342"/>
              <a:gd name="connsiteX41" fmla="*/ 10058690 w 12192000"/>
              <a:gd name="connsiteY41" fmla="*/ 1474888 h 3482342"/>
              <a:gd name="connsiteX42" fmla="*/ 10004424 w 12192000"/>
              <a:gd name="connsiteY42" fmla="*/ 1489801 h 3482342"/>
              <a:gd name="connsiteX43" fmla="*/ 9999951 w 12192000"/>
              <a:gd name="connsiteY43" fmla="*/ 1499127 h 3482342"/>
              <a:gd name="connsiteX44" fmla="*/ 9845462 w 12192000"/>
              <a:gd name="connsiteY44" fmla="*/ 1548192 h 3482342"/>
              <a:gd name="connsiteX45" fmla="*/ 9736156 w 12192000"/>
              <a:gd name="connsiteY45" fmla="*/ 1581928 h 3482342"/>
              <a:gd name="connsiteX46" fmla="*/ 9693355 w 12192000"/>
              <a:gd name="connsiteY46" fmla="*/ 1602632 h 3482342"/>
              <a:gd name="connsiteX47" fmla="*/ 9664242 w 12192000"/>
              <a:gd name="connsiteY47" fmla="*/ 1622075 h 3482342"/>
              <a:gd name="connsiteX48" fmla="*/ 9579195 w 12192000"/>
              <a:gd name="connsiteY48" fmla="*/ 1648017 h 3482342"/>
              <a:gd name="connsiteX49" fmla="*/ 9433652 w 12192000"/>
              <a:gd name="connsiteY49" fmla="*/ 1681174 h 3482342"/>
              <a:gd name="connsiteX50" fmla="*/ 9403775 w 12192000"/>
              <a:gd name="connsiteY50" fmla="*/ 1690403 h 3482342"/>
              <a:gd name="connsiteX51" fmla="*/ 9382503 w 12192000"/>
              <a:gd name="connsiteY51" fmla="*/ 1706957 h 3482342"/>
              <a:gd name="connsiteX52" fmla="*/ 9381410 w 12192000"/>
              <a:gd name="connsiteY52" fmla="*/ 1718312 h 3482342"/>
              <a:gd name="connsiteX53" fmla="*/ 9365685 w 12192000"/>
              <a:gd name="connsiteY53" fmla="*/ 1724772 h 3482342"/>
              <a:gd name="connsiteX54" fmla="*/ 9278020 w 12192000"/>
              <a:gd name="connsiteY54" fmla="*/ 1741161 h 3482342"/>
              <a:gd name="connsiteX55" fmla="*/ 9217145 w 12192000"/>
              <a:gd name="connsiteY55" fmla="*/ 1771195 h 3482342"/>
              <a:gd name="connsiteX56" fmla="*/ 8955875 w 12192000"/>
              <a:gd name="connsiteY56" fmla="*/ 1796806 h 3482342"/>
              <a:gd name="connsiteX57" fmla="*/ 8648415 w 12192000"/>
              <a:gd name="connsiteY57" fmla="*/ 1878623 h 3482342"/>
              <a:gd name="connsiteX58" fmla="*/ 8495949 w 12192000"/>
              <a:gd name="connsiteY58" fmla="*/ 1902425 h 3482342"/>
              <a:gd name="connsiteX59" fmla="*/ 8236214 w 12192000"/>
              <a:gd name="connsiteY59" fmla="*/ 1909725 h 3482342"/>
              <a:gd name="connsiteX60" fmla="*/ 8132104 w 12192000"/>
              <a:gd name="connsiteY60" fmla="*/ 1895727 h 3482342"/>
              <a:gd name="connsiteX61" fmla="*/ 7918078 w 12192000"/>
              <a:gd name="connsiteY61" fmla="*/ 1862668 h 3482342"/>
              <a:gd name="connsiteX62" fmla="*/ 7817899 w 12192000"/>
              <a:gd name="connsiteY62" fmla="*/ 1862176 h 3482342"/>
              <a:gd name="connsiteX63" fmla="*/ 7768994 w 12192000"/>
              <a:gd name="connsiteY63" fmla="*/ 1855721 h 3482342"/>
              <a:gd name="connsiteX64" fmla="*/ 7618027 w 12192000"/>
              <a:gd name="connsiteY64" fmla="*/ 1830959 h 3482342"/>
              <a:gd name="connsiteX65" fmla="*/ 7449425 w 12192000"/>
              <a:gd name="connsiteY65" fmla="*/ 1810910 h 3482342"/>
              <a:gd name="connsiteX66" fmla="*/ 7342915 w 12192000"/>
              <a:gd name="connsiteY66" fmla="*/ 1819827 h 3482342"/>
              <a:gd name="connsiteX67" fmla="*/ 7255191 w 12192000"/>
              <a:gd name="connsiteY67" fmla="*/ 1834354 h 3482342"/>
              <a:gd name="connsiteX68" fmla="*/ 7131205 w 12192000"/>
              <a:gd name="connsiteY68" fmla="*/ 1845557 h 3482342"/>
              <a:gd name="connsiteX69" fmla="*/ 6941837 w 12192000"/>
              <a:gd name="connsiteY69" fmla="*/ 1840640 h 3482342"/>
              <a:gd name="connsiteX70" fmla="*/ 6837145 w 12192000"/>
              <a:gd name="connsiteY70" fmla="*/ 1870724 h 3482342"/>
              <a:gd name="connsiteX71" fmla="*/ 6753991 w 12192000"/>
              <a:gd name="connsiteY71" fmla="*/ 1860969 h 3482342"/>
              <a:gd name="connsiteX72" fmla="*/ 6727754 w 12192000"/>
              <a:gd name="connsiteY72" fmla="*/ 1882372 h 3482342"/>
              <a:gd name="connsiteX73" fmla="*/ 6723371 w 12192000"/>
              <a:gd name="connsiteY73" fmla="*/ 1886494 h 3482342"/>
              <a:gd name="connsiteX74" fmla="*/ 6702779 w 12192000"/>
              <a:gd name="connsiteY74" fmla="*/ 1893601 h 3482342"/>
              <a:gd name="connsiteX75" fmla="*/ 6686657 w 12192000"/>
              <a:gd name="connsiteY75" fmla="*/ 1907344 h 3482342"/>
              <a:gd name="connsiteX76" fmla="*/ 6651330 w 12192000"/>
              <a:gd name="connsiteY76" fmla="*/ 1922921 h 3482342"/>
              <a:gd name="connsiteX77" fmla="*/ 6622958 w 12192000"/>
              <a:gd name="connsiteY77" fmla="*/ 1936255 h 3482342"/>
              <a:gd name="connsiteX78" fmla="*/ 6522602 w 12192000"/>
              <a:gd name="connsiteY78" fmla="*/ 1954133 h 3482342"/>
              <a:gd name="connsiteX79" fmla="*/ 6444344 w 12192000"/>
              <a:gd name="connsiteY79" fmla="*/ 1969663 h 3482342"/>
              <a:gd name="connsiteX80" fmla="*/ 6409626 w 12192000"/>
              <a:gd name="connsiteY80" fmla="*/ 1978846 h 3482342"/>
              <a:gd name="connsiteX81" fmla="*/ 6333446 w 12192000"/>
              <a:gd name="connsiteY81" fmla="*/ 1997163 h 3482342"/>
              <a:gd name="connsiteX82" fmla="*/ 6294933 w 12192000"/>
              <a:gd name="connsiteY82" fmla="*/ 2019412 h 3482342"/>
              <a:gd name="connsiteX83" fmla="*/ 6238719 w 12192000"/>
              <a:gd name="connsiteY83" fmla="*/ 2042547 h 3482342"/>
              <a:gd name="connsiteX84" fmla="*/ 6187205 w 12192000"/>
              <a:gd name="connsiteY84" fmla="*/ 2060048 h 3482342"/>
              <a:gd name="connsiteX85" fmla="*/ 6138780 w 12192000"/>
              <a:gd name="connsiteY85" fmla="*/ 2081918 h 3482342"/>
              <a:gd name="connsiteX86" fmla="*/ 6120125 w 12192000"/>
              <a:gd name="connsiteY86" fmla="*/ 2109475 h 3482342"/>
              <a:gd name="connsiteX87" fmla="*/ 6056576 w 12192000"/>
              <a:gd name="connsiteY87" fmla="*/ 2120066 h 3482342"/>
              <a:gd name="connsiteX88" fmla="*/ 5993794 w 12192000"/>
              <a:gd name="connsiteY88" fmla="*/ 2122569 h 3482342"/>
              <a:gd name="connsiteX89" fmla="*/ 5943601 w 12192000"/>
              <a:gd name="connsiteY89" fmla="*/ 2137719 h 3482342"/>
              <a:gd name="connsiteX90" fmla="*/ 5898141 w 12192000"/>
              <a:gd name="connsiteY90" fmla="*/ 2144806 h 3482342"/>
              <a:gd name="connsiteX91" fmla="*/ 5855337 w 12192000"/>
              <a:gd name="connsiteY91" fmla="*/ 2137719 h 3482342"/>
              <a:gd name="connsiteX92" fmla="*/ 5817682 w 12192000"/>
              <a:gd name="connsiteY92" fmla="*/ 2157358 h 3482342"/>
              <a:gd name="connsiteX93" fmla="*/ 5735300 w 12192000"/>
              <a:gd name="connsiteY93" fmla="*/ 2158902 h 3482342"/>
              <a:gd name="connsiteX94" fmla="*/ 5591469 w 12192000"/>
              <a:gd name="connsiteY94" fmla="*/ 2178389 h 3482342"/>
              <a:gd name="connsiteX95" fmla="*/ 5505818 w 12192000"/>
              <a:gd name="connsiteY95" fmla="*/ 2194207 h 3482342"/>
              <a:gd name="connsiteX96" fmla="*/ 5452860 w 12192000"/>
              <a:gd name="connsiteY96" fmla="*/ 2180085 h 3482342"/>
              <a:gd name="connsiteX97" fmla="*/ 5414282 w 12192000"/>
              <a:gd name="connsiteY97" fmla="*/ 2183070 h 3482342"/>
              <a:gd name="connsiteX98" fmla="*/ 5368369 w 12192000"/>
              <a:gd name="connsiteY98" fmla="*/ 2204272 h 3482342"/>
              <a:gd name="connsiteX99" fmla="*/ 5336354 w 12192000"/>
              <a:gd name="connsiteY99" fmla="*/ 2218920 h 3482342"/>
              <a:gd name="connsiteX100" fmla="*/ 5291263 w 12192000"/>
              <a:gd name="connsiteY100" fmla="*/ 2239182 h 3482342"/>
              <a:gd name="connsiteX101" fmla="*/ 5255152 w 12192000"/>
              <a:gd name="connsiteY101" fmla="*/ 2247164 h 3482342"/>
              <a:gd name="connsiteX102" fmla="*/ 5233796 w 12192000"/>
              <a:gd name="connsiteY102" fmla="*/ 2268260 h 3482342"/>
              <a:gd name="connsiteX103" fmla="*/ 5212786 w 12192000"/>
              <a:gd name="connsiteY103" fmla="*/ 2296592 h 3482342"/>
              <a:gd name="connsiteX104" fmla="*/ 5173523 w 12192000"/>
              <a:gd name="connsiteY104" fmla="*/ 2309057 h 3482342"/>
              <a:gd name="connsiteX105" fmla="*/ 5123830 w 12192000"/>
              <a:gd name="connsiteY105" fmla="*/ 2307070 h 3482342"/>
              <a:gd name="connsiteX106" fmla="*/ 5065426 w 12192000"/>
              <a:gd name="connsiteY106" fmla="*/ 2324076 h 3482342"/>
              <a:gd name="connsiteX107" fmla="*/ 4975908 w 12192000"/>
              <a:gd name="connsiteY107" fmla="*/ 2364128 h 3482342"/>
              <a:gd name="connsiteX108" fmla="*/ 4913723 w 12192000"/>
              <a:gd name="connsiteY108" fmla="*/ 2385265 h 3482342"/>
              <a:gd name="connsiteX109" fmla="*/ 4746485 w 12192000"/>
              <a:gd name="connsiteY109" fmla="*/ 2451769 h 3482342"/>
              <a:gd name="connsiteX110" fmla="*/ 4681588 w 12192000"/>
              <a:gd name="connsiteY110" fmla="*/ 2467494 h 3482342"/>
              <a:gd name="connsiteX111" fmla="*/ 1783655 w 12192000"/>
              <a:gd name="connsiteY111" fmla="*/ 3163860 h 3482342"/>
              <a:gd name="connsiteX112" fmla="*/ 1325955 w 12192000"/>
              <a:gd name="connsiteY112" fmla="*/ 3176692 h 3482342"/>
              <a:gd name="connsiteX113" fmla="*/ 1190384 w 12192000"/>
              <a:gd name="connsiteY113" fmla="*/ 3203504 h 3482342"/>
              <a:gd name="connsiteX114" fmla="*/ 1094537 w 12192000"/>
              <a:gd name="connsiteY114" fmla="*/ 3229469 h 3482342"/>
              <a:gd name="connsiteX115" fmla="*/ 779276 w 12192000"/>
              <a:gd name="connsiteY115" fmla="*/ 3327290 h 3482342"/>
              <a:gd name="connsiteX116" fmla="*/ 600378 w 12192000"/>
              <a:gd name="connsiteY116" fmla="*/ 3335250 h 3482342"/>
              <a:gd name="connsiteX117" fmla="*/ 493457 w 12192000"/>
              <a:gd name="connsiteY117" fmla="*/ 3365044 h 3482342"/>
              <a:gd name="connsiteX118" fmla="*/ 349402 w 12192000"/>
              <a:gd name="connsiteY118" fmla="*/ 3380897 h 3482342"/>
              <a:gd name="connsiteX119" fmla="*/ 192183 w 12192000"/>
              <a:gd name="connsiteY119" fmla="*/ 3460075 h 3482342"/>
              <a:gd name="connsiteX120" fmla="*/ 46713 w 12192000"/>
              <a:gd name="connsiteY120" fmla="*/ 3462986 h 3482342"/>
              <a:gd name="connsiteX121" fmla="*/ 2765 w 12192000"/>
              <a:gd name="connsiteY121" fmla="*/ 3480770 h 3482342"/>
              <a:gd name="connsiteX122" fmla="*/ 0 w 12192000"/>
              <a:gd name="connsiteY122" fmla="*/ 3482342 h 3482342"/>
              <a:gd name="connsiteX123" fmla="*/ 0 w 12192000"/>
              <a:gd name="connsiteY123"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33438 w 12192000"/>
              <a:gd name="connsiteY23" fmla="*/ 1106812 h 3482342"/>
              <a:gd name="connsiteX24" fmla="*/ 11120819 w 12192000"/>
              <a:gd name="connsiteY24" fmla="*/ 1126133 h 3482342"/>
              <a:gd name="connsiteX25" fmla="*/ 11028687 w 12192000"/>
              <a:gd name="connsiteY25" fmla="*/ 1199018 h 3482342"/>
              <a:gd name="connsiteX26" fmla="*/ 10960443 w 12192000"/>
              <a:gd name="connsiteY26" fmla="*/ 1244502 h 3482342"/>
              <a:gd name="connsiteX27" fmla="*/ 10850998 w 12192000"/>
              <a:gd name="connsiteY27" fmla="*/ 1269215 h 3482342"/>
              <a:gd name="connsiteX28" fmla="*/ 10815658 w 12192000"/>
              <a:gd name="connsiteY28" fmla="*/ 1287849 h 3482342"/>
              <a:gd name="connsiteX29" fmla="*/ 10723900 w 12192000"/>
              <a:gd name="connsiteY29" fmla="*/ 1318642 h 3482342"/>
              <a:gd name="connsiteX30" fmla="*/ 10679906 w 12192000"/>
              <a:gd name="connsiteY30" fmla="*/ 1332049 h 3482342"/>
              <a:gd name="connsiteX31" fmla="*/ 10639834 w 12192000"/>
              <a:gd name="connsiteY31" fmla="*/ 1324989 h 3482342"/>
              <a:gd name="connsiteX32" fmla="*/ 10603863 w 12192000"/>
              <a:gd name="connsiteY32" fmla="*/ 1346886 h 3482342"/>
              <a:gd name="connsiteX33" fmla="*/ 10573203 w 12192000"/>
              <a:gd name="connsiteY33" fmla="*/ 1351996 h 3482342"/>
              <a:gd name="connsiteX34" fmla="*/ 10513263 w 12192000"/>
              <a:gd name="connsiteY34" fmla="*/ 1350756 h 3482342"/>
              <a:gd name="connsiteX35" fmla="*/ 10464012 w 12192000"/>
              <a:gd name="connsiteY35" fmla="*/ 1391778 h 3482342"/>
              <a:gd name="connsiteX36" fmla="*/ 10405409 w 12192000"/>
              <a:gd name="connsiteY36" fmla="*/ 1422789 h 3482342"/>
              <a:gd name="connsiteX37" fmla="*/ 10370530 w 12192000"/>
              <a:gd name="connsiteY37" fmla="*/ 1441596 h 3482342"/>
              <a:gd name="connsiteX38" fmla="*/ 10314361 w 12192000"/>
              <a:gd name="connsiteY38" fmla="*/ 1466924 h 3482342"/>
              <a:gd name="connsiteX39" fmla="*/ 10264922 w 12192000"/>
              <a:gd name="connsiteY39" fmla="*/ 1472107 h 3482342"/>
              <a:gd name="connsiteX40" fmla="*/ 10201385 w 12192000"/>
              <a:gd name="connsiteY40" fmla="*/ 1477515 h 3482342"/>
              <a:gd name="connsiteX41" fmla="*/ 10120184 w 12192000"/>
              <a:gd name="connsiteY41" fmla="*/ 1466924 h 3482342"/>
              <a:gd name="connsiteX42" fmla="*/ 10058690 w 12192000"/>
              <a:gd name="connsiteY42" fmla="*/ 1474888 h 3482342"/>
              <a:gd name="connsiteX43" fmla="*/ 10004424 w 12192000"/>
              <a:gd name="connsiteY43" fmla="*/ 1489801 h 3482342"/>
              <a:gd name="connsiteX44" fmla="*/ 9999951 w 12192000"/>
              <a:gd name="connsiteY44" fmla="*/ 1499127 h 3482342"/>
              <a:gd name="connsiteX45" fmla="*/ 9845462 w 12192000"/>
              <a:gd name="connsiteY45" fmla="*/ 1548192 h 3482342"/>
              <a:gd name="connsiteX46" fmla="*/ 9736156 w 12192000"/>
              <a:gd name="connsiteY46" fmla="*/ 1581928 h 3482342"/>
              <a:gd name="connsiteX47" fmla="*/ 9693355 w 12192000"/>
              <a:gd name="connsiteY47" fmla="*/ 1602632 h 3482342"/>
              <a:gd name="connsiteX48" fmla="*/ 9664242 w 12192000"/>
              <a:gd name="connsiteY48" fmla="*/ 1622075 h 3482342"/>
              <a:gd name="connsiteX49" fmla="*/ 9579195 w 12192000"/>
              <a:gd name="connsiteY49" fmla="*/ 1648017 h 3482342"/>
              <a:gd name="connsiteX50" fmla="*/ 9433652 w 12192000"/>
              <a:gd name="connsiteY50" fmla="*/ 1681174 h 3482342"/>
              <a:gd name="connsiteX51" fmla="*/ 9403775 w 12192000"/>
              <a:gd name="connsiteY51" fmla="*/ 1690403 h 3482342"/>
              <a:gd name="connsiteX52" fmla="*/ 9382503 w 12192000"/>
              <a:gd name="connsiteY52" fmla="*/ 1706957 h 3482342"/>
              <a:gd name="connsiteX53" fmla="*/ 9381410 w 12192000"/>
              <a:gd name="connsiteY53" fmla="*/ 1718312 h 3482342"/>
              <a:gd name="connsiteX54" fmla="*/ 9365685 w 12192000"/>
              <a:gd name="connsiteY54" fmla="*/ 1724772 h 3482342"/>
              <a:gd name="connsiteX55" fmla="*/ 9278020 w 12192000"/>
              <a:gd name="connsiteY55" fmla="*/ 1741161 h 3482342"/>
              <a:gd name="connsiteX56" fmla="*/ 9217145 w 12192000"/>
              <a:gd name="connsiteY56" fmla="*/ 1771195 h 3482342"/>
              <a:gd name="connsiteX57" fmla="*/ 8955875 w 12192000"/>
              <a:gd name="connsiteY57" fmla="*/ 1796806 h 3482342"/>
              <a:gd name="connsiteX58" fmla="*/ 8648415 w 12192000"/>
              <a:gd name="connsiteY58" fmla="*/ 1878623 h 3482342"/>
              <a:gd name="connsiteX59" fmla="*/ 8495949 w 12192000"/>
              <a:gd name="connsiteY59" fmla="*/ 1902425 h 3482342"/>
              <a:gd name="connsiteX60" fmla="*/ 8236214 w 12192000"/>
              <a:gd name="connsiteY60" fmla="*/ 1909725 h 3482342"/>
              <a:gd name="connsiteX61" fmla="*/ 8132104 w 12192000"/>
              <a:gd name="connsiteY61" fmla="*/ 1895727 h 3482342"/>
              <a:gd name="connsiteX62" fmla="*/ 7918078 w 12192000"/>
              <a:gd name="connsiteY62" fmla="*/ 1862668 h 3482342"/>
              <a:gd name="connsiteX63" fmla="*/ 7817899 w 12192000"/>
              <a:gd name="connsiteY63" fmla="*/ 1862176 h 3482342"/>
              <a:gd name="connsiteX64" fmla="*/ 7768994 w 12192000"/>
              <a:gd name="connsiteY64" fmla="*/ 1855721 h 3482342"/>
              <a:gd name="connsiteX65" fmla="*/ 7618027 w 12192000"/>
              <a:gd name="connsiteY65" fmla="*/ 1830959 h 3482342"/>
              <a:gd name="connsiteX66" fmla="*/ 7449425 w 12192000"/>
              <a:gd name="connsiteY66" fmla="*/ 1810910 h 3482342"/>
              <a:gd name="connsiteX67" fmla="*/ 7342915 w 12192000"/>
              <a:gd name="connsiteY67" fmla="*/ 1819827 h 3482342"/>
              <a:gd name="connsiteX68" fmla="*/ 7255191 w 12192000"/>
              <a:gd name="connsiteY68" fmla="*/ 1834354 h 3482342"/>
              <a:gd name="connsiteX69" fmla="*/ 7131205 w 12192000"/>
              <a:gd name="connsiteY69" fmla="*/ 1845557 h 3482342"/>
              <a:gd name="connsiteX70" fmla="*/ 6941837 w 12192000"/>
              <a:gd name="connsiteY70" fmla="*/ 1840640 h 3482342"/>
              <a:gd name="connsiteX71" fmla="*/ 6837145 w 12192000"/>
              <a:gd name="connsiteY71" fmla="*/ 1870724 h 3482342"/>
              <a:gd name="connsiteX72" fmla="*/ 6753991 w 12192000"/>
              <a:gd name="connsiteY72" fmla="*/ 1860969 h 3482342"/>
              <a:gd name="connsiteX73" fmla="*/ 6727754 w 12192000"/>
              <a:gd name="connsiteY73" fmla="*/ 1882372 h 3482342"/>
              <a:gd name="connsiteX74" fmla="*/ 6723371 w 12192000"/>
              <a:gd name="connsiteY74" fmla="*/ 1886494 h 3482342"/>
              <a:gd name="connsiteX75" fmla="*/ 6702779 w 12192000"/>
              <a:gd name="connsiteY75" fmla="*/ 1893601 h 3482342"/>
              <a:gd name="connsiteX76" fmla="*/ 6686657 w 12192000"/>
              <a:gd name="connsiteY76" fmla="*/ 1907344 h 3482342"/>
              <a:gd name="connsiteX77" fmla="*/ 6651330 w 12192000"/>
              <a:gd name="connsiteY77" fmla="*/ 1922921 h 3482342"/>
              <a:gd name="connsiteX78" fmla="*/ 6622958 w 12192000"/>
              <a:gd name="connsiteY78" fmla="*/ 1936255 h 3482342"/>
              <a:gd name="connsiteX79" fmla="*/ 6522602 w 12192000"/>
              <a:gd name="connsiteY79" fmla="*/ 1954133 h 3482342"/>
              <a:gd name="connsiteX80" fmla="*/ 6444344 w 12192000"/>
              <a:gd name="connsiteY80" fmla="*/ 1969663 h 3482342"/>
              <a:gd name="connsiteX81" fmla="*/ 6409626 w 12192000"/>
              <a:gd name="connsiteY81" fmla="*/ 1978846 h 3482342"/>
              <a:gd name="connsiteX82" fmla="*/ 6333446 w 12192000"/>
              <a:gd name="connsiteY82" fmla="*/ 1997163 h 3482342"/>
              <a:gd name="connsiteX83" fmla="*/ 6294933 w 12192000"/>
              <a:gd name="connsiteY83" fmla="*/ 2019412 h 3482342"/>
              <a:gd name="connsiteX84" fmla="*/ 6238719 w 12192000"/>
              <a:gd name="connsiteY84" fmla="*/ 2042547 h 3482342"/>
              <a:gd name="connsiteX85" fmla="*/ 6187205 w 12192000"/>
              <a:gd name="connsiteY85" fmla="*/ 2060048 h 3482342"/>
              <a:gd name="connsiteX86" fmla="*/ 6138780 w 12192000"/>
              <a:gd name="connsiteY86" fmla="*/ 2081918 h 3482342"/>
              <a:gd name="connsiteX87" fmla="*/ 6120125 w 12192000"/>
              <a:gd name="connsiteY87" fmla="*/ 2109475 h 3482342"/>
              <a:gd name="connsiteX88" fmla="*/ 6056576 w 12192000"/>
              <a:gd name="connsiteY88" fmla="*/ 2120066 h 3482342"/>
              <a:gd name="connsiteX89" fmla="*/ 5993794 w 12192000"/>
              <a:gd name="connsiteY89" fmla="*/ 2122569 h 3482342"/>
              <a:gd name="connsiteX90" fmla="*/ 5943601 w 12192000"/>
              <a:gd name="connsiteY90" fmla="*/ 2137719 h 3482342"/>
              <a:gd name="connsiteX91" fmla="*/ 5898141 w 12192000"/>
              <a:gd name="connsiteY91" fmla="*/ 2144806 h 3482342"/>
              <a:gd name="connsiteX92" fmla="*/ 5855337 w 12192000"/>
              <a:gd name="connsiteY92" fmla="*/ 2137719 h 3482342"/>
              <a:gd name="connsiteX93" fmla="*/ 5817682 w 12192000"/>
              <a:gd name="connsiteY93" fmla="*/ 2157358 h 3482342"/>
              <a:gd name="connsiteX94" fmla="*/ 5735300 w 12192000"/>
              <a:gd name="connsiteY94" fmla="*/ 2158902 h 3482342"/>
              <a:gd name="connsiteX95" fmla="*/ 5591469 w 12192000"/>
              <a:gd name="connsiteY95" fmla="*/ 2178389 h 3482342"/>
              <a:gd name="connsiteX96" fmla="*/ 5505818 w 12192000"/>
              <a:gd name="connsiteY96" fmla="*/ 2194207 h 3482342"/>
              <a:gd name="connsiteX97" fmla="*/ 5452860 w 12192000"/>
              <a:gd name="connsiteY97" fmla="*/ 2180085 h 3482342"/>
              <a:gd name="connsiteX98" fmla="*/ 5414282 w 12192000"/>
              <a:gd name="connsiteY98" fmla="*/ 2183070 h 3482342"/>
              <a:gd name="connsiteX99" fmla="*/ 5368369 w 12192000"/>
              <a:gd name="connsiteY99" fmla="*/ 2204272 h 3482342"/>
              <a:gd name="connsiteX100" fmla="*/ 5336354 w 12192000"/>
              <a:gd name="connsiteY100" fmla="*/ 2218920 h 3482342"/>
              <a:gd name="connsiteX101" fmla="*/ 5291263 w 12192000"/>
              <a:gd name="connsiteY101" fmla="*/ 2239182 h 3482342"/>
              <a:gd name="connsiteX102" fmla="*/ 5255152 w 12192000"/>
              <a:gd name="connsiteY102" fmla="*/ 2247164 h 3482342"/>
              <a:gd name="connsiteX103" fmla="*/ 5233796 w 12192000"/>
              <a:gd name="connsiteY103" fmla="*/ 2268260 h 3482342"/>
              <a:gd name="connsiteX104" fmla="*/ 5212786 w 12192000"/>
              <a:gd name="connsiteY104" fmla="*/ 2296592 h 3482342"/>
              <a:gd name="connsiteX105" fmla="*/ 5173523 w 12192000"/>
              <a:gd name="connsiteY105" fmla="*/ 2309057 h 3482342"/>
              <a:gd name="connsiteX106" fmla="*/ 5123830 w 12192000"/>
              <a:gd name="connsiteY106" fmla="*/ 2307070 h 3482342"/>
              <a:gd name="connsiteX107" fmla="*/ 5065426 w 12192000"/>
              <a:gd name="connsiteY107" fmla="*/ 2324076 h 3482342"/>
              <a:gd name="connsiteX108" fmla="*/ 4975908 w 12192000"/>
              <a:gd name="connsiteY108" fmla="*/ 2364128 h 3482342"/>
              <a:gd name="connsiteX109" fmla="*/ 4913723 w 12192000"/>
              <a:gd name="connsiteY109" fmla="*/ 2385265 h 3482342"/>
              <a:gd name="connsiteX110" fmla="*/ 4746485 w 12192000"/>
              <a:gd name="connsiteY110" fmla="*/ 2451769 h 3482342"/>
              <a:gd name="connsiteX111" fmla="*/ 4681588 w 12192000"/>
              <a:gd name="connsiteY111" fmla="*/ 2467494 h 3482342"/>
              <a:gd name="connsiteX112" fmla="*/ 1783655 w 12192000"/>
              <a:gd name="connsiteY112" fmla="*/ 3163860 h 3482342"/>
              <a:gd name="connsiteX113" fmla="*/ 1325955 w 12192000"/>
              <a:gd name="connsiteY113" fmla="*/ 3176692 h 3482342"/>
              <a:gd name="connsiteX114" fmla="*/ 1190384 w 12192000"/>
              <a:gd name="connsiteY114" fmla="*/ 3203504 h 3482342"/>
              <a:gd name="connsiteX115" fmla="*/ 1094537 w 12192000"/>
              <a:gd name="connsiteY115" fmla="*/ 3229469 h 3482342"/>
              <a:gd name="connsiteX116" fmla="*/ 779276 w 12192000"/>
              <a:gd name="connsiteY116" fmla="*/ 3327290 h 3482342"/>
              <a:gd name="connsiteX117" fmla="*/ 600378 w 12192000"/>
              <a:gd name="connsiteY117" fmla="*/ 3335250 h 3482342"/>
              <a:gd name="connsiteX118" fmla="*/ 493457 w 12192000"/>
              <a:gd name="connsiteY118" fmla="*/ 3365044 h 3482342"/>
              <a:gd name="connsiteX119" fmla="*/ 349402 w 12192000"/>
              <a:gd name="connsiteY119" fmla="*/ 3380897 h 3482342"/>
              <a:gd name="connsiteX120" fmla="*/ 192183 w 12192000"/>
              <a:gd name="connsiteY120" fmla="*/ 3460075 h 3482342"/>
              <a:gd name="connsiteX121" fmla="*/ 46713 w 12192000"/>
              <a:gd name="connsiteY121" fmla="*/ 3462986 h 3482342"/>
              <a:gd name="connsiteX122" fmla="*/ 2765 w 12192000"/>
              <a:gd name="connsiteY122" fmla="*/ 3480770 h 3482342"/>
              <a:gd name="connsiteX123" fmla="*/ 0 w 12192000"/>
              <a:gd name="connsiteY123" fmla="*/ 3482342 h 3482342"/>
              <a:gd name="connsiteX124" fmla="*/ 0 w 12192000"/>
              <a:gd name="connsiteY124"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33438 w 12192000"/>
              <a:gd name="connsiteY23" fmla="*/ 1106812 h 3482342"/>
              <a:gd name="connsiteX24" fmla="*/ 11120819 w 12192000"/>
              <a:gd name="connsiteY24" fmla="*/ 1126133 h 3482342"/>
              <a:gd name="connsiteX25" fmla="*/ 11028687 w 12192000"/>
              <a:gd name="connsiteY25" fmla="*/ 1199018 h 3482342"/>
              <a:gd name="connsiteX26" fmla="*/ 10960443 w 12192000"/>
              <a:gd name="connsiteY26" fmla="*/ 1244502 h 3482342"/>
              <a:gd name="connsiteX27" fmla="*/ 10879242 w 12192000"/>
              <a:gd name="connsiteY27" fmla="*/ 1269215 h 3482342"/>
              <a:gd name="connsiteX28" fmla="*/ 10850998 w 12192000"/>
              <a:gd name="connsiteY28" fmla="*/ 1269215 h 3482342"/>
              <a:gd name="connsiteX29" fmla="*/ 10815658 w 12192000"/>
              <a:gd name="connsiteY29" fmla="*/ 1287849 h 3482342"/>
              <a:gd name="connsiteX30" fmla="*/ 10723900 w 12192000"/>
              <a:gd name="connsiteY30" fmla="*/ 1318642 h 3482342"/>
              <a:gd name="connsiteX31" fmla="*/ 10679906 w 12192000"/>
              <a:gd name="connsiteY31" fmla="*/ 1332049 h 3482342"/>
              <a:gd name="connsiteX32" fmla="*/ 10639834 w 12192000"/>
              <a:gd name="connsiteY32" fmla="*/ 1324989 h 3482342"/>
              <a:gd name="connsiteX33" fmla="*/ 10603863 w 12192000"/>
              <a:gd name="connsiteY33" fmla="*/ 1346886 h 3482342"/>
              <a:gd name="connsiteX34" fmla="*/ 10573203 w 12192000"/>
              <a:gd name="connsiteY34" fmla="*/ 1351996 h 3482342"/>
              <a:gd name="connsiteX35" fmla="*/ 10513263 w 12192000"/>
              <a:gd name="connsiteY35" fmla="*/ 1350756 h 3482342"/>
              <a:gd name="connsiteX36" fmla="*/ 10464012 w 12192000"/>
              <a:gd name="connsiteY36" fmla="*/ 1391778 h 3482342"/>
              <a:gd name="connsiteX37" fmla="*/ 10405409 w 12192000"/>
              <a:gd name="connsiteY37" fmla="*/ 1422789 h 3482342"/>
              <a:gd name="connsiteX38" fmla="*/ 10370530 w 12192000"/>
              <a:gd name="connsiteY38" fmla="*/ 1441596 h 3482342"/>
              <a:gd name="connsiteX39" fmla="*/ 10314361 w 12192000"/>
              <a:gd name="connsiteY39" fmla="*/ 1466924 h 3482342"/>
              <a:gd name="connsiteX40" fmla="*/ 10264922 w 12192000"/>
              <a:gd name="connsiteY40" fmla="*/ 1472107 h 3482342"/>
              <a:gd name="connsiteX41" fmla="*/ 10201385 w 12192000"/>
              <a:gd name="connsiteY41" fmla="*/ 1477515 h 3482342"/>
              <a:gd name="connsiteX42" fmla="*/ 10120184 w 12192000"/>
              <a:gd name="connsiteY42" fmla="*/ 1466924 h 3482342"/>
              <a:gd name="connsiteX43" fmla="*/ 10058690 w 12192000"/>
              <a:gd name="connsiteY43" fmla="*/ 1474888 h 3482342"/>
              <a:gd name="connsiteX44" fmla="*/ 10004424 w 12192000"/>
              <a:gd name="connsiteY44" fmla="*/ 1489801 h 3482342"/>
              <a:gd name="connsiteX45" fmla="*/ 9999951 w 12192000"/>
              <a:gd name="connsiteY45" fmla="*/ 1499127 h 3482342"/>
              <a:gd name="connsiteX46" fmla="*/ 9845462 w 12192000"/>
              <a:gd name="connsiteY46" fmla="*/ 1548192 h 3482342"/>
              <a:gd name="connsiteX47" fmla="*/ 9736156 w 12192000"/>
              <a:gd name="connsiteY47" fmla="*/ 1581928 h 3482342"/>
              <a:gd name="connsiteX48" fmla="*/ 9693355 w 12192000"/>
              <a:gd name="connsiteY48" fmla="*/ 1602632 h 3482342"/>
              <a:gd name="connsiteX49" fmla="*/ 9664242 w 12192000"/>
              <a:gd name="connsiteY49" fmla="*/ 1622075 h 3482342"/>
              <a:gd name="connsiteX50" fmla="*/ 9579195 w 12192000"/>
              <a:gd name="connsiteY50" fmla="*/ 1648017 h 3482342"/>
              <a:gd name="connsiteX51" fmla="*/ 9433652 w 12192000"/>
              <a:gd name="connsiteY51" fmla="*/ 1681174 h 3482342"/>
              <a:gd name="connsiteX52" fmla="*/ 9403775 w 12192000"/>
              <a:gd name="connsiteY52" fmla="*/ 1690403 h 3482342"/>
              <a:gd name="connsiteX53" fmla="*/ 9382503 w 12192000"/>
              <a:gd name="connsiteY53" fmla="*/ 1706957 h 3482342"/>
              <a:gd name="connsiteX54" fmla="*/ 9381410 w 12192000"/>
              <a:gd name="connsiteY54" fmla="*/ 1718312 h 3482342"/>
              <a:gd name="connsiteX55" fmla="*/ 9365685 w 12192000"/>
              <a:gd name="connsiteY55" fmla="*/ 1724772 h 3482342"/>
              <a:gd name="connsiteX56" fmla="*/ 9278020 w 12192000"/>
              <a:gd name="connsiteY56" fmla="*/ 1741161 h 3482342"/>
              <a:gd name="connsiteX57" fmla="*/ 9217145 w 12192000"/>
              <a:gd name="connsiteY57" fmla="*/ 1771195 h 3482342"/>
              <a:gd name="connsiteX58" fmla="*/ 8955875 w 12192000"/>
              <a:gd name="connsiteY58" fmla="*/ 1796806 h 3482342"/>
              <a:gd name="connsiteX59" fmla="*/ 8648415 w 12192000"/>
              <a:gd name="connsiteY59" fmla="*/ 1878623 h 3482342"/>
              <a:gd name="connsiteX60" fmla="*/ 8495949 w 12192000"/>
              <a:gd name="connsiteY60" fmla="*/ 1902425 h 3482342"/>
              <a:gd name="connsiteX61" fmla="*/ 8236214 w 12192000"/>
              <a:gd name="connsiteY61" fmla="*/ 1909725 h 3482342"/>
              <a:gd name="connsiteX62" fmla="*/ 8132104 w 12192000"/>
              <a:gd name="connsiteY62" fmla="*/ 1895727 h 3482342"/>
              <a:gd name="connsiteX63" fmla="*/ 7918078 w 12192000"/>
              <a:gd name="connsiteY63" fmla="*/ 1862668 h 3482342"/>
              <a:gd name="connsiteX64" fmla="*/ 7817899 w 12192000"/>
              <a:gd name="connsiteY64" fmla="*/ 1862176 h 3482342"/>
              <a:gd name="connsiteX65" fmla="*/ 7768994 w 12192000"/>
              <a:gd name="connsiteY65" fmla="*/ 1855721 h 3482342"/>
              <a:gd name="connsiteX66" fmla="*/ 7618027 w 12192000"/>
              <a:gd name="connsiteY66" fmla="*/ 1830959 h 3482342"/>
              <a:gd name="connsiteX67" fmla="*/ 7449425 w 12192000"/>
              <a:gd name="connsiteY67" fmla="*/ 1810910 h 3482342"/>
              <a:gd name="connsiteX68" fmla="*/ 7342915 w 12192000"/>
              <a:gd name="connsiteY68" fmla="*/ 1819827 h 3482342"/>
              <a:gd name="connsiteX69" fmla="*/ 7255191 w 12192000"/>
              <a:gd name="connsiteY69" fmla="*/ 1834354 h 3482342"/>
              <a:gd name="connsiteX70" fmla="*/ 7131205 w 12192000"/>
              <a:gd name="connsiteY70" fmla="*/ 1845557 h 3482342"/>
              <a:gd name="connsiteX71" fmla="*/ 6941837 w 12192000"/>
              <a:gd name="connsiteY71" fmla="*/ 1840640 h 3482342"/>
              <a:gd name="connsiteX72" fmla="*/ 6837145 w 12192000"/>
              <a:gd name="connsiteY72" fmla="*/ 1870724 h 3482342"/>
              <a:gd name="connsiteX73" fmla="*/ 6753991 w 12192000"/>
              <a:gd name="connsiteY73" fmla="*/ 1860969 h 3482342"/>
              <a:gd name="connsiteX74" fmla="*/ 6727754 w 12192000"/>
              <a:gd name="connsiteY74" fmla="*/ 1882372 h 3482342"/>
              <a:gd name="connsiteX75" fmla="*/ 6723371 w 12192000"/>
              <a:gd name="connsiteY75" fmla="*/ 1886494 h 3482342"/>
              <a:gd name="connsiteX76" fmla="*/ 6702779 w 12192000"/>
              <a:gd name="connsiteY76" fmla="*/ 1893601 h 3482342"/>
              <a:gd name="connsiteX77" fmla="*/ 6686657 w 12192000"/>
              <a:gd name="connsiteY77" fmla="*/ 1907344 h 3482342"/>
              <a:gd name="connsiteX78" fmla="*/ 6651330 w 12192000"/>
              <a:gd name="connsiteY78" fmla="*/ 1922921 h 3482342"/>
              <a:gd name="connsiteX79" fmla="*/ 6622958 w 12192000"/>
              <a:gd name="connsiteY79" fmla="*/ 1936255 h 3482342"/>
              <a:gd name="connsiteX80" fmla="*/ 6522602 w 12192000"/>
              <a:gd name="connsiteY80" fmla="*/ 1954133 h 3482342"/>
              <a:gd name="connsiteX81" fmla="*/ 6444344 w 12192000"/>
              <a:gd name="connsiteY81" fmla="*/ 1969663 h 3482342"/>
              <a:gd name="connsiteX82" fmla="*/ 6409626 w 12192000"/>
              <a:gd name="connsiteY82" fmla="*/ 1978846 h 3482342"/>
              <a:gd name="connsiteX83" fmla="*/ 6333446 w 12192000"/>
              <a:gd name="connsiteY83" fmla="*/ 1997163 h 3482342"/>
              <a:gd name="connsiteX84" fmla="*/ 6294933 w 12192000"/>
              <a:gd name="connsiteY84" fmla="*/ 2019412 h 3482342"/>
              <a:gd name="connsiteX85" fmla="*/ 6238719 w 12192000"/>
              <a:gd name="connsiteY85" fmla="*/ 2042547 h 3482342"/>
              <a:gd name="connsiteX86" fmla="*/ 6187205 w 12192000"/>
              <a:gd name="connsiteY86" fmla="*/ 2060048 h 3482342"/>
              <a:gd name="connsiteX87" fmla="*/ 6138780 w 12192000"/>
              <a:gd name="connsiteY87" fmla="*/ 2081918 h 3482342"/>
              <a:gd name="connsiteX88" fmla="*/ 6120125 w 12192000"/>
              <a:gd name="connsiteY88" fmla="*/ 2109475 h 3482342"/>
              <a:gd name="connsiteX89" fmla="*/ 6056576 w 12192000"/>
              <a:gd name="connsiteY89" fmla="*/ 2120066 h 3482342"/>
              <a:gd name="connsiteX90" fmla="*/ 5993794 w 12192000"/>
              <a:gd name="connsiteY90" fmla="*/ 2122569 h 3482342"/>
              <a:gd name="connsiteX91" fmla="*/ 5943601 w 12192000"/>
              <a:gd name="connsiteY91" fmla="*/ 2137719 h 3482342"/>
              <a:gd name="connsiteX92" fmla="*/ 5898141 w 12192000"/>
              <a:gd name="connsiteY92" fmla="*/ 2144806 h 3482342"/>
              <a:gd name="connsiteX93" fmla="*/ 5855337 w 12192000"/>
              <a:gd name="connsiteY93" fmla="*/ 2137719 h 3482342"/>
              <a:gd name="connsiteX94" fmla="*/ 5817682 w 12192000"/>
              <a:gd name="connsiteY94" fmla="*/ 2157358 h 3482342"/>
              <a:gd name="connsiteX95" fmla="*/ 5735300 w 12192000"/>
              <a:gd name="connsiteY95" fmla="*/ 2158902 h 3482342"/>
              <a:gd name="connsiteX96" fmla="*/ 5591469 w 12192000"/>
              <a:gd name="connsiteY96" fmla="*/ 2178389 h 3482342"/>
              <a:gd name="connsiteX97" fmla="*/ 5505818 w 12192000"/>
              <a:gd name="connsiteY97" fmla="*/ 2194207 h 3482342"/>
              <a:gd name="connsiteX98" fmla="*/ 5452860 w 12192000"/>
              <a:gd name="connsiteY98" fmla="*/ 2180085 h 3482342"/>
              <a:gd name="connsiteX99" fmla="*/ 5414282 w 12192000"/>
              <a:gd name="connsiteY99" fmla="*/ 2183070 h 3482342"/>
              <a:gd name="connsiteX100" fmla="*/ 5368369 w 12192000"/>
              <a:gd name="connsiteY100" fmla="*/ 2204272 h 3482342"/>
              <a:gd name="connsiteX101" fmla="*/ 5336354 w 12192000"/>
              <a:gd name="connsiteY101" fmla="*/ 2218920 h 3482342"/>
              <a:gd name="connsiteX102" fmla="*/ 5291263 w 12192000"/>
              <a:gd name="connsiteY102" fmla="*/ 2239182 h 3482342"/>
              <a:gd name="connsiteX103" fmla="*/ 5255152 w 12192000"/>
              <a:gd name="connsiteY103" fmla="*/ 2247164 h 3482342"/>
              <a:gd name="connsiteX104" fmla="*/ 5233796 w 12192000"/>
              <a:gd name="connsiteY104" fmla="*/ 2268260 h 3482342"/>
              <a:gd name="connsiteX105" fmla="*/ 5212786 w 12192000"/>
              <a:gd name="connsiteY105" fmla="*/ 2296592 h 3482342"/>
              <a:gd name="connsiteX106" fmla="*/ 5173523 w 12192000"/>
              <a:gd name="connsiteY106" fmla="*/ 2309057 h 3482342"/>
              <a:gd name="connsiteX107" fmla="*/ 5123830 w 12192000"/>
              <a:gd name="connsiteY107" fmla="*/ 2307070 h 3482342"/>
              <a:gd name="connsiteX108" fmla="*/ 5065426 w 12192000"/>
              <a:gd name="connsiteY108" fmla="*/ 2324076 h 3482342"/>
              <a:gd name="connsiteX109" fmla="*/ 4975908 w 12192000"/>
              <a:gd name="connsiteY109" fmla="*/ 2364128 h 3482342"/>
              <a:gd name="connsiteX110" fmla="*/ 4913723 w 12192000"/>
              <a:gd name="connsiteY110" fmla="*/ 2385265 h 3482342"/>
              <a:gd name="connsiteX111" fmla="*/ 4746485 w 12192000"/>
              <a:gd name="connsiteY111" fmla="*/ 2451769 h 3482342"/>
              <a:gd name="connsiteX112" fmla="*/ 4681588 w 12192000"/>
              <a:gd name="connsiteY112" fmla="*/ 2467494 h 3482342"/>
              <a:gd name="connsiteX113" fmla="*/ 1783655 w 12192000"/>
              <a:gd name="connsiteY113" fmla="*/ 3163860 h 3482342"/>
              <a:gd name="connsiteX114" fmla="*/ 1325955 w 12192000"/>
              <a:gd name="connsiteY114" fmla="*/ 3176692 h 3482342"/>
              <a:gd name="connsiteX115" fmla="*/ 1190384 w 12192000"/>
              <a:gd name="connsiteY115" fmla="*/ 3203504 h 3482342"/>
              <a:gd name="connsiteX116" fmla="*/ 1094537 w 12192000"/>
              <a:gd name="connsiteY116" fmla="*/ 3229469 h 3482342"/>
              <a:gd name="connsiteX117" fmla="*/ 779276 w 12192000"/>
              <a:gd name="connsiteY117" fmla="*/ 3327290 h 3482342"/>
              <a:gd name="connsiteX118" fmla="*/ 600378 w 12192000"/>
              <a:gd name="connsiteY118" fmla="*/ 3335250 h 3482342"/>
              <a:gd name="connsiteX119" fmla="*/ 493457 w 12192000"/>
              <a:gd name="connsiteY119" fmla="*/ 3365044 h 3482342"/>
              <a:gd name="connsiteX120" fmla="*/ 349402 w 12192000"/>
              <a:gd name="connsiteY120" fmla="*/ 3380897 h 3482342"/>
              <a:gd name="connsiteX121" fmla="*/ 192183 w 12192000"/>
              <a:gd name="connsiteY121" fmla="*/ 3460075 h 3482342"/>
              <a:gd name="connsiteX122" fmla="*/ 46713 w 12192000"/>
              <a:gd name="connsiteY122" fmla="*/ 3462986 h 3482342"/>
              <a:gd name="connsiteX123" fmla="*/ 2765 w 12192000"/>
              <a:gd name="connsiteY123" fmla="*/ 3480770 h 3482342"/>
              <a:gd name="connsiteX124" fmla="*/ 0 w 12192000"/>
              <a:gd name="connsiteY124" fmla="*/ 3482342 h 3482342"/>
              <a:gd name="connsiteX125" fmla="*/ 0 w 12192000"/>
              <a:gd name="connsiteY125"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33438 w 12192000"/>
              <a:gd name="connsiteY23" fmla="*/ 1106812 h 3482342"/>
              <a:gd name="connsiteX24" fmla="*/ 11120819 w 12192000"/>
              <a:gd name="connsiteY24" fmla="*/ 1126133 h 3482342"/>
              <a:gd name="connsiteX25" fmla="*/ 11028687 w 12192000"/>
              <a:gd name="connsiteY25" fmla="*/ 1199018 h 3482342"/>
              <a:gd name="connsiteX26" fmla="*/ 10974565 w 12192000"/>
              <a:gd name="connsiteY26" fmla="*/ 1226849 h 3482342"/>
              <a:gd name="connsiteX27" fmla="*/ 10960443 w 12192000"/>
              <a:gd name="connsiteY27" fmla="*/ 1244502 h 3482342"/>
              <a:gd name="connsiteX28" fmla="*/ 10879242 w 12192000"/>
              <a:gd name="connsiteY28" fmla="*/ 1269215 h 3482342"/>
              <a:gd name="connsiteX29" fmla="*/ 10850998 w 12192000"/>
              <a:gd name="connsiteY29" fmla="*/ 1269215 h 3482342"/>
              <a:gd name="connsiteX30" fmla="*/ 10815658 w 12192000"/>
              <a:gd name="connsiteY30" fmla="*/ 1287849 h 3482342"/>
              <a:gd name="connsiteX31" fmla="*/ 10723900 w 12192000"/>
              <a:gd name="connsiteY31" fmla="*/ 1318642 h 3482342"/>
              <a:gd name="connsiteX32" fmla="*/ 10679906 w 12192000"/>
              <a:gd name="connsiteY32" fmla="*/ 1332049 h 3482342"/>
              <a:gd name="connsiteX33" fmla="*/ 10639834 w 12192000"/>
              <a:gd name="connsiteY33" fmla="*/ 1324989 h 3482342"/>
              <a:gd name="connsiteX34" fmla="*/ 10603863 w 12192000"/>
              <a:gd name="connsiteY34" fmla="*/ 1346886 h 3482342"/>
              <a:gd name="connsiteX35" fmla="*/ 10573203 w 12192000"/>
              <a:gd name="connsiteY35" fmla="*/ 1351996 h 3482342"/>
              <a:gd name="connsiteX36" fmla="*/ 10513263 w 12192000"/>
              <a:gd name="connsiteY36" fmla="*/ 1350756 h 3482342"/>
              <a:gd name="connsiteX37" fmla="*/ 10464012 w 12192000"/>
              <a:gd name="connsiteY37" fmla="*/ 1391778 h 3482342"/>
              <a:gd name="connsiteX38" fmla="*/ 10405409 w 12192000"/>
              <a:gd name="connsiteY38" fmla="*/ 1422789 h 3482342"/>
              <a:gd name="connsiteX39" fmla="*/ 10370530 w 12192000"/>
              <a:gd name="connsiteY39" fmla="*/ 1441596 h 3482342"/>
              <a:gd name="connsiteX40" fmla="*/ 10314361 w 12192000"/>
              <a:gd name="connsiteY40" fmla="*/ 1466924 h 3482342"/>
              <a:gd name="connsiteX41" fmla="*/ 10264922 w 12192000"/>
              <a:gd name="connsiteY41" fmla="*/ 1472107 h 3482342"/>
              <a:gd name="connsiteX42" fmla="*/ 10201385 w 12192000"/>
              <a:gd name="connsiteY42" fmla="*/ 1477515 h 3482342"/>
              <a:gd name="connsiteX43" fmla="*/ 10120184 w 12192000"/>
              <a:gd name="connsiteY43" fmla="*/ 1466924 h 3482342"/>
              <a:gd name="connsiteX44" fmla="*/ 10058690 w 12192000"/>
              <a:gd name="connsiteY44" fmla="*/ 1474888 h 3482342"/>
              <a:gd name="connsiteX45" fmla="*/ 10004424 w 12192000"/>
              <a:gd name="connsiteY45" fmla="*/ 1489801 h 3482342"/>
              <a:gd name="connsiteX46" fmla="*/ 9999951 w 12192000"/>
              <a:gd name="connsiteY46" fmla="*/ 1499127 h 3482342"/>
              <a:gd name="connsiteX47" fmla="*/ 9845462 w 12192000"/>
              <a:gd name="connsiteY47" fmla="*/ 1548192 h 3482342"/>
              <a:gd name="connsiteX48" fmla="*/ 9736156 w 12192000"/>
              <a:gd name="connsiteY48" fmla="*/ 1581928 h 3482342"/>
              <a:gd name="connsiteX49" fmla="*/ 9693355 w 12192000"/>
              <a:gd name="connsiteY49" fmla="*/ 1602632 h 3482342"/>
              <a:gd name="connsiteX50" fmla="*/ 9664242 w 12192000"/>
              <a:gd name="connsiteY50" fmla="*/ 1622075 h 3482342"/>
              <a:gd name="connsiteX51" fmla="*/ 9579195 w 12192000"/>
              <a:gd name="connsiteY51" fmla="*/ 1648017 h 3482342"/>
              <a:gd name="connsiteX52" fmla="*/ 9433652 w 12192000"/>
              <a:gd name="connsiteY52" fmla="*/ 1681174 h 3482342"/>
              <a:gd name="connsiteX53" fmla="*/ 9403775 w 12192000"/>
              <a:gd name="connsiteY53" fmla="*/ 1690403 h 3482342"/>
              <a:gd name="connsiteX54" fmla="*/ 9382503 w 12192000"/>
              <a:gd name="connsiteY54" fmla="*/ 1706957 h 3482342"/>
              <a:gd name="connsiteX55" fmla="*/ 9381410 w 12192000"/>
              <a:gd name="connsiteY55" fmla="*/ 1718312 h 3482342"/>
              <a:gd name="connsiteX56" fmla="*/ 9365685 w 12192000"/>
              <a:gd name="connsiteY56" fmla="*/ 1724772 h 3482342"/>
              <a:gd name="connsiteX57" fmla="*/ 9278020 w 12192000"/>
              <a:gd name="connsiteY57" fmla="*/ 1741161 h 3482342"/>
              <a:gd name="connsiteX58" fmla="*/ 9217145 w 12192000"/>
              <a:gd name="connsiteY58" fmla="*/ 1771195 h 3482342"/>
              <a:gd name="connsiteX59" fmla="*/ 8955875 w 12192000"/>
              <a:gd name="connsiteY59" fmla="*/ 1796806 h 3482342"/>
              <a:gd name="connsiteX60" fmla="*/ 8648415 w 12192000"/>
              <a:gd name="connsiteY60" fmla="*/ 1878623 h 3482342"/>
              <a:gd name="connsiteX61" fmla="*/ 8495949 w 12192000"/>
              <a:gd name="connsiteY61" fmla="*/ 1902425 h 3482342"/>
              <a:gd name="connsiteX62" fmla="*/ 8236214 w 12192000"/>
              <a:gd name="connsiteY62" fmla="*/ 1909725 h 3482342"/>
              <a:gd name="connsiteX63" fmla="*/ 8132104 w 12192000"/>
              <a:gd name="connsiteY63" fmla="*/ 1895727 h 3482342"/>
              <a:gd name="connsiteX64" fmla="*/ 7918078 w 12192000"/>
              <a:gd name="connsiteY64" fmla="*/ 1862668 h 3482342"/>
              <a:gd name="connsiteX65" fmla="*/ 7817899 w 12192000"/>
              <a:gd name="connsiteY65" fmla="*/ 1862176 h 3482342"/>
              <a:gd name="connsiteX66" fmla="*/ 7768994 w 12192000"/>
              <a:gd name="connsiteY66" fmla="*/ 1855721 h 3482342"/>
              <a:gd name="connsiteX67" fmla="*/ 7618027 w 12192000"/>
              <a:gd name="connsiteY67" fmla="*/ 1830959 h 3482342"/>
              <a:gd name="connsiteX68" fmla="*/ 7449425 w 12192000"/>
              <a:gd name="connsiteY68" fmla="*/ 1810910 h 3482342"/>
              <a:gd name="connsiteX69" fmla="*/ 7342915 w 12192000"/>
              <a:gd name="connsiteY69" fmla="*/ 1819827 h 3482342"/>
              <a:gd name="connsiteX70" fmla="*/ 7255191 w 12192000"/>
              <a:gd name="connsiteY70" fmla="*/ 1834354 h 3482342"/>
              <a:gd name="connsiteX71" fmla="*/ 7131205 w 12192000"/>
              <a:gd name="connsiteY71" fmla="*/ 1845557 h 3482342"/>
              <a:gd name="connsiteX72" fmla="*/ 6941837 w 12192000"/>
              <a:gd name="connsiteY72" fmla="*/ 1840640 h 3482342"/>
              <a:gd name="connsiteX73" fmla="*/ 6837145 w 12192000"/>
              <a:gd name="connsiteY73" fmla="*/ 1870724 h 3482342"/>
              <a:gd name="connsiteX74" fmla="*/ 6753991 w 12192000"/>
              <a:gd name="connsiteY74" fmla="*/ 1860969 h 3482342"/>
              <a:gd name="connsiteX75" fmla="*/ 6727754 w 12192000"/>
              <a:gd name="connsiteY75" fmla="*/ 1882372 h 3482342"/>
              <a:gd name="connsiteX76" fmla="*/ 6723371 w 12192000"/>
              <a:gd name="connsiteY76" fmla="*/ 1886494 h 3482342"/>
              <a:gd name="connsiteX77" fmla="*/ 6702779 w 12192000"/>
              <a:gd name="connsiteY77" fmla="*/ 1893601 h 3482342"/>
              <a:gd name="connsiteX78" fmla="*/ 6686657 w 12192000"/>
              <a:gd name="connsiteY78" fmla="*/ 1907344 h 3482342"/>
              <a:gd name="connsiteX79" fmla="*/ 6651330 w 12192000"/>
              <a:gd name="connsiteY79" fmla="*/ 1922921 h 3482342"/>
              <a:gd name="connsiteX80" fmla="*/ 6622958 w 12192000"/>
              <a:gd name="connsiteY80" fmla="*/ 1936255 h 3482342"/>
              <a:gd name="connsiteX81" fmla="*/ 6522602 w 12192000"/>
              <a:gd name="connsiteY81" fmla="*/ 1954133 h 3482342"/>
              <a:gd name="connsiteX82" fmla="*/ 6444344 w 12192000"/>
              <a:gd name="connsiteY82" fmla="*/ 1969663 h 3482342"/>
              <a:gd name="connsiteX83" fmla="*/ 6409626 w 12192000"/>
              <a:gd name="connsiteY83" fmla="*/ 1978846 h 3482342"/>
              <a:gd name="connsiteX84" fmla="*/ 6333446 w 12192000"/>
              <a:gd name="connsiteY84" fmla="*/ 1997163 h 3482342"/>
              <a:gd name="connsiteX85" fmla="*/ 6294933 w 12192000"/>
              <a:gd name="connsiteY85" fmla="*/ 2019412 h 3482342"/>
              <a:gd name="connsiteX86" fmla="*/ 6238719 w 12192000"/>
              <a:gd name="connsiteY86" fmla="*/ 2042547 h 3482342"/>
              <a:gd name="connsiteX87" fmla="*/ 6187205 w 12192000"/>
              <a:gd name="connsiteY87" fmla="*/ 2060048 h 3482342"/>
              <a:gd name="connsiteX88" fmla="*/ 6138780 w 12192000"/>
              <a:gd name="connsiteY88" fmla="*/ 2081918 h 3482342"/>
              <a:gd name="connsiteX89" fmla="*/ 6120125 w 12192000"/>
              <a:gd name="connsiteY89" fmla="*/ 2109475 h 3482342"/>
              <a:gd name="connsiteX90" fmla="*/ 6056576 w 12192000"/>
              <a:gd name="connsiteY90" fmla="*/ 2120066 h 3482342"/>
              <a:gd name="connsiteX91" fmla="*/ 5993794 w 12192000"/>
              <a:gd name="connsiteY91" fmla="*/ 2122569 h 3482342"/>
              <a:gd name="connsiteX92" fmla="*/ 5943601 w 12192000"/>
              <a:gd name="connsiteY92" fmla="*/ 2137719 h 3482342"/>
              <a:gd name="connsiteX93" fmla="*/ 5898141 w 12192000"/>
              <a:gd name="connsiteY93" fmla="*/ 2144806 h 3482342"/>
              <a:gd name="connsiteX94" fmla="*/ 5855337 w 12192000"/>
              <a:gd name="connsiteY94" fmla="*/ 2137719 h 3482342"/>
              <a:gd name="connsiteX95" fmla="*/ 5817682 w 12192000"/>
              <a:gd name="connsiteY95" fmla="*/ 2157358 h 3482342"/>
              <a:gd name="connsiteX96" fmla="*/ 5735300 w 12192000"/>
              <a:gd name="connsiteY96" fmla="*/ 2158902 h 3482342"/>
              <a:gd name="connsiteX97" fmla="*/ 5591469 w 12192000"/>
              <a:gd name="connsiteY97" fmla="*/ 2178389 h 3482342"/>
              <a:gd name="connsiteX98" fmla="*/ 5505818 w 12192000"/>
              <a:gd name="connsiteY98" fmla="*/ 2194207 h 3482342"/>
              <a:gd name="connsiteX99" fmla="*/ 5452860 w 12192000"/>
              <a:gd name="connsiteY99" fmla="*/ 2180085 h 3482342"/>
              <a:gd name="connsiteX100" fmla="*/ 5414282 w 12192000"/>
              <a:gd name="connsiteY100" fmla="*/ 2183070 h 3482342"/>
              <a:gd name="connsiteX101" fmla="*/ 5368369 w 12192000"/>
              <a:gd name="connsiteY101" fmla="*/ 2204272 h 3482342"/>
              <a:gd name="connsiteX102" fmla="*/ 5336354 w 12192000"/>
              <a:gd name="connsiteY102" fmla="*/ 2218920 h 3482342"/>
              <a:gd name="connsiteX103" fmla="*/ 5291263 w 12192000"/>
              <a:gd name="connsiteY103" fmla="*/ 2239182 h 3482342"/>
              <a:gd name="connsiteX104" fmla="*/ 5255152 w 12192000"/>
              <a:gd name="connsiteY104" fmla="*/ 2247164 h 3482342"/>
              <a:gd name="connsiteX105" fmla="*/ 5233796 w 12192000"/>
              <a:gd name="connsiteY105" fmla="*/ 2268260 h 3482342"/>
              <a:gd name="connsiteX106" fmla="*/ 5212786 w 12192000"/>
              <a:gd name="connsiteY106" fmla="*/ 2296592 h 3482342"/>
              <a:gd name="connsiteX107" fmla="*/ 5173523 w 12192000"/>
              <a:gd name="connsiteY107" fmla="*/ 2309057 h 3482342"/>
              <a:gd name="connsiteX108" fmla="*/ 5123830 w 12192000"/>
              <a:gd name="connsiteY108" fmla="*/ 2307070 h 3482342"/>
              <a:gd name="connsiteX109" fmla="*/ 5065426 w 12192000"/>
              <a:gd name="connsiteY109" fmla="*/ 2324076 h 3482342"/>
              <a:gd name="connsiteX110" fmla="*/ 4975908 w 12192000"/>
              <a:gd name="connsiteY110" fmla="*/ 2364128 h 3482342"/>
              <a:gd name="connsiteX111" fmla="*/ 4913723 w 12192000"/>
              <a:gd name="connsiteY111" fmla="*/ 2385265 h 3482342"/>
              <a:gd name="connsiteX112" fmla="*/ 4746485 w 12192000"/>
              <a:gd name="connsiteY112" fmla="*/ 2451769 h 3482342"/>
              <a:gd name="connsiteX113" fmla="*/ 4681588 w 12192000"/>
              <a:gd name="connsiteY113" fmla="*/ 2467494 h 3482342"/>
              <a:gd name="connsiteX114" fmla="*/ 1783655 w 12192000"/>
              <a:gd name="connsiteY114" fmla="*/ 3163860 h 3482342"/>
              <a:gd name="connsiteX115" fmla="*/ 1325955 w 12192000"/>
              <a:gd name="connsiteY115" fmla="*/ 3176692 h 3482342"/>
              <a:gd name="connsiteX116" fmla="*/ 1190384 w 12192000"/>
              <a:gd name="connsiteY116" fmla="*/ 3203504 h 3482342"/>
              <a:gd name="connsiteX117" fmla="*/ 1094537 w 12192000"/>
              <a:gd name="connsiteY117" fmla="*/ 3229469 h 3482342"/>
              <a:gd name="connsiteX118" fmla="*/ 779276 w 12192000"/>
              <a:gd name="connsiteY118" fmla="*/ 3327290 h 3482342"/>
              <a:gd name="connsiteX119" fmla="*/ 600378 w 12192000"/>
              <a:gd name="connsiteY119" fmla="*/ 3335250 h 3482342"/>
              <a:gd name="connsiteX120" fmla="*/ 493457 w 12192000"/>
              <a:gd name="connsiteY120" fmla="*/ 3365044 h 3482342"/>
              <a:gd name="connsiteX121" fmla="*/ 349402 w 12192000"/>
              <a:gd name="connsiteY121" fmla="*/ 3380897 h 3482342"/>
              <a:gd name="connsiteX122" fmla="*/ 192183 w 12192000"/>
              <a:gd name="connsiteY122" fmla="*/ 3460075 h 3482342"/>
              <a:gd name="connsiteX123" fmla="*/ 46713 w 12192000"/>
              <a:gd name="connsiteY123" fmla="*/ 3462986 h 3482342"/>
              <a:gd name="connsiteX124" fmla="*/ 2765 w 12192000"/>
              <a:gd name="connsiteY124" fmla="*/ 3480770 h 3482342"/>
              <a:gd name="connsiteX125" fmla="*/ 0 w 12192000"/>
              <a:gd name="connsiteY125" fmla="*/ 3482342 h 3482342"/>
              <a:gd name="connsiteX126" fmla="*/ 0 w 12192000"/>
              <a:gd name="connsiteY126"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33438 w 12192000"/>
              <a:gd name="connsiteY23" fmla="*/ 1106812 h 3482342"/>
              <a:gd name="connsiteX24" fmla="*/ 11120819 w 12192000"/>
              <a:gd name="connsiteY24" fmla="*/ 1126133 h 3482342"/>
              <a:gd name="connsiteX25" fmla="*/ 11028687 w 12192000"/>
              <a:gd name="connsiteY25" fmla="*/ 1199018 h 3482342"/>
              <a:gd name="connsiteX26" fmla="*/ 10974565 w 12192000"/>
              <a:gd name="connsiteY26" fmla="*/ 1226849 h 3482342"/>
              <a:gd name="connsiteX27" fmla="*/ 10960443 w 12192000"/>
              <a:gd name="connsiteY27" fmla="*/ 1244502 h 3482342"/>
              <a:gd name="connsiteX28" fmla="*/ 10879242 w 12192000"/>
              <a:gd name="connsiteY28" fmla="*/ 1269215 h 3482342"/>
              <a:gd name="connsiteX29" fmla="*/ 10850998 w 12192000"/>
              <a:gd name="connsiteY29" fmla="*/ 1269215 h 3482342"/>
              <a:gd name="connsiteX30" fmla="*/ 10815658 w 12192000"/>
              <a:gd name="connsiteY30" fmla="*/ 1287849 h 3482342"/>
              <a:gd name="connsiteX31" fmla="*/ 10723900 w 12192000"/>
              <a:gd name="connsiteY31" fmla="*/ 1318642 h 3482342"/>
              <a:gd name="connsiteX32" fmla="*/ 10679906 w 12192000"/>
              <a:gd name="connsiteY32" fmla="*/ 1332049 h 3482342"/>
              <a:gd name="connsiteX33" fmla="*/ 10639834 w 12192000"/>
              <a:gd name="connsiteY33" fmla="*/ 1324989 h 3482342"/>
              <a:gd name="connsiteX34" fmla="*/ 10603863 w 12192000"/>
              <a:gd name="connsiteY34" fmla="*/ 1346886 h 3482342"/>
              <a:gd name="connsiteX35" fmla="*/ 10573203 w 12192000"/>
              <a:gd name="connsiteY35" fmla="*/ 1351996 h 3482342"/>
              <a:gd name="connsiteX36" fmla="*/ 10513263 w 12192000"/>
              <a:gd name="connsiteY36" fmla="*/ 1350756 h 3482342"/>
              <a:gd name="connsiteX37" fmla="*/ 10464012 w 12192000"/>
              <a:gd name="connsiteY37" fmla="*/ 1391778 h 3482342"/>
              <a:gd name="connsiteX38" fmla="*/ 10405409 w 12192000"/>
              <a:gd name="connsiteY38" fmla="*/ 1422789 h 3482342"/>
              <a:gd name="connsiteX39" fmla="*/ 10370530 w 12192000"/>
              <a:gd name="connsiteY39" fmla="*/ 1441596 h 3482342"/>
              <a:gd name="connsiteX40" fmla="*/ 10300239 w 12192000"/>
              <a:gd name="connsiteY40" fmla="*/ 1456332 h 3482342"/>
              <a:gd name="connsiteX41" fmla="*/ 10264922 w 12192000"/>
              <a:gd name="connsiteY41" fmla="*/ 1472107 h 3482342"/>
              <a:gd name="connsiteX42" fmla="*/ 10201385 w 12192000"/>
              <a:gd name="connsiteY42" fmla="*/ 1477515 h 3482342"/>
              <a:gd name="connsiteX43" fmla="*/ 10120184 w 12192000"/>
              <a:gd name="connsiteY43" fmla="*/ 1466924 h 3482342"/>
              <a:gd name="connsiteX44" fmla="*/ 10058690 w 12192000"/>
              <a:gd name="connsiteY44" fmla="*/ 1474888 h 3482342"/>
              <a:gd name="connsiteX45" fmla="*/ 10004424 w 12192000"/>
              <a:gd name="connsiteY45" fmla="*/ 1489801 h 3482342"/>
              <a:gd name="connsiteX46" fmla="*/ 9999951 w 12192000"/>
              <a:gd name="connsiteY46" fmla="*/ 1499127 h 3482342"/>
              <a:gd name="connsiteX47" fmla="*/ 9845462 w 12192000"/>
              <a:gd name="connsiteY47" fmla="*/ 1548192 h 3482342"/>
              <a:gd name="connsiteX48" fmla="*/ 9736156 w 12192000"/>
              <a:gd name="connsiteY48" fmla="*/ 1581928 h 3482342"/>
              <a:gd name="connsiteX49" fmla="*/ 9693355 w 12192000"/>
              <a:gd name="connsiteY49" fmla="*/ 1602632 h 3482342"/>
              <a:gd name="connsiteX50" fmla="*/ 9664242 w 12192000"/>
              <a:gd name="connsiteY50" fmla="*/ 1622075 h 3482342"/>
              <a:gd name="connsiteX51" fmla="*/ 9579195 w 12192000"/>
              <a:gd name="connsiteY51" fmla="*/ 1648017 h 3482342"/>
              <a:gd name="connsiteX52" fmla="*/ 9433652 w 12192000"/>
              <a:gd name="connsiteY52" fmla="*/ 1681174 h 3482342"/>
              <a:gd name="connsiteX53" fmla="*/ 9403775 w 12192000"/>
              <a:gd name="connsiteY53" fmla="*/ 1690403 h 3482342"/>
              <a:gd name="connsiteX54" fmla="*/ 9382503 w 12192000"/>
              <a:gd name="connsiteY54" fmla="*/ 1706957 h 3482342"/>
              <a:gd name="connsiteX55" fmla="*/ 9381410 w 12192000"/>
              <a:gd name="connsiteY55" fmla="*/ 1718312 h 3482342"/>
              <a:gd name="connsiteX56" fmla="*/ 9365685 w 12192000"/>
              <a:gd name="connsiteY56" fmla="*/ 1724772 h 3482342"/>
              <a:gd name="connsiteX57" fmla="*/ 9278020 w 12192000"/>
              <a:gd name="connsiteY57" fmla="*/ 1741161 h 3482342"/>
              <a:gd name="connsiteX58" fmla="*/ 9217145 w 12192000"/>
              <a:gd name="connsiteY58" fmla="*/ 1771195 h 3482342"/>
              <a:gd name="connsiteX59" fmla="*/ 8955875 w 12192000"/>
              <a:gd name="connsiteY59" fmla="*/ 1796806 h 3482342"/>
              <a:gd name="connsiteX60" fmla="*/ 8648415 w 12192000"/>
              <a:gd name="connsiteY60" fmla="*/ 1878623 h 3482342"/>
              <a:gd name="connsiteX61" fmla="*/ 8495949 w 12192000"/>
              <a:gd name="connsiteY61" fmla="*/ 1902425 h 3482342"/>
              <a:gd name="connsiteX62" fmla="*/ 8236214 w 12192000"/>
              <a:gd name="connsiteY62" fmla="*/ 1909725 h 3482342"/>
              <a:gd name="connsiteX63" fmla="*/ 8132104 w 12192000"/>
              <a:gd name="connsiteY63" fmla="*/ 1895727 h 3482342"/>
              <a:gd name="connsiteX64" fmla="*/ 7918078 w 12192000"/>
              <a:gd name="connsiteY64" fmla="*/ 1862668 h 3482342"/>
              <a:gd name="connsiteX65" fmla="*/ 7817899 w 12192000"/>
              <a:gd name="connsiteY65" fmla="*/ 1862176 h 3482342"/>
              <a:gd name="connsiteX66" fmla="*/ 7768994 w 12192000"/>
              <a:gd name="connsiteY66" fmla="*/ 1855721 h 3482342"/>
              <a:gd name="connsiteX67" fmla="*/ 7618027 w 12192000"/>
              <a:gd name="connsiteY67" fmla="*/ 1830959 h 3482342"/>
              <a:gd name="connsiteX68" fmla="*/ 7449425 w 12192000"/>
              <a:gd name="connsiteY68" fmla="*/ 1810910 h 3482342"/>
              <a:gd name="connsiteX69" fmla="*/ 7342915 w 12192000"/>
              <a:gd name="connsiteY69" fmla="*/ 1819827 h 3482342"/>
              <a:gd name="connsiteX70" fmla="*/ 7255191 w 12192000"/>
              <a:gd name="connsiteY70" fmla="*/ 1834354 h 3482342"/>
              <a:gd name="connsiteX71" fmla="*/ 7131205 w 12192000"/>
              <a:gd name="connsiteY71" fmla="*/ 1845557 h 3482342"/>
              <a:gd name="connsiteX72" fmla="*/ 6941837 w 12192000"/>
              <a:gd name="connsiteY72" fmla="*/ 1840640 h 3482342"/>
              <a:gd name="connsiteX73" fmla="*/ 6837145 w 12192000"/>
              <a:gd name="connsiteY73" fmla="*/ 1870724 h 3482342"/>
              <a:gd name="connsiteX74" fmla="*/ 6753991 w 12192000"/>
              <a:gd name="connsiteY74" fmla="*/ 1860969 h 3482342"/>
              <a:gd name="connsiteX75" fmla="*/ 6727754 w 12192000"/>
              <a:gd name="connsiteY75" fmla="*/ 1882372 h 3482342"/>
              <a:gd name="connsiteX76" fmla="*/ 6723371 w 12192000"/>
              <a:gd name="connsiteY76" fmla="*/ 1886494 h 3482342"/>
              <a:gd name="connsiteX77" fmla="*/ 6702779 w 12192000"/>
              <a:gd name="connsiteY77" fmla="*/ 1893601 h 3482342"/>
              <a:gd name="connsiteX78" fmla="*/ 6686657 w 12192000"/>
              <a:gd name="connsiteY78" fmla="*/ 1907344 h 3482342"/>
              <a:gd name="connsiteX79" fmla="*/ 6651330 w 12192000"/>
              <a:gd name="connsiteY79" fmla="*/ 1922921 h 3482342"/>
              <a:gd name="connsiteX80" fmla="*/ 6622958 w 12192000"/>
              <a:gd name="connsiteY80" fmla="*/ 1936255 h 3482342"/>
              <a:gd name="connsiteX81" fmla="*/ 6522602 w 12192000"/>
              <a:gd name="connsiteY81" fmla="*/ 1954133 h 3482342"/>
              <a:gd name="connsiteX82" fmla="*/ 6444344 w 12192000"/>
              <a:gd name="connsiteY82" fmla="*/ 1969663 h 3482342"/>
              <a:gd name="connsiteX83" fmla="*/ 6409626 w 12192000"/>
              <a:gd name="connsiteY83" fmla="*/ 1978846 h 3482342"/>
              <a:gd name="connsiteX84" fmla="*/ 6333446 w 12192000"/>
              <a:gd name="connsiteY84" fmla="*/ 1997163 h 3482342"/>
              <a:gd name="connsiteX85" fmla="*/ 6294933 w 12192000"/>
              <a:gd name="connsiteY85" fmla="*/ 2019412 h 3482342"/>
              <a:gd name="connsiteX86" fmla="*/ 6238719 w 12192000"/>
              <a:gd name="connsiteY86" fmla="*/ 2042547 h 3482342"/>
              <a:gd name="connsiteX87" fmla="*/ 6187205 w 12192000"/>
              <a:gd name="connsiteY87" fmla="*/ 2060048 h 3482342"/>
              <a:gd name="connsiteX88" fmla="*/ 6138780 w 12192000"/>
              <a:gd name="connsiteY88" fmla="*/ 2081918 h 3482342"/>
              <a:gd name="connsiteX89" fmla="*/ 6120125 w 12192000"/>
              <a:gd name="connsiteY89" fmla="*/ 2109475 h 3482342"/>
              <a:gd name="connsiteX90" fmla="*/ 6056576 w 12192000"/>
              <a:gd name="connsiteY90" fmla="*/ 2120066 h 3482342"/>
              <a:gd name="connsiteX91" fmla="*/ 5993794 w 12192000"/>
              <a:gd name="connsiteY91" fmla="*/ 2122569 h 3482342"/>
              <a:gd name="connsiteX92" fmla="*/ 5943601 w 12192000"/>
              <a:gd name="connsiteY92" fmla="*/ 2137719 h 3482342"/>
              <a:gd name="connsiteX93" fmla="*/ 5898141 w 12192000"/>
              <a:gd name="connsiteY93" fmla="*/ 2144806 h 3482342"/>
              <a:gd name="connsiteX94" fmla="*/ 5855337 w 12192000"/>
              <a:gd name="connsiteY94" fmla="*/ 2137719 h 3482342"/>
              <a:gd name="connsiteX95" fmla="*/ 5817682 w 12192000"/>
              <a:gd name="connsiteY95" fmla="*/ 2157358 h 3482342"/>
              <a:gd name="connsiteX96" fmla="*/ 5735300 w 12192000"/>
              <a:gd name="connsiteY96" fmla="*/ 2158902 h 3482342"/>
              <a:gd name="connsiteX97" fmla="*/ 5591469 w 12192000"/>
              <a:gd name="connsiteY97" fmla="*/ 2178389 h 3482342"/>
              <a:gd name="connsiteX98" fmla="*/ 5505818 w 12192000"/>
              <a:gd name="connsiteY98" fmla="*/ 2194207 h 3482342"/>
              <a:gd name="connsiteX99" fmla="*/ 5452860 w 12192000"/>
              <a:gd name="connsiteY99" fmla="*/ 2180085 h 3482342"/>
              <a:gd name="connsiteX100" fmla="*/ 5414282 w 12192000"/>
              <a:gd name="connsiteY100" fmla="*/ 2183070 h 3482342"/>
              <a:gd name="connsiteX101" fmla="*/ 5368369 w 12192000"/>
              <a:gd name="connsiteY101" fmla="*/ 2204272 h 3482342"/>
              <a:gd name="connsiteX102" fmla="*/ 5336354 w 12192000"/>
              <a:gd name="connsiteY102" fmla="*/ 2218920 h 3482342"/>
              <a:gd name="connsiteX103" fmla="*/ 5291263 w 12192000"/>
              <a:gd name="connsiteY103" fmla="*/ 2239182 h 3482342"/>
              <a:gd name="connsiteX104" fmla="*/ 5255152 w 12192000"/>
              <a:gd name="connsiteY104" fmla="*/ 2247164 h 3482342"/>
              <a:gd name="connsiteX105" fmla="*/ 5233796 w 12192000"/>
              <a:gd name="connsiteY105" fmla="*/ 2268260 h 3482342"/>
              <a:gd name="connsiteX106" fmla="*/ 5212786 w 12192000"/>
              <a:gd name="connsiteY106" fmla="*/ 2296592 h 3482342"/>
              <a:gd name="connsiteX107" fmla="*/ 5173523 w 12192000"/>
              <a:gd name="connsiteY107" fmla="*/ 2309057 h 3482342"/>
              <a:gd name="connsiteX108" fmla="*/ 5123830 w 12192000"/>
              <a:gd name="connsiteY108" fmla="*/ 2307070 h 3482342"/>
              <a:gd name="connsiteX109" fmla="*/ 5065426 w 12192000"/>
              <a:gd name="connsiteY109" fmla="*/ 2324076 h 3482342"/>
              <a:gd name="connsiteX110" fmla="*/ 4975908 w 12192000"/>
              <a:gd name="connsiteY110" fmla="*/ 2364128 h 3482342"/>
              <a:gd name="connsiteX111" fmla="*/ 4913723 w 12192000"/>
              <a:gd name="connsiteY111" fmla="*/ 2385265 h 3482342"/>
              <a:gd name="connsiteX112" fmla="*/ 4746485 w 12192000"/>
              <a:gd name="connsiteY112" fmla="*/ 2451769 h 3482342"/>
              <a:gd name="connsiteX113" fmla="*/ 4681588 w 12192000"/>
              <a:gd name="connsiteY113" fmla="*/ 2467494 h 3482342"/>
              <a:gd name="connsiteX114" fmla="*/ 1783655 w 12192000"/>
              <a:gd name="connsiteY114" fmla="*/ 3163860 h 3482342"/>
              <a:gd name="connsiteX115" fmla="*/ 1325955 w 12192000"/>
              <a:gd name="connsiteY115" fmla="*/ 3176692 h 3482342"/>
              <a:gd name="connsiteX116" fmla="*/ 1190384 w 12192000"/>
              <a:gd name="connsiteY116" fmla="*/ 3203504 h 3482342"/>
              <a:gd name="connsiteX117" fmla="*/ 1094537 w 12192000"/>
              <a:gd name="connsiteY117" fmla="*/ 3229469 h 3482342"/>
              <a:gd name="connsiteX118" fmla="*/ 779276 w 12192000"/>
              <a:gd name="connsiteY118" fmla="*/ 3327290 h 3482342"/>
              <a:gd name="connsiteX119" fmla="*/ 600378 w 12192000"/>
              <a:gd name="connsiteY119" fmla="*/ 3335250 h 3482342"/>
              <a:gd name="connsiteX120" fmla="*/ 493457 w 12192000"/>
              <a:gd name="connsiteY120" fmla="*/ 3365044 h 3482342"/>
              <a:gd name="connsiteX121" fmla="*/ 349402 w 12192000"/>
              <a:gd name="connsiteY121" fmla="*/ 3380897 h 3482342"/>
              <a:gd name="connsiteX122" fmla="*/ 192183 w 12192000"/>
              <a:gd name="connsiteY122" fmla="*/ 3460075 h 3482342"/>
              <a:gd name="connsiteX123" fmla="*/ 46713 w 12192000"/>
              <a:gd name="connsiteY123" fmla="*/ 3462986 h 3482342"/>
              <a:gd name="connsiteX124" fmla="*/ 2765 w 12192000"/>
              <a:gd name="connsiteY124" fmla="*/ 3480770 h 3482342"/>
              <a:gd name="connsiteX125" fmla="*/ 0 w 12192000"/>
              <a:gd name="connsiteY125" fmla="*/ 3482342 h 3482342"/>
              <a:gd name="connsiteX126" fmla="*/ 0 w 12192000"/>
              <a:gd name="connsiteY126"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33438 w 12192000"/>
              <a:gd name="connsiteY23" fmla="*/ 1106812 h 3482342"/>
              <a:gd name="connsiteX24" fmla="*/ 11120819 w 12192000"/>
              <a:gd name="connsiteY24" fmla="*/ 1126133 h 3482342"/>
              <a:gd name="connsiteX25" fmla="*/ 11028687 w 12192000"/>
              <a:gd name="connsiteY25" fmla="*/ 1199018 h 3482342"/>
              <a:gd name="connsiteX26" fmla="*/ 10974565 w 12192000"/>
              <a:gd name="connsiteY26" fmla="*/ 1226849 h 3482342"/>
              <a:gd name="connsiteX27" fmla="*/ 10960443 w 12192000"/>
              <a:gd name="connsiteY27" fmla="*/ 1244502 h 3482342"/>
              <a:gd name="connsiteX28" fmla="*/ 10879242 w 12192000"/>
              <a:gd name="connsiteY28" fmla="*/ 1269215 h 3482342"/>
              <a:gd name="connsiteX29" fmla="*/ 10850998 w 12192000"/>
              <a:gd name="connsiteY29" fmla="*/ 1269215 h 3482342"/>
              <a:gd name="connsiteX30" fmla="*/ 10815658 w 12192000"/>
              <a:gd name="connsiteY30" fmla="*/ 1287849 h 3482342"/>
              <a:gd name="connsiteX31" fmla="*/ 10723900 w 12192000"/>
              <a:gd name="connsiteY31" fmla="*/ 1318642 h 3482342"/>
              <a:gd name="connsiteX32" fmla="*/ 10679906 w 12192000"/>
              <a:gd name="connsiteY32" fmla="*/ 1332049 h 3482342"/>
              <a:gd name="connsiteX33" fmla="*/ 10639834 w 12192000"/>
              <a:gd name="connsiteY33" fmla="*/ 1324989 h 3482342"/>
              <a:gd name="connsiteX34" fmla="*/ 10603863 w 12192000"/>
              <a:gd name="connsiteY34" fmla="*/ 1346886 h 3482342"/>
              <a:gd name="connsiteX35" fmla="*/ 10573203 w 12192000"/>
              <a:gd name="connsiteY35" fmla="*/ 1351996 h 3482342"/>
              <a:gd name="connsiteX36" fmla="*/ 10513263 w 12192000"/>
              <a:gd name="connsiteY36" fmla="*/ 1350756 h 3482342"/>
              <a:gd name="connsiteX37" fmla="*/ 10464012 w 12192000"/>
              <a:gd name="connsiteY37" fmla="*/ 1391778 h 3482342"/>
              <a:gd name="connsiteX38" fmla="*/ 10405409 w 12192000"/>
              <a:gd name="connsiteY38" fmla="*/ 1422789 h 3482342"/>
              <a:gd name="connsiteX39" fmla="*/ 10370530 w 12192000"/>
              <a:gd name="connsiteY39" fmla="*/ 1441596 h 3482342"/>
              <a:gd name="connsiteX40" fmla="*/ 10300239 w 12192000"/>
              <a:gd name="connsiteY40" fmla="*/ 1456332 h 3482342"/>
              <a:gd name="connsiteX41" fmla="*/ 10264922 w 12192000"/>
              <a:gd name="connsiteY41" fmla="*/ 1472107 h 3482342"/>
              <a:gd name="connsiteX42" fmla="*/ 10201385 w 12192000"/>
              <a:gd name="connsiteY42" fmla="*/ 1477515 h 3482342"/>
              <a:gd name="connsiteX43" fmla="*/ 10151958 w 12192000"/>
              <a:gd name="connsiteY43" fmla="*/ 1477515 h 3482342"/>
              <a:gd name="connsiteX44" fmla="*/ 10120184 w 12192000"/>
              <a:gd name="connsiteY44" fmla="*/ 1466924 h 3482342"/>
              <a:gd name="connsiteX45" fmla="*/ 10058690 w 12192000"/>
              <a:gd name="connsiteY45" fmla="*/ 1474888 h 3482342"/>
              <a:gd name="connsiteX46" fmla="*/ 10004424 w 12192000"/>
              <a:gd name="connsiteY46" fmla="*/ 1489801 h 3482342"/>
              <a:gd name="connsiteX47" fmla="*/ 9999951 w 12192000"/>
              <a:gd name="connsiteY47" fmla="*/ 1499127 h 3482342"/>
              <a:gd name="connsiteX48" fmla="*/ 9845462 w 12192000"/>
              <a:gd name="connsiteY48" fmla="*/ 1548192 h 3482342"/>
              <a:gd name="connsiteX49" fmla="*/ 9736156 w 12192000"/>
              <a:gd name="connsiteY49" fmla="*/ 1581928 h 3482342"/>
              <a:gd name="connsiteX50" fmla="*/ 9693355 w 12192000"/>
              <a:gd name="connsiteY50" fmla="*/ 1602632 h 3482342"/>
              <a:gd name="connsiteX51" fmla="*/ 9664242 w 12192000"/>
              <a:gd name="connsiteY51" fmla="*/ 1622075 h 3482342"/>
              <a:gd name="connsiteX52" fmla="*/ 9579195 w 12192000"/>
              <a:gd name="connsiteY52" fmla="*/ 1648017 h 3482342"/>
              <a:gd name="connsiteX53" fmla="*/ 9433652 w 12192000"/>
              <a:gd name="connsiteY53" fmla="*/ 1681174 h 3482342"/>
              <a:gd name="connsiteX54" fmla="*/ 9403775 w 12192000"/>
              <a:gd name="connsiteY54" fmla="*/ 1690403 h 3482342"/>
              <a:gd name="connsiteX55" fmla="*/ 9382503 w 12192000"/>
              <a:gd name="connsiteY55" fmla="*/ 1706957 h 3482342"/>
              <a:gd name="connsiteX56" fmla="*/ 9381410 w 12192000"/>
              <a:gd name="connsiteY56" fmla="*/ 1718312 h 3482342"/>
              <a:gd name="connsiteX57" fmla="*/ 9365685 w 12192000"/>
              <a:gd name="connsiteY57" fmla="*/ 1724772 h 3482342"/>
              <a:gd name="connsiteX58" fmla="*/ 9278020 w 12192000"/>
              <a:gd name="connsiteY58" fmla="*/ 1741161 h 3482342"/>
              <a:gd name="connsiteX59" fmla="*/ 9217145 w 12192000"/>
              <a:gd name="connsiteY59" fmla="*/ 1771195 h 3482342"/>
              <a:gd name="connsiteX60" fmla="*/ 8955875 w 12192000"/>
              <a:gd name="connsiteY60" fmla="*/ 1796806 h 3482342"/>
              <a:gd name="connsiteX61" fmla="*/ 8648415 w 12192000"/>
              <a:gd name="connsiteY61" fmla="*/ 1878623 h 3482342"/>
              <a:gd name="connsiteX62" fmla="*/ 8495949 w 12192000"/>
              <a:gd name="connsiteY62" fmla="*/ 1902425 h 3482342"/>
              <a:gd name="connsiteX63" fmla="*/ 8236214 w 12192000"/>
              <a:gd name="connsiteY63" fmla="*/ 1909725 h 3482342"/>
              <a:gd name="connsiteX64" fmla="*/ 8132104 w 12192000"/>
              <a:gd name="connsiteY64" fmla="*/ 1895727 h 3482342"/>
              <a:gd name="connsiteX65" fmla="*/ 7918078 w 12192000"/>
              <a:gd name="connsiteY65" fmla="*/ 1862668 h 3482342"/>
              <a:gd name="connsiteX66" fmla="*/ 7817899 w 12192000"/>
              <a:gd name="connsiteY66" fmla="*/ 1862176 h 3482342"/>
              <a:gd name="connsiteX67" fmla="*/ 7768994 w 12192000"/>
              <a:gd name="connsiteY67" fmla="*/ 1855721 h 3482342"/>
              <a:gd name="connsiteX68" fmla="*/ 7618027 w 12192000"/>
              <a:gd name="connsiteY68" fmla="*/ 1830959 h 3482342"/>
              <a:gd name="connsiteX69" fmla="*/ 7449425 w 12192000"/>
              <a:gd name="connsiteY69" fmla="*/ 1810910 h 3482342"/>
              <a:gd name="connsiteX70" fmla="*/ 7342915 w 12192000"/>
              <a:gd name="connsiteY70" fmla="*/ 1819827 h 3482342"/>
              <a:gd name="connsiteX71" fmla="*/ 7255191 w 12192000"/>
              <a:gd name="connsiteY71" fmla="*/ 1834354 h 3482342"/>
              <a:gd name="connsiteX72" fmla="*/ 7131205 w 12192000"/>
              <a:gd name="connsiteY72" fmla="*/ 1845557 h 3482342"/>
              <a:gd name="connsiteX73" fmla="*/ 6941837 w 12192000"/>
              <a:gd name="connsiteY73" fmla="*/ 1840640 h 3482342"/>
              <a:gd name="connsiteX74" fmla="*/ 6837145 w 12192000"/>
              <a:gd name="connsiteY74" fmla="*/ 1870724 h 3482342"/>
              <a:gd name="connsiteX75" fmla="*/ 6753991 w 12192000"/>
              <a:gd name="connsiteY75" fmla="*/ 1860969 h 3482342"/>
              <a:gd name="connsiteX76" fmla="*/ 6727754 w 12192000"/>
              <a:gd name="connsiteY76" fmla="*/ 1882372 h 3482342"/>
              <a:gd name="connsiteX77" fmla="*/ 6723371 w 12192000"/>
              <a:gd name="connsiteY77" fmla="*/ 1886494 h 3482342"/>
              <a:gd name="connsiteX78" fmla="*/ 6702779 w 12192000"/>
              <a:gd name="connsiteY78" fmla="*/ 1893601 h 3482342"/>
              <a:gd name="connsiteX79" fmla="*/ 6686657 w 12192000"/>
              <a:gd name="connsiteY79" fmla="*/ 1907344 h 3482342"/>
              <a:gd name="connsiteX80" fmla="*/ 6651330 w 12192000"/>
              <a:gd name="connsiteY80" fmla="*/ 1922921 h 3482342"/>
              <a:gd name="connsiteX81" fmla="*/ 6622958 w 12192000"/>
              <a:gd name="connsiteY81" fmla="*/ 1936255 h 3482342"/>
              <a:gd name="connsiteX82" fmla="*/ 6522602 w 12192000"/>
              <a:gd name="connsiteY82" fmla="*/ 1954133 h 3482342"/>
              <a:gd name="connsiteX83" fmla="*/ 6444344 w 12192000"/>
              <a:gd name="connsiteY83" fmla="*/ 1969663 h 3482342"/>
              <a:gd name="connsiteX84" fmla="*/ 6409626 w 12192000"/>
              <a:gd name="connsiteY84" fmla="*/ 1978846 h 3482342"/>
              <a:gd name="connsiteX85" fmla="*/ 6333446 w 12192000"/>
              <a:gd name="connsiteY85" fmla="*/ 1997163 h 3482342"/>
              <a:gd name="connsiteX86" fmla="*/ 6294933 w 12192000"/>
              <a:gd name="connsiteY86" fmla="*/ 2019412 h 3482342"/>
              <a:gd name="connsiteX87" fmla="*/ 6238719 w 12192000"/>
              <a:gd name="connsiteY87" fmla="*/ 2042547 h 3482342"/>
              <a:gd name="connsiteX88" fmla="*/ 6187205 w 12192000"/>
              <a:gd name="connsiteY88" fmla="*/ 2060048 h 3482342"/>
              <a:gd name="connsiteX89" fmla="*/ 6138780 w 12192000"/>
              <a:gd name="connsiteY89" fmla="*/ 2081918 h 3482342"/>
              <a:gd name="connsiteX90" fmla="*/ 6120125 w 12192000"/>
              <a:gd name="connsiteY90" fmla="*/ 2109475 h 3482342"/>
              <a:gd name="connsiteX91" fmla="*/ 6056576 w 12192000"/>
              <a:gd name="connsiteY91" fmla="*/ 2120066 h 3482342"/>
              <a:gd name="connsiteX92" fmla="*/ 5993794 w 12192000"/>
              <a:gd name="connsiteY92" fmla="*/ 2122569 h 3482342"/>
              <a:gd name="connsiteX93" fmla="*/ 5943601 w 12192000"/>
              <a:gd name="connsiteY93" fmla="*/ 2137719 h 3482342"/>
              <a:gd name="connsiteX94" fmla="*/ 5898141 w 12192000"/>
              <a:gd name="connsiteY94" fmla="*/ 2144806 h 3482342"/>
              <a:gd name="connsiteX95" fmla="*/ 5855337 w 12192000"/>
              <a:gd name="connsiteY95" fmla="*/ 2137719 h 3482342"/>
              <a:gd name="connsiteX96" fmla="*/ 5817682 w 12192000"/>
              <a:gd name="connsiteY96" fmla="*/ 2157358 h 3482342"/>
              <a:gd name="connsiteX97" fmla="*/ 5735300 w 12192000"/>
              <a:gd name="connsiteY97" fmla="*/ 2158902 h 3482342"/>
              <a:gd name="connsiteX98" fmla="*/ 5591469 w 12192000"/>
              <a:gd name="connsiteY98" fmla="*/ 2178389 h 3482342"/>
              <a:gd name="connsiteX99" fmla="*/ 5505818 w 12192000"/>
              <a:gd name="connsiteY99" fmla="*/ 2194207 h 3482342"/>
              <a:gd name="connsiteX100" fmla="*/ 5452860 w 12192000"/>
              <a:gd name="connsiteY100" fmla="*/ 2180085 h 3482342"/>
              <a:gd name="connsiteX101" fmla="*/ 5414282 w 12192000"/>
              <a:gd name="connsiteY101" fmla="*/ 2183070 h 3482342"/>
              <a:gd name="connsiteX102" fmla="*/ 5368369 w 12192000"/>
              <a:gd name="connsiteY102" fmla="*/ 2204272 h 3482342"/>
              <a:gd name="connsiteX103" fmla="*/ 5336354 w 12192000"/>
              <a:gd name="connsiteY103" fmla="*/ 2218920 h 3482342"/>
              <a:gd name="connsiteX104" fmla="*/ 5291263 w 12192000"/>
              <a:gd name="connsiteY104" fmla="*/ 2239182 h 3482342"/>
              <a:gd name="connsiteX105" fmla="*/ 5255152 w 12192000"/>
              <a:gd name="connsiteY105" fmla="*/ 2247164 h 3482342"/>
              <a:gd name="connsiteX106" fmla="*/ 5233796 w 12192000"/>
              <a:gd name="connsiteY106" fmla="*/ 2268260 h 3482342"/>
              <a:gd name="connsiteX107" fmla="*/ 5212786 w 12192000"/>
              <a:gd name="connsiteY107" fmla="*/ 2296592 h 3482342"/>
              <a:gd name="connsiteX108" fmla="*/ 5173523 w 12192000"/>
              <a:gd name="connsiteY108" fmla="*/ 2309057 h 3482342"/>
              <a:gd name="connsiteX109" fmla="*/ 5123830 w 12192000"/>
              <a:gd name="connsiteY109" fmla="*/ 2307070 h 3482342"/>
              <a:gd name="connsiteX110" fmla="*/ 5065426 w 12192000"/>
              <a:gd name="connsiteY110" fmla="*/ 2324076 h 3482342"/>
              <a:gd name="connsiteX111" fmla="*/ 4975908 w 12192000"/>
              <a:gd name="connsiteY111" fmla="*/ 2364128 h 3482342"/>
              <a:gd name="connsiteX112" fmla="*/ 4913723 w 12192000"/>
              <a:gd name="connsiteY112" fmla="*/ 2385265 h 3482342"/>
              <a:gd name="connsiteX113" fmla="*/ 4746485 w 12192000"/>
              <a:gd name="connsiteY113" fmla="*/ 2451769 h 3482342"/>
              <a:gd name="connsiteX114" fmla="*/ 4681588 w 12192000"/>
              <a:gd name="connsiteY114" fmla="*/ 2467494 h 3482342"/>
              <a:gd name="connsiteX115" fmla="*/ 1783655 w 12192000"/>
              <a:gd name="connsiteY115" fmla="*/ 3163860 h 3482342"/>
              <a:gd name="connsiteX116" fmla="*/ 1325955 w 12192000"/>
              <a:gd name="connsiteY116" fmla="*/ 3176692 h 3482342"/>
              <a:gd name="connsiteX117" fmla="*/ 1190384 w 12192000"/>
              <a:gd name="connsiteY117" fmla="*/ 3203504 h 3482342"/>
              <a:gd name="connsiteX118" fmla="*/ 1094537 w 12192000"/>
              <a:gd name="connsiteY118" fmla="*/ 3229469 h 3482342"/>
              <a:gd name="connsiteX119" fmla="*/ 779276 w 12192000"/>
              <a:gd name="connsiteY119" fmla="*/ 3327290 h 3482342"/>
              <a:gd name="connsiteX120" fmla="*/ 600378 w 12192000"/>
              <a:gd name="connsiteY120" fmla="*/ 3335250 h 3482342"/>
              <a:gd name="connsiteX121" fmla="*/ 493457 w 12192000"/>
              <a:gd name="connsiteY121" fmla="*/ 3365044 h 3482342"/>
              <a:gd name="connsiteX122" fmla="*/ 349402 w 12192000"/>
              <a:gd name="connsiteY122" fmla="*/ 3380897 h 3482342"/>
              <a:gd name="connsiteX123" fmla="*/ 192183 w 12192000"/>
              <a:gd name="connsiteY123" fmla="*/ 3460075 h 3482342"/>
              <a:gd name="connsiteX124" fmla="*/ 46713 w 12192000"/>
              <a:gd name="connsiteY124" fmla="*/ 3462986 h 3482342"/>
              <a:gd name="connsiteX125" fmla="*/ 2765 w 12192000"/>
              <a:gd name="connsiteY125" fmla="*/ 3480770 h 3482342"/>
              <a:gd name="connsiteX126" fmla="*/ 0 w 12192000"/>
              <a:gd name="connsiteY126" fmla="*/ 3482342 h 3482342"/>
              <a:gd name="connsiteX127" fmla="*/ 0 w 12192000"/>
              <a:gd name="connsiteY127"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33438 w 12192000"/>
              <a:gd name="connsiteY23" fmla="*/ 1106812 h 3482342"/>
              <a:gd name="connsiteX24" fmla="*/ 11120819 w 12192000"/>
              <a:gd name="connsiteY24" fmla="*/ 1126133 h 3482342"/>
              <a:gd name="connsiteX25" fmla="*/ 11028687 w 12192000"/>
              <a:gd name="connsiteY25" fmla="*/ 1199018 h 3482342"/>
              <a:gd name="connsiteX26" fmla="*/ 10974565 w 12192000"/>
              <a:gd name="connsiteY26" fmla="*/ 1226849 h 3482342"/>
              <a:gd name="connsiteX27" fmla="*/ 10960443 w 12192000"/>
              <a:gd name="connsiteY27" fmla="*/ 1244502 h 3482342"/>
              <a:gd name="connsiteX28" fmla="*/ 10879242 w 12192000"/>
              <a:gd name="connsiteY28" fmla="*/ 1269215 h 3482342"/>
              <a:gd name="connsiteX29" fmla="*/ 10850998 w 12192000"/>
              <a:gd name="connsiteY29" fmla="*/ 1269215 h 3482342"/>
              <a:gd name="connsiteX30" fmla="*/ 10815658 w 12192000"/>
              <a:gd name="connsiteY30" fmla="*/ 1287849 h 3482342"/>
              <a:gd name="connsiteX31" fmla="*/ 10723900 w 12192000"/>
              <a:gd name="connsiteY31" fmla="*/ 1318642 h 3482342"/>
              <a:gd name="connsiteX32" fmla="*/ 10679906 w 12192000"/>
              <a:gd name="connsiteY32" fmla="*/ 1332049 h 3482342"/>
              <a:gd name="connsiteX33" fmla="*/ 10639834 w 12192000"/>
              <a:gd name="connsiteY33" fmla="*/ 1324989 h 3482342"/>
              <a:gd name="connsiteX34" fmla="*/ 10603863 w 12192000"/>
              <a:gd name="connsiteY34" fmla="*/ 1346886 h 3482342"/>
              <a:gd name="connsiteX35" fmla="*/ 10573203 w 12192000"/>
              <a:gd name="connsiteY35" fmla="*/ 1351996 h 3482342"/>
              <a:gd name="connsiteX36" fmla="*/ 10513263 w 12192000"/>
              <a:gd name="connsiteY36" fmla="*/ 1350756 h 3482342"/>
              <a:gd name="connsiteX37" fmla="*/ 10464012 w 12192000"/>
              <a:gd name="connsiteY37" fmla="*/ 1391778 h 3482342"/>
              <a:gd name="connsiteX38" fmla="*/ 10405409 w 12192000"/>
              <a:gd name="connsiteY38" fmla="*/ 1422789 h 3482342"/>
              <a:gd name="connsiteX39" fmla="*/ 10370530 w 12192000"/>
              <a:gd name="connsiteY39" fmla="*/ 1441596 h 3482342"/>
              <a:gd name="connsiteX40" fmla="*/ 10300239 w 12192000"/>
              <a:gd name="connsiteY40" fmla="*/ 1456332 h 3482342"/>
              <a:gd name="connsiteX41" fmla="*/ 10264922 w 12192000"/>
              <a:gd name="connsiteY41" fmla="*/ 1472107 h 3482342"/>
              <a:gd name="connsiteX42" fmla="*/ 10229629 w 12192000"/>
              <a:gd name="connsiteY42" fmla="*/ 1470454 h 3482342"/>
              <a:gd name="connsiteX43" fmla="*/ 10201385 w 12192000"/>
              <a:gd name="connsiteY43" fmla="*/ 1477515 h 3482342"/>
              <a:gd name="connsiteX44" fmla="*/ 10151958 w 12192000"/>
              <a:gd name="connsiteY44" fmla="*/ 1477515 h 3482342"/>
              <a:gd name="connsiteX45" fmla="*/ 10120184 w 12192000"/>
              <a:gd name="connsiteY45" fmla="*/ 1466924 h 3482342"/>
              <a:gd name="connsiteX46" fmla="*/ 10058690 w 12192000"/>
              <a:gd name="connsiteY46" fmla="*/ 1474888 h 3482342"/>
              <a:gd name="connsiteX47" fmla="*/ 10004424 w 12192000"/>
              <a:gd name="connsiteY47" fmla="*/ 1489801 h 3482342"/>
              <a:gd name="connsiteX48" fmla="*/ 9999951 w 12192000"/>
              <a:gd name="connsiteY48" fmla="*/ 1499127 h 3482342"/>
              <a:gd name="connsiteX49" fmla="*/ 9845462 w 12192000"/>
              <a:gd name="connsiteY49" fmla="*/ 1548192 h 3482342"/>
              <a:gd name="connsiteX50" fmla="*/ 9736156 w 12192000"/>
              <a:gd name="connsiteY50" fmla="*/ 1581928 h 3482342"/>
              <a:gd name="connsiteX51" fmla="*/ 9693355 w 12192000"/>
              <a:gd name="connsiteY51" fmla="*/ 1602632 h 3482342"/>
              <a:gd name="connsiteX52" fmla="*/ 9664242 w 12192000"/>
              <a:gd name="connsiteY52" fmla="*/ 1622075 h 3482342"/>
              <a:gd name="connsiteX53" fmla="*/ 9579195 w 12192000"/>
              <a:gd name="connsiteY53" fmla="*/ 1648017 h 3482342"/>
              <a:gd name="connsiteX54" fmla="*/ 9433652 w 12192000"/>
              <a:gd name="connsiteY54" fmla="*/ 1681174 h 3482342"/>
              <a:gd name="connsiteX55" fmla="*/ 9403775 w 12192000"/>
              <a:gd name="connsiteY55" fmla="*/ 1690403 h 3482342"/>
              <a:gd name="connsiteX56" fmla="*/ 9382503 w 12192000"/>
              <a:gd name="connsiteY56" fmla="*/ 1706957 h 3482342"/>
              <a:gd name="connsiteX57" fmla="*/ 9381410 w 12192000"/>
              <a:gd name="connsiteY57" fmla="*/ 1718312 h 3482342"/>
              <a:gd name="connsiteX58" fmla="*/ 9365685 w 12192000"/>
              <a:gd name="connsiteY58" fmla="*/ 1724772 h 3482342"/>
              <a:gd name="connsiteX59" fmla="*/ 9278020 w 12192000"/>
              <a:gd name="connsiteY59" fmla="*/ 1741161 h 3482342"/>
              <a:gd name="connsiteX60" fmla="*/ 9217145 w 12192000"/>
              <a:gd name="connsiteY60" fmla="*/ 1771195 h 3482342"/>
              <a:gd name="connsiteX61" fmla="*/ 8955875 w 12192000"/>
              <a:gd name="connsiteY61" fmla="*/ 1796806 h 3482342"/>
              <a:gd name="connsiteX62" fmla="*/ 8648415 w 12192000"/>
              <a:gd name="connsiteY62" fmla="*/ 1878623 h 3482342"/>
              <a:gd name="connsiteX63" fmla="*/ 8495949 w 12192000"/>
              <a:gd name="connsiteY63" fmla="*/ 1902425 h 3482342"/>
              <a:gd name="connsiteX64" fmla="*/ 8236214 w 12192000"/>
              <a:gd name="connsiteY64" fmla="*/ 1909725 h 3482342"/>
              <a:gd name="connsiteX65" fmla="*/ 8132104 w 12192000"/>
              <a:gd name="connsiteY65" fmla="*/ 1895727 h 3482342"/>
              <a:gd name="connsiteX66" fmla="*/ 7918078 w 12192000"/>
              <a:gd name="connsiteY66" fmla="*/ 1862668 h 3482342"/>
              <a:gd name="connsiteX67" fmla="*/ 7817899 w 12192000"/>
              <a:gd name="connsiteY67" fmla="*/ 1862176 h 3482342"/>
              <a:gd name="connsiteX68" fmla="*/ 7768994 w 12192000"/>
              <a:gd name="connsiteY68" fmla="*/ 1855721 h 3482342"/>
              <a:gd name="connsiteX69" fmla="*/ 7618027 w 12192000"/>
              <a:gd name="connsiteY69" fmla="*/ 1830959 h 3482342"/>
              <a:gd name="connsiteX70" fmla="*/ 7449425 w 12192000"/>
              <a:gd name="connsiteY70" fmla="*/ 1810910 h 3482342"/>
              <a:gd name="connsiteX71" fmla="*/ 7342915 w 12192000"/>
              <a:gd name="connsiteY71" fmla="*/ 1819827 h 3482342"/>
              <a:gd name="connsiteX72" fmla="*/ 7255191 w 12192000"/>
              <a:gd name="connsiteY72" fmla="*/ 1834354 h 3482342"/>
              <a:gd name="connsiteX73" fmla="*/ 7131205 w 12192000"/>
              <a:gd name="connsiteY73" fmla="*/ 1845557 h 3482342"/>
              <a:gd name="connsiteX74" fmla="*/ 6941837 w 12192000"/>
              <a:gd name="connsiteY74" fmla="*/ 1840640 h 3482342"/>
              <a:gd name="connsiteX75" fmla="*/ 6837145 w 12192000"/>
              <a:gd name="connsiteY75" fmla="*/ 1870724 h 3482342"/>
              <a:gd name="connsiteX76" fmla="*/ 6753991 w 12192000"/>
              <a:gd name="connsiteY76" fmla="*/ 1860969 h 3482342"/>
              <a:gd name="connsiteX77" fmla="*/ 6727754 w 12192000"/>
              <a:gd name="connsiteY77" fmla="*/ 1882372 h 3482342"/>
              <a:gd name="connsiteX78" fmla="*/ 6723371 w 12192000"/>
              <a:gd name="connsiteY78" fmla="*/ 1886494 h 3482342"/>
              <a:gd name="connsiteX79" fmla="*/ 6702779 w 12192000"/>
              <a:gd name="connsiteY79" fmla="*/ 1893601 h 3482342"/>
              <a:gd name="connsiteX80" fmla="*/ 6686657 w 12192000"/>
              <a:gd name="connsiteY80" fmla="*/ 1907344 h 3482342"/>
              <a:gd name="connsiteX81" fmla="*/ 6651330 w 12192000"/>
              <a:gd name="connsiteY81" fmla="*/ 1922921 h 3482342"/>
              <a:gd name="connsiteX82" fmla="*/ 6622958 w 12192000"/>
              <a:gd name="connsiteY82" fmla="*/ 1936255 h 3482342"/>
              <a:gd name="connsiteX83" fmla="*/ 6522602 w 12192000"/>
              <a:gd name="connsiteY83" fmla="*/ 1954133 h 3482342"/>
              <a:gd name="connsiteX84" fmla="*/ 6444344 w 12192000"/>
              <a:gd name="connsiteY84" fmla="*/ 1969663 h 3482342"/>
              <a:gd name="connsiteX85" fmla="*/ 6409626 w 12192000"/>
              <a:gd name="connsiteY85" fmla="*/ 1978846 h 3482342"/>
              <a:gd name="connsiteX86" fmla="*/ 6333446 w 12192000"/>
              <a:gd name="connsiteY86" fmla="*/ 1997163 h 3482342"/>
              <a:gd name="connsiteX87" fmla="*/ 6294933 w 12192000"/>
              <a:gd name="connsiteY87" fmla="*/ 2019412 h 3482342"/>
              <a:gd name="connsiteX88" fmla="*/ 6238719 w 12192000"/>
              <a:gd name="connsiteY88" fmla="*/ 2042547 h 3482342"/>
              <a:gd name="connsiteX89" fmla="*/ 6187205 w 12192000"/>
              <a:gd name="connsiteY89" fmla="*/ 2060048 h 3482342"/>
              <a:gd name="connsiteX90" fmla="*/ 6138780 w 12192000"/>
              <a:gd name="connsiteY90" fmla="*/ 2081918 h 3482342"/>
              <a:gd name="connsiteX91" fmla="*/ 6120125 w 12192000"/>
              <a:gd name="connsiteY91" fmla="*/ 2109475 h 3482342"/>
              <a:gd name="connsiteX92" fmla="*/ 6056576 w 12192000"/>
              <a:gd name="connsiteY92" fmla="*/ 2120066 h 3482342"/>
              <a:gd name="connsiteX93" fmla="*/ 5993794 w 12192000"/>
              <a:gd name="connsiteY93" fmla="*/ 2122569 h 3482342"/>
              <a:gd name="connsiteX94" fmla="*/ 5943601 w 12192000"/>
              <a:gd name="connsiteY94" fmla="*/ 2137719 h 3482342"/>
              <a:gd name="connsiteX95" fmla="*/ 5898141 w 12192000"/>
              <a:gd name="connsiteY95" fmla="*/ 2144806 h 3482342"/>
              <a:gd name="connsiteX96" fmla="*/ 5855337 w 12192000"/>
              <a:gd name="connsiteY96" fmla="*/ 2137719 h 3482342"/>
              <a:gd name="connsiteX97" fmla="*/ 5817682 w 12192000"/>
              <a:gd name="connsiteY97" fmla="*/ 2157358 h 3482342"/>
              <a:gd name="connsiteX98" fmla="*/ 5735300 w 12192000"/>
              <a:gd name="connsiteY98" fmla="*/ 2158902 h 3482342"/>
              <a:gd name="connsiteX99" fmla="*/ 5591469 w 12192000"/>
              <a:gd name="connsiteY99" fmla="*/ 2178389 h 3482342"/>
              <a:gd name="connsiteX100" fmla="*/ 5505818 w 12192000"/>
              <a:gd name="connsiteY100" fmla="*/ 2194207 h 3482342"/>
              <a:gd name="connsiteX101" fmla="*/ 5452860 w 12192000"/>
              <a:gd name="connsiteY101" fmla="*/ 2180085 h 3482342"/>
              <a:gd name="connsiteX102" fmla="*/ 5414282 w 12192000"/>
              <a:gd name="connsiteY102" fmla="*/ 2183070 h 3482342"/>
              <a:gd name="connsiteX103" fmla="*/ 5368369 w 12192000"/>
              <a:gd name="connsiteY103" fmla="*/ 2204272 h 3482342"/>
              <a:gd name="connsiteX104" fmla="*/ 5336354 w 12192000"/>
              <a:gd name="connsiteY104" fmla="*/ 2218920 h 3482342"/>
              <a:gd name="connsiteX105" fmla="*/ 5291263 w 12192000"/>
              <a:gd name="connsiteY105" fmla="*/ 2239182 h 3482342"/>
              <a:gd name="connsiteX106" fmla="*/ 5255152 w 12192000"/>
              <a:gd name="connsiteY106" fmla="*/ 2247164 h 3482342"/>
              <a:gd name="connsiteX107" fmla="*/ 5233796 w 12192000"/>
              <a:gd name="connsiteY107" fmla="*/ 2268260 h 3482342"/>
              <a:gd name="connsiteX108" fmla="*/ 5212786 w 12192000"/>
              <a:gd name="connsiteY108" fmla="*/ 2296592 h 3482342"/>
              <a:gd name="connsiteX109" fmla="*/ 5173523 w 12192000"/>
              <a:gd name="connsiteY109" fmla="*/ 2309057 h 3482342"/>
              <a:gd name="connsiteX110" fmla="*/ 5123830 w 12192000"/>
              <a:gd name="connsiteY110" fmla="*/ 2307070 h 3482342"/>
              <a:gd name="connsiteX111" fmla="*/ 5065426 w 12192000"/>
              <a:gd name="connsiteY111" fmla="*/ 2324076 h 3482342"/>
              <a:gd name="connsiteX112" fmla="*/ 4975908 w 12192000"/>
              <a:gd name="connsiteY112" fmla="*/ 2364128 h 3482342"/>
              <a:gd name="connsiteX113" fmla="*/ 4913723 w 12192000"/>
              <a:gd name="connsiteY113" fmla="*/ 2385265 h 3482342"/>
              <a:gd name="connsiteX114" fmla="*/ 4746485 w 12192000"/>
              <a:gd name="connsiteY114" fmla="*/ 2451769 h 3482342"/>
              <a:gd name="connsiteX115" fmla="*/ 4681588 w 12192000"/>
              <a:gd name="connsiteY115" fmla="*/ 2467494 h 3482342"/>
              <a:gd name="connsiteX116" fmla="*/ 1783655 w 12192000"/>
              <a:gd name="connsiteY116" fmla="*/ 3163860 h 3482342"/>
              <a:gd name="connsiteX117" fmla="*/ 1325955 w 12192000"/>
              <a:gd name="connsiteY117" fmla="*/ 3176692 h 3482342"/>
              <a:gd name="connsiteX118" fmla="*/ 1190384 w 12192000"/>
              <a:gd name="connsiteY118" fmla="*/ 3203504 h 3482342"/>
              <a:gd name="connsiteX119" fmla="*/ 1094537 w 12192000"/>
              <a:gd name="connsiteY119" fmla="*/ 3229469 h 3482342"/>
              <a:gd name="connsiteX120" fmla="*/ 779276 w 12192000"/>
              <a:gd name="connsiteY120" fmla="*/ 3327290 h 3482342"/>
              <a:gd name="connsiteX121" fmla="*/ 600378 w 12192000"/>
              <a:gd name="connsiteY121" fmla="*/ 3335250 h 3482342"/>
              <a:gd name="connsiteX122" fmla="*/ 493457 w 12192000"/>
              <a:gd name="connsiteY122" fmla="*/ 3365044 h 3482342"/>
              <a:gd name="connsiteX123" fmla="*/ 349402 w 12192000"/>
              <a:gd name="connsiteY123" fmla="*/ 3380897 h 3482342"/>
              <a:gd name="connsiteX124" fmla="*/ 192183 w 12192000"/>
              <a:gd name="connsiteY124" fmla="*/ 3460075 h 3482342"/>
              <a:gd name="connsiteX125" fmla="*/ 46713 w 12192000"/>
              <a:gd name="connsiteY125" fmla="*/ 3462986 h 3482342"/>
              <a:gd name="connsiteX126" fmla="*/ 2765 w 12192000"/>
              <a:gd name="connsiteY126" fmla="*/ 3480770 h 3482342"/>
              <a:gd name="connsiteX127" fmla="*/ 0 w 12192000"/>
              <a:gd name="connsiteY127" fmla="*/ 3482342 h 3482342"/>
              <a:gd name="connsiteX128" fmla="*/ 0 w 12192000"/>
              <a:gd name="connsiteY128"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33438 w 12192000"/>
              <a:gd name="connsiteY23" fmla="*/ 1106812 h 3482342"/>
              <a:gd name="connsiteX24" fmla="*/ 11120819 w 12192000"/>
              <a:gd name="connsiteY24" fmla="*/ 1126133 h 3482342"/>
              <a:gd name="connsiteX25" fmla="*/ 11028687 w 12192000"/>
              <a:gd name="connsiteY25" fmla="*/ 1199018 h 3482342"/>
              <a:gd name="connsiteX26" fmla="*/ 10974565 w 12192000"/>
              <a:gd name="connsiteY26" fmla="*/ 1226849 h 3482342"/>
              <a:gd name="connsiteX27" fmla="*/ 10960443 w 12192000"/>
              <a:gd name="connsiteY27" fmla="*/ 1244502 h 3482342"/>
              <a:gd name="connsiteX28" fmla="*/ 10879242 w 12192000"/>
              <a:gd name="connsiteY28" fmla="*/ 1269215 h 3482342"/>
              <a:gd name="connsiteX29" fmla="*/ 10850998 w 12192000"/>
              <a:gd name="connsiteY29" fmla="*/ 1269215 h 3482342"/>
              <a:gd name="connsiteX30" fmla="*/ 10815658 w 12192000"/>
              <a:gd name="connsiteY30" fmla="*/ 1287849 h 3482342"/>
              <a:gd name="connsiteX31" fmla="*/ 10723900 w 12192000"/>
              <a:gd name="connsiteY31" fmla="*/ 1318642 h 3482342"/>
              <a:gd name="connsiteX32" fmla="*/ 10679906 w 12192000"/>
              <a:gd name="connsiteY32" fmla="*/ 1332049 h 3482342"/>
              <a:gd name="connsiteX33" fmla="*/ 10639834 w 12192000"/>
              <a:gd name="connsiteY33" fmla="*/ 1324989 h 3482342"/>
              <a:gd name="connsiteX34" fmla="*/ 10603863 w 12192000"/>
              <a:gd name="connsiteY34" fmla="*/ 1346886 h 3482342"/>
              <a:gd name="connsiteX35" fmla="*/ 10573203 w 12192000"/>
              <a:gd name="connsiteY35" fmla="*/ 1351996 h 3482342"/>
              <a:gd name="connsiteX36" fmla="*/ 10513263 w 12192000"/>
              <a:gd name="connsiteY36" fmla="*/ 1350756 h 3482342"/>
              <a:gd name="connsiteX37" fmla="*/ 10487356 w 12192000"/>
              <a:gd name="connsiteY37" fmla="*/ 1385722 h 3482342"/>
              <a:gd name="connsiteX38" fmla="*/ 10464012 w 12192000"/>
              <a:gd name="connsiteY38" fmla="*/ 1391778 h 3482342"/>
              <a:gd name="connsiteX39" fmla="*/ 10405409 w 12192000"/>
              <a:gd name="connsiteY39" fmla="*/ 1422789 h 3482342"/>
              <a:gd name="connsiteX40" fmla="*/ 10370530 w 12192000"/>
              <a:gd name="connsiteY40" fmla="*/ 1441596 h 3482342"/>
              <a:gd name="connsiteX41" fmla="*/ 10300239 w 12192000"/>
              <a:gd name="connsiteY41" fmla="*/ 1456332 h 3482342"/>
              <a:gd name="connsiteX42" fmla="*/ 10264922 w 12192000"/>
              <a:gd name="connsiteY42" fmla="*/ 1472107 h 3482342"/>
              <a:gd name="connsiteX43" fmla="*/ 10229629 w 12192000"/>
              <a:gd name="connsiteY43" fmla="*/ 1470454 h 3482342"/>
              <a:gd name="connsiteX44" fmla="*/ 10201385 w 12192000"/>
              <a:gd name="connsiteY44" fmla="*/ 1477515 h 3482342"/>
              <a:gd name="connsiteX45" fmla="*/ 10151958 w 12192000"/>
              <a:gd name="connsiteY45" fmla="*/ 1477515 h 3482342"/>
              <a:gd name="connsiteX46" fmla="*/ 10120184 w 12192000"/>
              <a:gd name="connsiteY46" fmla="*/ 1466924 h 3482342"/>
              <a:gd name="connsiteX47" fmla="*/ 10058690 w 12192000"/>
              <a:gd name="connsiteY47" fmla="*/ 1474888 h 3482342"/>
              <a:gd name="connsiteX48" fmla="*/ 10004424 w 12192000"/>
              <a:gd name="connsiteY48" fmla="*/ 1489801 h 3482342"/>
              <a:gd name="connsiteX49" fmla="*/ 9999951 w 12192000"/>
              <a:gd name="connsiteY49" fmla="*/ 1499127 h 3482342"/>
              <a:gd name="connsiteX50" fmla="*/ 9845462 w 12192000"/>
              <a:gd name="connsiteY50" fmla="*/ 1548192 h 3482342"/>
              <a:gd name="connsiteX51" fmla="*/ 9736156 w 12192000"/>
              <a:gd name="connsiteY51" fmla="*/ 1581928 h 3482342"/>
              <a:gd name="connsiteX52" fmla="*/ 9693355 w 12192000"/>
              <a:gd name="connsiteY52" fmla="*/ 1602632 h 3482342"/>
              <a:gd name="connsiteX53" fmla="*/ 9664242 w 12192000"/>
              <a:gd name="connsiteY53" fmla="*/ 1622075 h 3482342"/>
              <a:gd name="connsiteX54" fmla="*/ 9579195 w 12192000"/>
              <a:gd name="connsiteY54" fmla="*/ 1648017 h 3482342"/>
              <a:gd name="connsiteX55" fmla="*/ 9433652 w 12192000"/>
              <a:gd name="connsiteY55" fmla="*/ 1681174 h 3482342"/>
              <a:gd name="connsiteX56" fmla="*/ 9403775 w 12192000"/>
              <a:gd name="connsiteY56" fmla="*/ 1690403 h 3482342"/>
              <a:gd name="connsiteX57" fmla="*/ 9382503 w 12192000"/>
              <a:gd name="connsiteY57" fmla="*/ 1706957 h 3482342"/>
              <a:gd name="connsiteX58" fmla="*/ 9381410 w 12192000"/>
              <a:gd name="connsiteY58" fmla="*/ 1718312 h 3482342"/>
              <a:gd name="connsiteX59" fmla="*/ 9365685 w 12192000"/>
              <a:gd name="connsiteY59" fmla="*/ 1724772 h 3482342"/>
              <a:gd name="connsiteX60" fmla="*/ 9278020 w 12192000"/>
              <a:gd name="connsiteY60" fmla="*/ 1741161 h 3482342"/>
              <a:gd name="connsiteX61" fmla="*/ 9217145 w 12192000"/>
              <a:gd name="connsiteY61" fmla="*/ 1771195 h 3482342"/>
              <a:gd name="connsiteX62" fmla="*/ 8955875 w 12192000"/>
              <a:gd name="connsiteY62" fmla="*/ 1796806 h 3482342"/>
              <a:gd name="connsiteX63" fmla="*/ 8648415 w 12192000"/>
              <a:gd name="connsiteY63" fmla="*/ 1878623 h 3482342"/>
              <a:gd name="connsiteX64" fmla="*/ 8495949 w 12192000"/>
              <a:gd name="connsiteY64" fmla="*/ 1902425 h 3482342"/>
              <a:gd name="connsiteX65" fmla="*/ 8236214 w 12192000"/>
              <a:gd name="connsiteY65" fmla="*/ 1909725 h 3482342"/>
              <a:gd name="connsiteX66" fmla="*/ 8132104 w 12192000"/>
              <a:gd name="connsiteY66" fmla="*/ 1895727 h 3482342"/>
              <a:gd name="connsiteX67" fmla="*/ 7918078 w 12192000"/>
              <a:gd name="connsiteY67" fmla="*/ 1862668 h 3482342"/>
              <a:gd name="connsiteX68" fmla="*/ 7817899 w 12192000"/>
              <a:gd name="connsiteY68" fmla="*/ 1862176 h 3482342"/>
              <a:gd name="connsiteX69" fmla="*/ 7768994 w 12192000"/>
              <a:gd name="connsiteY69" fmla="*/ 1855721 h 3482342"/>
              <a:gd name="connsiteX70" fmla="*/ 7618027 w 12192000"/>
              <a:gd name="connsiteY70" fmla="*/ 1830959 h 3482342"/>
              <a:gd name="connsiteX71" fmla="*/ 7449425 w 12192000"/>
              <a:gd name="connsiteY71" fmla="*/ 1810910 h 3482342"/>
              <a:gd name="connsiteX72" fmla="*/ 7342915 w 12192000"/>
              <a:gd name="connsiteY72" fmla="*/ 1819827 h 3482342"/>
              <a:gd name="connsiteX73" fmla="*/ 7255191 w 12192000"/>
              <a:gd name="connsiteY73" fmla="*/ 1834354 h 3482342"/>
              <a:gd name="connsiteX74" fmla="*/ 7131205 w 12192000"/>
              <a:gd name="connsiteY74" fmla="*/ 1845557 h 3482342"/>
              <a:gd name="connsiteX75" fmla="*/ 6941837 w 12192000"/>
              <a:gd name="connsiteY75" fmla="*/ 1840640 h 3482342"/>
              <a:gd name="connsiteX76" fmla="*/ 6837145 w 12192000"/>
              <a:gd name="connsiteY76" fmla="*/ 1870724 h 3482342"/>
              <a:gd name="connsiteX77" fmla="*/ 6753991 w 12192000"/>
              <a:gd name="connsiteY77" fmla="*/ 1860969 h 3482342"/>
              <a:gd name="connsiteX78" fmla="*/ 6727754 w 12192000"/>
              <a:gd name="connsiteY78" fmla="*/ 1882372 h 3482342"/>
              <a:gd name="connsiteX79" fmla="*/ 6723371 w 12192000"/>
              <a:gd name="connsiteY79" fmla="*/ 1886494 h 3482342"/>
              <a:gd name="connsiteX80" fmla="*/ 6702779 w 12192000"/>
              <a:gd name="connsiteY80" fmla="*/ 1893601 h 3482342"/>
              <a:gd name="connsiteX81" fmla="*/ 6686657 w 12192000"/>
              <a:gd name="connsiteY81" fmla="*/ 1907344 h 3482342"/>
              <a:gd name="connsiteX82" fmla="*/ 6651330 w 12192000"/>
              <a:gd name="connsiteY82" fmla="*/ 1922921 h 3482342"/>
              <a:gd name="connsiteX83" fmla="*/ 6622958 w 12192000"/>
              <a:gd name="connsiteY83" fmla="*/ 1936255 h 3482342"/>
              <a:gd name="connsiteX84" fmla="*/ 6522602 w 12192000"/>
              <a:gd name="connsiteY84" fmla="*/ 1954133 h 3482342"/>
              <a:gd name="connsiteX85" fmla="*/ 6444344 w 12192000"/>
              <a:gd name="connsiteY85" fmla="*/ 1969663 h 3482342"/>
              <a:gd name="connsiteX86" fmla="*/ 6409626 w 12192000"/>
              <a:gd name="connsiteY86" fmla="*/ 1978846 h 3482342"/>
              <a:gd name="connsiteX87" fmla="*/ 6333446 w 12192000"/>
              <a:gd name="connsiteY87" fmla="*/ 1997163 h 3482342"/>
              <a:gd name="connsiteX88" fmla="*/ 6294933 w 12192000"/>
              <a:gd name="connsiteY88" fmla="*/ 2019412 h 3482342"/>
              <a:gd name="connsiteX89" fmla="*/ 6238719 w 12192000"/>
              <a:gd name="connsiteY89" fmla="*/ 2042547 h 3482342"/>
              <a:gd name="connsiteX90" fmla="*/ 6187205 w 12192000"/>
              <a:gd name="connsiteY90" fmla="*/ 2060048 h 3482342"/>
              <a:gd name="connsiteX91" fmla="*/ 6138780 w 12192000"/>
              <a:gd name="connsiteY91" fmla="*/ 2081918 h 3482342"/>
              <a:gd name="connsiteX92" fmla="*/ 6120125 w 12192000"/>
              <a:gd name="connsiteY92" fmla="*/ 2109475 h 3482342"/>
              <a:gd name="connsiteX93" fmla="*/ 6056576 w 12192000"/>
              <a:gd name="connsiteY93" fmla="*/ 2120066 h 3482342"/>
              <a:gd name="connsiteX94" fmla="*/ 5993794 w 12192000"/>
              <a:gd name="connsiteY94" fmla="*/ 2122569 h 3482342"/>
              <a:gd name="connsiteX95" fmla="*/ 5943601 w 12192000"/>
              <a:gd name="connsiteY95" fmla="*/ 2137719 h 3482342"/>
              <a:gd name="connsiteX96" fmla="*/ 5898141 w 12192000"/>
              <a:gd name="connsiteY96" fmla="*/ 2144806 h 3482342"/>
              <a:gd name="connsiteX97" fmla="*/ 5855337 w 12192000"/>
              <a:gd name="connsiteY97" fmla="*/ 2137719 h 3482342"/>
              <a:gd name="connsiteX98" fmla="*/ 5817682 w 12192000"/>
              <a:gd name="connsiteY98" fmla="*/ 2157358 h 3482342"/>
              <a:gd name="connsiteX99" fmla="*/ 5735300 w 12192000"/>
              <a:gd name="connsiteY99" fmla="*/ 2158902 h 3482342"/>
              <a:gd name="connsiteX100" fmla="*/ 5591469 w 12192000"/>
              <a:gd name="connsiteY100" fmla="*/ 2178389 h 3482342"/>
              <a:gd name="connsiteX101" fmla="*/ 5505818 w 12192000"/>
              <a:gd name="connsiteY101" fmla="*/ 2194207 h 3482342"/>
              <a:gd name="connsiteX102" fmla="*/ 5452860 w 12192000"/>
              <a:gd name="connsiteY102" fmla="*/ 2180085 h 3482342"/>
              <a:gd name="connsiteX103" fmla="*/ 5414282 w 12192000"/>
              <a:gd name="connsiteY103" fmla="*/ 2183070 h 3482342"/>
              <a:gd name="connsiteX104" fmla="*/ 5368369 w 12192000"/>
              <a:gd name="connsiteY104" fmla="*/ 2204272 h 3482342"/>
              <a:gd name="connsiteX105" fmla="*/ 5336354 w 12192000"/>
              <a:gd name="connsiteY105" fmla="*/ 2218920 h 3482342"/>
              <a:gd name="connsiteX106" fmla="*/ 5291263 w 12192000"/>
              <a:gd name="connsiteY106" fmla="*/ 2239182 h 3482342"/>
              <a:gd name="connsiteX107" fmla="*/ 5255152 w 12192000"/>
              <a:gd name="connsiteY107" fmla="*/ 2247164 h 3482342"/>
              <a:gd name="connsiteX108" fmla="*/ 5233796 w 12192000"/>
              <a:gd name="connsiteY108" fmla="*/ 2268260 h 3482342"/>
              <a:gd name="connsiteX109" fmla="*/ 5212786 w 12192000"/>
              <a:gd name="connsiteY109" fmla="*/ 2296592 h 3482342"/>
              <a:gd name="connsiteX110" fmla="*/ 5173523 w 12192000"/>
              <a:gd name="connsiteY110" fmla="*/ 2309057 h 3482342"/>
              <a:gd name="connsiteX111" fmla="*/ 5123830 w 12192000"/>
              <a:gd name="connsiteY111" fmla="*/ 2307070 h 3482342"/>
              <a:gd name="connsiteX112" fmla="*/ 5065426 w 12192000"/>
              <a:gd name="connsiteY112" fmla="*/ 2324076 h 3482342"/>
              <a:gd name="connsiteX113" fmla="*/ 4975908 w 12192000"/>
              <a:gd name="connsiteY113" fmla="*/ 2364128 h 3482342"/>
              <a:gd name="connsiteX114" fmla="*/ 4913723 w 12192000"/>
              <a:gd name="connsiteY114" fmla="*/ 2385265 h 3482342"/>
              <a:gd name="connsiteX115" fmla="*/ 4746485 w 12192000"/>
              <a:gd name="connsiteY115" fmla="*/ 2451769 h 3482342"/>
              <a:gd name="connsiteX116" fmla="*/ 4681588 w 12192000"/>
              <a:gd name="connsiteY116" fmla="*/ 2467494 h 3482342"/>
              <a:gd name="connsiteX117" fmla="*/ 1783655 w 12192000"/>
              <a:gd name="connsiteY117" fmla="*/ 3163860 h 3482342"/>
              <a:gd name="connsiteX118" fmla="*/ 1325955 w 12192000"/>
              <a:gd name="connsiteY118" fmla="*/ 3176692 h 3482342"/>
              <a:gd name="connsiteX119" fmla="*/ 1190384 w 12192000"/>
              <a:gd name="connsiteY119" fmla="*/ 3203504 h 3482342"/>
              <a:gd name="connsiteX120" fmla="*/ 1094537 w 12192000"/>
              <a:gd name="connsiteY120" fmla="*/ 3229469 h 3482342"/>
              <a:gd name="connsiteX121" fmla="*/ 779276 w 12192000"/>
              <a:gd name="connsiteY121" fmla="*/ 3327290 h 3482342"/>
              <a:gd name="connsiteX122" fmla="*/ 600378 w 12192000"/>
              <a:gd name="connsiteY122" fmla="*/ 3335250 h 3482342"/>
              <a:gd name="connsiteX123" fmla="*/ 493457 w 12192000"/>
              <a:gd name="connsiteY123" fmla="*/ 3365044 h 3482342"/>
              <a:gd name="connsiteX124" fmla="*/ 349402 w 12192000"/>
              <a:gd name="connsiteY124" fmla="*/ 3380897 h 3482342"/>
              <a:gd name="connsiteX125" fmla="*/ 192183 w 12192000"/>
              <a:gd name="connsiteY125" fmla="*/ 3460075 h 3482342"/>
              <a:gd name="connsiteX126" fmla="*/ 46713 w 12192000"/>
              <a:gd name="connsiteY126" fmla="*/ 3462986 h 3482342"/>
              <a:gd name="connsiteX127" fmla="*/ 2765 w 12192000"/>
              <a:gd name="connsiteY127" fmla="*/ 3480770 h 3482342"/>
              <a:gd name="connsiteX128" fmla="*/ 0 w 12192000"/>
              <a:gd name="connsiteY128" fmla="*/ 3482342 h 3482342"/>
              <a:gd name="connsiteX129" fmla="*/ 0 w 12192000"/>
              <a:gd name="connsiteY12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33438 w 12192000"/>
              <a:gd name="connsiteY23" fmla="*/ 1106812 h 3482342"/>
              <a:gd name="connsiteX24" fmla="*/ 11120819 w 12192000"/>
              <a:gd name="connsiteY24" fmla="*/ 1126133 h 3482342"/>
              <a:gd name="connsiteX25" fmla="*/ 11028687 w 12192000"/>
              <a:gd name="connsiteY25" fmla="*/ 1199018 h 3482342"/>
              <a:gd name="connsiteX26" fmla="*/ 10974565 w 12192000"/>
              <a:gd name="connsiteY26" fmla="*/ 1226849 h 3482342"/>
              <a:gd name="connsiteX27" fmla="*/ 10960443 w 12192000"/>
              <a:gd name="connsiteY27" fmla="*/ 1244502 h 3482342"/>
              <a:gd name="connsiteX28" fmla="*/ 10879242 w 12192000"/>
              <a:gd name="connsiteY28" fmla="*/ 1269215 h 3482342"/>
              <a:gd name="connsiteX29" fmla="*/ 10850998 w 12192000"/>
              <a:gd name="connsiteY29" fmla="*/ 1269215 h 3482342"/>
              <a:gd name="connsiteX30" fmla="*/ 10815658 w 12192000"/>
              <a:gd name="connsiteY30" fmla="*/ 1287849 h 3482342"/>
              <a:gd name="connsiteX31" fmla="*/ 10723900 w 12192000"/>
              <a:gd name="connsiteY31" fmla="*/ 1318642 h 3482342"/>
              <a:gd name="connsiteX32" fmla="*/ 10679906 w 12192000"/>
              <a:gd name="connsiteY32" fmla="*/ 1332049 h 3482342"/>
              <a:gd name="connsiteX33" fmla="*/ 10639834 w 12192000"/>
              <a:gd name="connsiteY33" fmla="*/ 1324989 h 3482342"/>
              <a:gd name="connsiteX34" fmla="*/ 10603863 w 12192000"/>
              <a:gd name="connsiteY34" fmla="*/ 1346886 h 3482342"/>
              <a:gd name="connsiteX35" fmla="*/ 10573203 w 12192000"/>
              <a:gd name="connsiteY35" fmla="*/ 1351996 h 3482342"/>
              <a:gd name="connsiteX36" fmla="*/ 10540314 w 12192000"/>
              <a:gd name="connsiteY36" fmla="*/ 1343356 h 3482342"/>
              <a:gd name="connsiteX37" fmla="*/ 10513263 w 12192000"/>
              <a:gd name="connsiteY37" fmla="*/ 1350756 h 3482342"/>
              <a:gd name="connsiteX38" fmla="*/ 10487356 w 12192000"/>
              <a:gd name="connsiteY38" fmla="*/ 1385722 h 3482342"/>
              <a:gd name="connsiteX39" fmla="*/ 10464012 w 12192000"/>
              <a:gd name="connsiteY39" fmla="*/ 1391778 h 3482342"/>
              <a:gd name="connsiteX40" fmla="*/ 10405409 w 12192000"/>
              <a:gd name="connsiteY40" fmla="*/ 1422789 h 3482342"/>
              <a:gd name="connsiteX41" fmla="*/ 10370530 w 12192000"/>
              <a:gd name="connsiteY41" fmla="*/ 1441596 h 3482342"/>
              <a:gd name="connsiteX42" fmla="*/ 10300239 w 12192000"/>
              <a:gd name="connsiteY42" fmla="*/ 1456332 h 3482342"/>
              <a:gd name="connsiteX43" fmla="*/ 10264922 w 12192000"/>
              <a:gd name="connsiteY43" fmla="*/ 1472107 h 3482342"/>
              <a:gd name="connsiteX44" fmla="*/ 10229629 w 12192000"/>
              <a:gd name="connsiteY44" fmla="*/ 1470454 h 3482342"/>
              <a:gd name="connsiteX45" fmla="*/ 10201385 w 12192000"/>
              <a:gd name="connsiteY45" fmla="*/ 1477515 h 3482342"/>
              <a:gd name="connsiteX46" fmla="*/ 10151958 w 12192000"/>
              <a:gd name="connsiteY46" fmla="*/ 1477515 h 3482342"/>
              <a:gd name="connsiteX47" fmla="*/ 10120184 w 12192000"/>
              <a:gd name="connsiteY47" fmla="*/ 1466924 h 3482342"/>
              <a:gd name="connsiteX48" fmla="*/ 10058690 w 12192000"/>
              <a:gd name="connsiteY48" fmla="*/ 1474888 h 3482342"/>
              <a:gd name="connsiteX49" fmla="*/ 10004424 w 12192000"/>
              <a:gd name="connsiteY49" fmla="*/ 1489801 h 3482342"/>
              <a:gd name="connsiteX50" fmla="*/ 9999951 w 12192000"/>
              <a:gd name="connsiteY50" fmla="*/ 1499127 h 3482342"/>
              <a:gd name="connsiteX51" fmla="*/ 9845462 w 12192000"/>
              <a:gd name="connsiteY51" fmla="*/ 1548192 h 3482342"/>
              <a:gd name="connsiteX52" fmla="*/ 9736156 w 12192000"/>
              <a:gd name="connsiteY52" fmla="*/ 1581928 h 3482342"/>
              <a:gd name="connsiteX53" fmla="*/ 9693355 w 12192000"/>
              <a:gd name="connsiteY53" fmla="*/ 1602632 h 3482342"/>
              <a:gd name="connsiteX54" fmla="*/ 9664242 w 12192000"/>
              <a:gd name="connsiteY54" fmla="*/ 1622075 h 3482342"/>
              <a:gd name="connsiteX55" fmla="*/ 9579195 w 12192000"/>
              <a:gd name="connsiteY55" fmla="*/ 1648017 h 3482342"/>
              <a:gd name="connsiteX56" fmla="*/ 9433652 w 12192000"/>
              <a:gd name="connsiteY56" fmla="*/ 1681174 h 3482342"/>
              <a:gd name="connsiteX57" fmla="*/ 9403775 w 12192000"/>
              <a:gd name="connsiteY57" fmla="*/ 1690403 h 3482342"/>
              <a:gd name="connsiteX58" fmla="*/ 9382503 w 12192000"/>
              <a:gd name="connsiteY58" fmla="*/ 1706957 h 3482342"/>
              <a:gd name="connsiteX59" fmla="*/ 9381410 w 12192000"/>
              <a:gd name="connsiteY59" fmla="*/ 1718312 h 3482342"/>
              <a:gd name="connsiteX60" fmla="*/ 9365685 w 12192000"/>
              <a:gd name="connsiteY60" fmla="*/ 1724772 h 3482342"/>
              <a:gd name="connsiteX61" fmla="*/ 9278020 w 12192000"/>
              <a:gd name="connsiteY61" fmla="*/ 1741161 h 3482342"/>
              <a:gd name="connsiteX62" fmla="*/ 9217145 w 12192000"/>
              <a:gd name="connsiteY62" fmla="*/ 1771195 h 3482342"/>
              <a:gd name="connsiteX63" fmla="*/ 8955875 w 12192000"/>
              <a:gd name="connsiteY63" fmla="*/ 1796806 h 3482342"/>
              <a:gd name="connsiteX64" fmla="*/ 8648415 w 12192000"/>
              <a:gd name="connsiteY64" fmla="*/ 1878623 h 3482342"/>
              <a:gd name="connsiteX65" fmla="*/ 8495949 w 12192000"/>
              <a:gd name="connsiteY65" fmla="*/ 1902425 h 3482342"/>
              <a:gd name="connsiteX66" fmla="*/ 8236214 w 12192000"/>
              <a:gd name="connsiteY66" fmla="*/ 1909725 h 3482342"/>
              <a:gd name="connsiteX67" fmla="*/ 8132104 w 12192000"/>
              <a:gd name="connsiteY67" fmla="*/ 1895727 h 3482342"/>
              <a:gd name="connsiteX68" fmla="*/ 7918078 w 12192000"/>
              <a:gd name="connsiteY68" fmla="*/ 1862668 h 3482342"/>
              <a:gd name="connsiteX69" fmla="*/ 7817899 w 12192000"/>
              <a:gd name="connsiteY69" fmla="*/ 1862176 h 3482342"/>
              <a:gd name="connsiteX70" fmla="*/ 7768994 w 12192000"/>
              <a:gd name="connsiteY70" fmla="*/ 1855721 h 3482342"/>
              <a:gd name="connsiteX71" fmla="*/ 7618027 w 12192000"/>
              <a:gd name="connsiteY71" fmla="*/ 1830959 h 3482342"/>
              <a:gd name="connsiteX72" fmla="*/ 7449425 w 12192000"/>
              <a:gd name="connsiteY72" fmla="*/ 1810910 h 3482342"/>
              <a:gd name="connsiteX73" fmla="*/ 7342915 w 12192000"/>
              <a:gd name="connsiteY73" fmla="*/ 1819827 h 3482342"/>
              <a:gd name="connsiteX74" fmla="*/ 7255191 w 12192000"/>
              <a:gd name="connsiteY74" fmla="*/ 1834354 h 3482342"/>
              <a:gd name="connsiteX75" fmla="*/ 7131205 w 12192000"/>
              <a:gd name="connsiteY75" fmla="*/ 1845557 h 3482342"/>
              <a:gd name="connsiteX76" fmla="*/ 6941837 w 12192000"/>
              <a:gd name="connsiteY76" fmla="*/ 1840640 h 3482342"/>
              <a:gd name="connsiteX77" fmla="*/ 6837145 w 12192000"/>
              <a:gd name="connsiteY77" fmla="*/ 1870724 h 3482342"/>
              <a:gd name="connsiteX78" fmla="*/ 6753991 w 12192000"/>
              <a:gd name="connsiteY78" fmla="*/ 1860969 h 3482342"/>
              <a:gd name="connsiteX79" fmla="*/ 6727754 w 12192000"/>
              <a:gd name="connsiteY79" fmla="*/ 1882372 h 3482342"/>
              <a:gd name="connsiteX80" fmla="*/ 6723371 w 12192000"/>
              <a:gd name="connsiteY80" fmla="*/ 1886494 h 3482342"/>
              <a:gd name="connsiteX81" fmla="*/ 6702779 w 12192000"/>
              <a:gd name="connsiteY81" fmla="*/ 1893601 h 3482342"/>
              <a:gd name="connsiteX82" fmla="*/ 6686657 w 12192000"/>
              <a:gd name="connsiteY82" fmla="*/ 1907344 h 3482342"/>
              <a:gd name="connsiteX83" fmla="*/ 6651330 w 12192000"/>
              <a:gd name="connsiteY83" fmla="*/ 1922921 h 3482342"/>
              <a:gd name="connsiteX84" fmla="*/ 6622958 w 12192000"/>
              <a:gd name="connsiteY84" fmla="*/ 1936255 h 3482342"/>
              <a:gd name="connsiteX85" fmla="*/ 6522602 w 12192000"/>
              <a:gd name="connsiteY85" fmla="*/ 1954133 h 3482342"/>
              <a:gd name="connsiteX86" fmla="*/ 6444344 w 12192000"/>
              <a:gd name="connsiteY86" fmla="*/ 1969663 h 3482342"/>
              <a:gd name="connsiteX87" fmla="*/ 6409626 w 12192000"/>
              <a:gd name="connsiteY87" fmla="*/ 1978846 h 3482342"/>
              <a:gd name="connsiteX88" fmla="*/ 6333446 w 12192000"/>
              <a:gd name="connsiteY88" fmla="*/ 1997163 h 3482342"/>
              <a:gd name="connsiteX89" fmla="*/ 6294933 w 12192000"/>
              <a:gd name="connsiteY89" fmla="*/ 2019412 h 3482342"/>
              <a:gd name="connsiteX90" fmla="*/ 6238719 w 12192000"/>
              <a:gd name="connsiteY90" fmla="*/ 2042547 h 3482342"/>
              <a:gd name="connsiteX91" fmla="*/ 6187205 w 12192000"/>
              <a:gd name="connsiteY91" fmla="*/ 2060048 h 3482342"/>
              <a:gd name="connsiteX92" fmla="*/ 6138780 w 12192000"/>
              <a:gd name="connsiteY92" fmla="*/ 2081918 h 3482342"/>
              <a:gd name="connsiteX93" fmla="*/ 6120125 w 12192000"/>
              <a:gd name="connsiteY93" fmla="*/ 2109475 h 3482342"/>
              <a:gd name="connsiteX94" fmla="*/ 6056576 w 12192000"/>
              <a:gd name="connsiteY94" fmla="*/ 2120066 h 3482342"/>
              <a:gd name="connsiteX95" fmla="*/ 5993794 w 12192000"/>
              <a:gd name="connsiteY95" fmla="*/ 2122569 h 3482342"/>
              <a:gd name="connsiteX96" fmla="*/ 5943601 w 12192000"/>
              <a:gd name="connsiteY96" fmla="*/ 2137719 h 3482342"/>
              <a:gd name="connsiteX97" fmla="*/ 5898141 w 12192000"/>
              <a:gd name="connsiteY97" fmla="*/ 2144806 h 3482342"/>
              <a:gd name="connsiteX98" fmla="*/ 5855337 w 12192000"/>
              <a:gd name="connsiteY98" fmla="*/ 2137719 h 3482342"/>
              <a:gd name="connsiteX99" fmla="*/ 5817682 w 12192000"/>
              <a:gd name="connsiteY99" fmla="*/ 2157358 h 3482342"/>
              <a:gd name="connsiteX100" fmla="*/ 5735300 w 12192000"/>
              <a:gd name="connsiteY100" fmla="*/ 2158902 h 3482342"/>
              <a:gd name="connsiteX101" fmla="*/ 5591469 w 12192000"/>
              <a:gd name="connsiteY101" fmla="*/ 2178389 h 3482342"/>
              <a:gd name="connsiteX102" fmla="*/ 5505818 w 12192000"/>
              <a:gd name="connsiteY102" fmla="*/ 2194207 h 3482342"/>
              <a:gd name="connsiteX103" fmla="*/ 5452860 w 12192000"/>
              <a:gd name="connsiteY103" fmla="*/ 2180085 h 3482342"/>
              <a:gd name="connsiteX104" fmla="*/ 5414282 w 12192000"/>
              <a:gd name="connsiteY104" fmla="*/ 2183070 h 3482342"/>
              <a:gd name="connsiteX105" fmla="*/ 5368369 w 12192000"/>
              <a:gd name="connsiteY105" fmla="*/ 2204272 h 3482342"/>
              <a:gd name="connsiteX106" fmla="*/ 5336354 w 12192000"/>
              <a:gd name="connsiteY106" fmla="*/ 2218920 h 3482342"/>
              <a:gd name="connsiteX107" fmla="*/ 5291263 w 12192000"/>
              <a:gd name="connsiteY107" fmla="*/ 2239182 h 3482342"/>
              <a:gd name="connsiteX108" fmla="*/ 5255152 w 12192000"/>
              <a:gd name="connsiteY108" fmla="*/ 2247164 h 3482342"/>
              <a:gd name="connsiteX109" fmla="*/ 5233796 w 12192000"/>
              <a:gd name="connsiteY109" fmla="*/ 2268260 h 3482342"/>
              <a:gd name="connsiteX110" fmla="*/ 5212786 w 12192000"/>
              <a:gd name="connsiteY110" fmla="*/ 2296592 h 3482342"/>
              <a:gd name="connsiteX111" fmla="*/ 5173523 w 12192000"/>
              <a:gd name="connsiteY111" fmla="*/ 2309057 h 3482342"/>
              <a:gd name="connsiteX112" fmla="*/ 5123830 w 12192000"/>
              <a:gd name="connsiteY112" fmla="*/ 2307070 h 3482342"/>
              <a:gd name="connsiteX113" fmla="*/ 5065426 w 12192000"/>
              <a:gd name="connsiteY113" fmla="*/ 2324076 h 3482342"/>
              <a:gd name="connsiteX114" fmla="*/ 4975908 w 12192000"/>
              <a:gd name="connsiteY114" fmla="*/ 2364128 h 3482342"/>
              <a:gd name="connsiteX115" fmla="*/ 4913723 w 12192000"/>
              <a:gd name="connsiteY115" fmla="*/ 2385265 h 3482342"/>
              <a:gd name="connsiteX116" fmla="*/ 4746485 w 12192000"/>
              <a:gd name="connsiteY116" fmla="*/ 2451769 h 3482342"/>
              <a:gd name="connsiteX117" fmla="*/ 4681588 w 12192000"/>
              <a:gd name="connsiteY117" fmla="*/ 2467494 h 3482342"/>
              <a:gd name="connsiteX118" fmla="*/ 1783655 w 12192000"/>
              <a:gd name="connsiteY118" fmla="*/ 3163860 h 3482342"/>
              <a:gd name="connsiteX119" fmla="*/ 1325955 w 12192000"/>
              <a:gd name="connsiteY119" fmla="*/ 3176692 h 3482342"/>
              <a:gd name="connsiteX120" fmla="*/ 1190384 w 12192000"/>
              <a:gd name="connsiteY120" fmla="*/ 3203504 h 3482342"/>
              <a:gd name="connsiteX121" fmla="*/ 1094537 w 12192000"/>
              <a:gd name="connsiteY121" fmla="*/ 3229469 h 3482342"/>
              <a:gd name="connsiteX122" fmla="*/ 779276 w 12192000"/>
              <a:gd name="connsiteY122" fmla="*/ 3327290 h 3482342"/>
              <a:gd name="connsiteX123" fmla="*/ 600378 w 12192000"/>
              <a:gd name="connsiteY123" fmla="*/ 3335250 h 3482342"/>
              <a:gd name="connsiteX124" fmla="*/ 493457 w 12192000"/>
              <a:gd name="connsiteY124" fmla="*/ 3365044 h 3482342"/>
              <a:gd name="connsiteX125" fmla="*/ 349402 w 12192000"/>
              <a:gd name="connsiteY125" fmla="*/ 3380897 h 3482342"/>
              <a:gd name="connsiteX126" fmla="*/ 192183 w 12192000"/>
              <a:gd name="connsiteY126" fmla="*/ 3460075 h 3482342"/>
              <a:gd name="connsiteX127" fmla="*/ 46713 w 12192000"/>
              <a:gd name="connsiteY127" fmla="*/ 3462986 h 3482342"/>
              <a:gd name="connsiteX128" fmla="*/ 2765 w 12192000"/>
              <a:gd name="connsiteY128" fmla="*/ 3480770 h 3482342"/>
              <a:gd name="connsiteX129" fmla="*/ 0 w 12192000"/>
              <a:gd name="connsiteY129" fmla="*/ 3482342 h 3482342"/>
              <a:gd name="connsiteX130" fmla="*/ 0 w 12192000"/>
              <a:gd name="connsiteY130"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33438 w 12192000"/>
              <a:gd name="connsiteY23" fmla="*/ 1106812 h 3482342"/>
              <a:gd name="connsiteX24" fmla="*/ 11120819 w 12192000"/>
              <a:gd name="connsiteY24" fmla="*/ 1126133 h 3482342"/>
              <a:gd name="connsiteX25" fmla="*/ 11028687 w 12192000"/>
              <a:gd name="connsiteY25" fmla="*/ 1199018 h 3482342"/>
              <a:gd name="connsiteX26" fmla="*/ 10974565 w 12192000"/>
              <a:gd name="connsiteY26" fmla="*/ 1226849 h 3482342"/>
              <a:gd name="connsiteX27" fmla="*/ 10960443 w 12192000"/>
              <a:gd name="connsiteY27" fmla="*/ 1244502 h 3482342"/>
              <a:gd name="connsiteX28" fmla="*/ 10879242 w 12192000"/>
              <a:gd name="connsiteY28" fmla="*/ 1269215 h 3482342"/>
              <a:gd name="connsiteX29" fmla="*/ 10850998 w 12192000"/>
              <a:gd name="connsiteY29" fmla="*/ 1269215 h 3482342"/>
              <a:gd name="connsiteX30" fmla="*/ 10815658 w 12192000"/>
              <a:gd name="connsiteY30" fmla="*/ 1287849 h 3482342"/>
              <a:gd name="connsiteX31" fmla="*/ 10723900 w 12192000"/>
              <a:gd name="connsiteY31" fmla="*/ 1318642 h 3482342"/>
              <a:gd name="connsiteX32" fmla="*/ 10679906 w 12192000"/>
              <a:gd name="connsiteY32" fmla="*/ 1332049 h 3482342"/>
              <a:gd name="connsiteX33" fmla="*/ 10639834 w 12192000"/>
              <a:gd name="connsiteY33" fmla="*/ 1324989 h 3482342"/>
              <a:gd name="connsiteX34" fmla="*/ 10603863 w 12192000"/>
              <a:gd name="connsiteY34" fmla="*/ 1346886 h 3482342"/>
              <a:gd name="connsiteX35" fmla="*/ 10573203 w 12192000"/>
              <a:gd name="connsiteY35" fmla="*/ 1351996 h 3482342"/>
              <a:gd name="connsiteX36" fmla="*/ 10540314 w 12192000"/>
              <a:gd name="connsiteY36" fmla="*/ 1343356 h 3482342"/>
              <a:gd name="connsiteX37" fmla="*/ 10513263 w 12192000"/>
              <a:gd name="connsiteY37" fmla="*/ 1371939 h 3482342"/>
              <a:gd name="connsiteX38" fmla="*/ 10487356 w 12192000"/>
              <a:gd name="connsiteY38" fmla="*/ 1385722 h 3482342"/>
              <a:gd name="connsiteX39" fmla="*/ 10464012 w 12192000"/>
              <a:gd name="connsiteY39" fmla="*/ 1391778 h 3482342"/>
              <a:gd name="connsiteX40" fmla="*/ 10405409 w 12192000"/>
              <a:gd name="connsiteY40" fmla="*/ 1422789 h 3482342"/>
              <a:gd name="connsiteX41" fmla="*/ 10370530 w 12192000"/>
              <a:gd name="connsiteY41" fmla="*/ 1441596 h 3482342"/>
              <a:gd name="connsiteX42" fmla="*/ 10300239 w 12192000"/>
              <a:gd name="connsiteY42" fmla="*/ 1456332 h 3482342"/>
              <a:gd name="connsiteX43" fmla="*/ 10264922 w 12192000"/>
              <a:gd name="connsiteY43" fmla="*/ 1472107 h 3482342"/>
              <a:gd name="connsiteX44" fmla="*/ 10229629 w 12192000"/>
              <a:gd name="connsiteY44" fmla="*/ 1470454 h 3482342"/>
              <a:gd name="connsiteX45" fmla="*/ 10201385 w 12192000"/>
              <a:gd name="connsiteY45" fmla="*/ 1477515 h 3482342"/>
              <a:gd name="connsiteX46" fmla="*/ 10151958 w 12192000"/>
              <a:gd name="connsiteY46" fmla="*/ 1477515 h 3482342"/>
              <a:gd name="connsiteX47" fmla="*/ 10120184 w 12192000"/>
              <a:gd name="connsiteY47" fmla="*/ 1466924 h 3482342"/>
              <a:gd name="connsiteX48" fmla="*/ 10058690 w 12192000"/>
              <a:gd name="connsiteY48" fmla="*/ 1474888 h 3482342"/>
              <a:gd name="connsiteX49" fmla="*/ 10004424 w 12192000"/>
              <a:gd name="connsiteY49" fmla="*/ 1489801 h 3482342"/>
              <a:gd name="connsiteX50" fmla="*/ 9999951 w 12192000"/>
              <a:gd name="connsiteY50" fmla="*/ 1499127 h 3482342"/>
              <a:gd name="connsiteX51" fmla="*/ 9845462 w 12192000"/>
              <a:gd name="connsiteY51" fmla="*/ 1548192 h 3482342"/>
              <a:gd name="connsiteX52" fmla="*/ 9736156 w 12192000"/>
              <a:gd name="connsiteY52" fmla="*/ 1581928 h 3482342"/>
              <a:gd name="connsiteX53" fmla="*/ 9693355 w 12192000"/>
              <a:gd name="connsiteY53" fmla="*/ 1602632 h 3482342"/>
              <a:gd name="connsiteX54" fmla="*/ 9664242 w 12192000"/>
              <a:gd name="connsiteY54" fmla="*/ 1622075 h 3482342"/>
              <a:gd name="connsiteX55" fmla="*/ 9579195 w 12192000"/>
              <a:gd name="connsiteY55" fmla="*/ 1648017 h 3482342"/>
              <a:gd name="connsiteX56" fmla="*/ 9433652 w 12192000"/>
              <a:gd name="connsiteY56" fmla="*/ 1681174 h 3482342"/>
              <a:gd name="connsiteX57" fmla="*/ 9403775 w 12192000"/>
              <a:gd name="connsiteY57" fmla="*/ 1690403 h 3482342"/>
              <a:gd name="connsiteX58" fmla="*/ 9382503 w 12192000"/>
              <a:gd name="connsiteY58" fmla="*/ 1706957 h 3482342"/>
              <a:gd name="connsiteX59" fmla="*/ 9381410 w 12192000"/>
              <a:gd name="connsiteY59" fmla="*/ 1718312 h 3482342"/>
              <a:gd name="connsiteX60" fmla="*/ 9365685 w 12192000"/>
              <a:gd name="connsiteY60" fmla="*/ 1724772 h 3482342"/>
              <a:gd name="connsiteX61" fmla="*/ 9278020 w 12192000"/>
              <a:gd name="connsiteY61" fmla="*/ 1741161 h 3482342"/>
              <a:gd name="connsiteX62" fmla="*/ 9217145 w 12192000"/>
              <a:gd name="connsiteY62" fmla="*/ 1771195 h 3482342"/>
              <a:gd name="connsiteX63" fmla="*/ 8955875 w 12192000"/>
              <a:gd name="connsiteY63" fmla="*/ 1796806 h 3482342"/>
              <a:gd name="connsiteX64" fmla="*/ 8648415 w 12192000"/>
              <a:gd name="connsiteY64" fmla="*/ 1878623 h 3482342"/>
              <a:gd name="connsiteX65" fmla="*/ 8495949 w 12192000"/>
              <a:gd name="connsiteY65" fmla="*/ 1902425 h 3482342"/>
              <a:gd name="connsiteX66" fmla="*/ 8236214 w 12192000"/>
              <a:gd name="connsiteY66" fmla="*/ 1909725 h 3482342"/>
              <a:gd name="connsiteX67" fmla="*/ 8132104 w 12192000"/>
              <a:gd name="connsiteY67" fmla="*/ 1895727 h 3482342"/>
              <a:gd name="connsiteX68" fmla="*/ 7918078 w 12192000"/>
              <a:gd name="connsiteY68" fmla="*/ 1862668 h 3482342"/>
              <a:gd name="connsiteX69" fmla="*/ 7817899 w 12192000"/>
              <a:gd name="connsiteY69" fmla="*/ 1862176 h 3482342"/>
              <a:gd name="connsiteX70" fmla="*/ 7768994 w 12192000"/>
              <a:gd name="connsiteY70" fmla="*/ 1855721 h 3482342"/>
              <a:gd name="connsiteX71" fmla="*/ 7618027 w 12192000"/>
              <a:gd name="connsiteY71" fmla="*/ 1830959 h 3482342"/>
              <a:gd name="connsiteX72" fmla="*/ 7449425 w 12192000"/>
              <a:gd name="connsiteY72" fmla="*/ 1810910 h 3482342"/>
              <a:gd name="connsiteX73" fmla="*/ 7342915 w 12192000"/>
              <a:gd name="connsiteY73" fmla="*/ 1819827 h 3482342"/>
              <a:gd name="connsiteX74" fmla="*/ 7255191 w 12192000"/>
              <a:gd name="connsiteY74" fmla="*/ 1834354 h 3482342"/>
              <a:gd name="connsiteX75" fmla="*/ 7131205 w 12192000"/>
              <a:gd name="connsiteY75" fmla="*/ 1845557 h 3482342"/>
              <a:gd name="connsiteX76" fmla="*/ 6941837 w 12192000"/>
              <a:gd name="connsiteY76" fmla="*/ 1840640 h 3482342"/>
              <a:gd name="connsiteX77" fmla="*/ 6837145 w 12192000"/>
              <a:gd name="connsiteY77" fmla="*/ 1870724 h 3482342"/>
              <a:gd name="connsiteX78" fmla="*/ 6753991 w 12192000"/>
              <a:gd name="connsiteY78" fmla="*/ 1860969 h 3482342"/>
              <a:gd name="connsiteX79" fmla="*/ 6727754 w 12192000"/>
              <a:gd name="connsiteY79" fmla="*/ 1882372 h 3482342"/>
              <a:gd name="connsiteX80" fmla="*/ 6723371 w 12192000"/>
              <a:gd name="connsiteY80" fmla="*/ 1886494 h 3482342"/>
              <a:gd name="connsiteX81" fmla="*/ 6702779 w 12192000"/>
              <a:gd name="connsiteY81" fmla="*/ 1893601 h 3482342"/>
              <a:gd name="connsiteX82" fmla="*/ 6686657 w 12192000"/>
              <a:gd name="connsiteY82" fmla="*/ 1907344 h 3482342"/>
              <a:gd name="connsiteX83" fmla="*/ 6651330 w 12192000"/>
              <a:gd name="connsiteY83" fmla="*/ 1922921 h 3482342"/>
              <a:gd name="connsiteX84" fmla="*/ 6622958 w 12192000"/>
              <a:gd name="connsiteY84" fmla="*/ 1936255 h 3482342"/>
              <a:gd name="connsiteX85" fmla="*/ 6522602 w 12192000"/>
              <a:gd name="connsiteY85" fmla="*/ 1954133 h 3482342"/>
              <a:gd name="connsiteX86" fmla="*/ 6444344 w 12192000"/>
              <a:gd name="connsiteY86" fmla="*/ 1969663 h 3482342"/>
              <a:gd name="connsiteX87" fmla="*/ 6409626 w 12192000"/>
              <a:gd name="connsiteY87" fmla="*/ 1978846 h 3482342"/>
              <a:gd name="connsiteX88" fmla="*/ 6333446 w 12192000"/>
              <a:gd name="connsiteY88" fmla="*/ 1997163 h 3482342"/>
              <a:gd name="connsiteX89" fmla="*/ 6294933 w 12192000"/>
              <a:gd name="connsiteY89" fmla="*/ 2019412 h 3482342"/>
              <a:gd name="connsiteX90" fmla="*/ 6238719 w 12192000"/>
              <a:gd name="connsiteY90" fmla="*/ 2042547 h 3482342"/>
              <a:gd name="connsiteX91" fmla="*/ 6187205 w 12192000"/>
              <a:gd name="connsiteY91" fmla="*/ 2060048 h 3482342"/>
              <a:gd name="connsiteX92" fmla="*/ 6138780 w 12192000"/>
              <a:gd name="connsiteY92" fmla="*/ 2081918 h 3482342"/>
              <a:gd name="connsiteX93" fmla="*/ 6120125 w 12192000"/>
              <a:gd name="connsiteY93" fmla="*/ 2109475 h 3482342"/>
              <a:gd name="connsiteX94" fmla="*/ 6056576 w 12192000"/>
              <a:gd name="connsiteY94" fmla="*/ 2120066 h 3482342"/>
              <a:gd name="connsiteX95" fmla="*/ 5993794 w 12192000"/>
              <a:gd name="connsiteY95" fmla="*/ 2122569 h 3482342"/>
              <a:gd name="connsiteX96" fmla="*/ 5943601 w 12192000"/>
              <a:gd name="connsiteY96" fmla="*/ 2137719 h 3482342"/>
              <a:gd name="connsiteX97" fmla="*/ 5898141 w 12192000"/>
              <a:gd name="connsiteY97" fmla="*/ 2144806 h 3482342"/>
              <a:gd name="connsiteX98" fmla="*/ 5855337 w 12192000"/>
              <a:gd name="connsiteY98" fmla="*/ 2137719 h 3482342"/>
              <a:gd name="connsiteX99" fmla="*/ 5817682 w 12192000"/>
              <a:gd name="connsiteY99" fmla="*/ 2157358 h 3482342"/>
              <a:gd name="connsiteX100" fmla="*/ 5735300 w 12192000"/>
              <a:gd name="connsiteY100" fmla="*/ 2158902 h 3482342"/>
              <a:gd name="connsiteX101" fmla="*/ 5591469 w 12192000"/>
              <a:gd name="connsiteY101" fmla="*/ 2178389 h 3482342"/>
              <a:gd name="connsiteX102" fmla="*/ 5505818 w 12192000"/>
              <a:gd name="connsiteY102" fmla="*/ 2194207 h 3482342"/>
              <a:gd name="connsiteX103" fmla="*/ 5452860 w 12192000"/>
              <a:gd name="connsiteY103" fmla="*/ 2180085 h 3482342"/>
              <a:gd name="connsiteX104" fmla="*/ 5414282 w 12192000"/>
              <a:gd name="connsiteY104" fmla="*/ 2183070 h 3482342"/>
              <a:gd name="connsiteX105" fmla="*/ 5368369 w 12192000"/>
              <a:gd name="connsiteY105" fmla="*/ 2204272 h 3482342"/>
              <a:gd name="connsiteX106" fmla="*/ 5336354 w 12192000"/>
              <a:gd name="connsiteY106" fmla="*/ 2218920 h 3482342"/>
              <a:gd name="connsiteX107" fmla="*/ 5291263 w 12192000"/>
              <a:gd name="connsiteY107" fmla="*/ 2239182 h 3482342"/>
              <a:gd name="connsiteX108" fmla="*/ 5255152 w 12192000"/>
              <a:gd name="connsiteY108" fmla="*/ 2247164 h 3482342"/>
              <a:gd name="connsiteX109" fmla="*/ 5233796 w 12192000"/>
              <a:gd name="connsiteY109" fmla="*/ 2268260 h 3482342"/>
              <a:gd name="connsiteX110" fmla="*/ 5212786 w 12192000"/>
              <a:gd name="connsiteY110" fmla="*/ 2296592 h 3482342"/>
              <a:gd name="connsiteX111" fmla="*/ 5173523 w 12192000"/>
              <a:gd name="connsiteY111" fmla="*/ 2309057 h 3482342"/>
              <a:gd name="connsiteX112" fmla="*/ 5123830 w 12192000"/>
              <a:gd name="connsiteY112" fmla="*/ 2307070 h 3482342"/>
              <a:gd name="connsiteX113" fmla="*/ 5065426 w 12192000"/>
              <a:gd name="connsiteY113" fmla="*/ 2324076 h 3482342"/>
              <a:gd name="connsiteX114" fmla="*/ 4975908 w 12192000"/>
              <a:gd name="connsiteY114" fmla="*/ 2364128 h 3482342"/>
              <a:gd name="connsiteX115" fmla="*/ 4913723 w 12192000"/>
              <a:gd name="connsiteY115" fmla="*/ 2385265 h 3482342"/>
              <a:gd name="connsiteX116" fmla="*/ 4746485 w 12192000"/>
              <a:gd name="connsiteY116" fmla="*/ 2451769 h 3482342"/>
              <a:gd name="connsiteX117" fmla="*/ 4681588 w 12192000"/>
              <a:gd name="connsiteY117" fmla="*/ 2467494 h 3482342"/>
              <a:gd name="connsiteX118" fmla="*/ 1783655 w 12192000"/>
              <a:gd name="connsiteY118" fmla="*/ 3163860 h 3482342"/>
              <a:gd name="connsiteX119" fmla="*/ 1325955 w 12192000"/>
              <a:gd name="connsiteY119" fmla="*/ 3176692 h 3482342"/>
              <a:gd name="connsiteX120" fmla="*/ 1190384 w 12192000"/>
              <a:gd name="connsiteY120" fmla="*/ 3203504 h 3482342"/>
              <a:gd name="connsiteX121" fmla="*/ 1094537 w 12192000"/>
              <a:gd name="connsiteY121" fmla="*/ 3229469 h 3482342"/>
              <a:gd name="connsiteX122" fmla="*/ 779276 w 12192000"/>
              <a:gd name="connsiteY122" fmla="*/ 3327290 h 3482342"/>
              <a:gd name="connsiteX123" fmla="*/ 600378 w 12192000"/>
              <a:gd name="connsiteY123" fmla="*/ 3335250 h 3482342"/>
              <a:gd name="connsiteX124" fmla="*/ 493457 w 12192000"/>
              <a:gd name="connsiteY124" fmla="*/ 3365044 h 3482342"/>
              <a:gd name="connsiteX125" fmla="*/ 349402 w 12192000"/>
              <a:gd name="connsiteY125" fmla="*/ 3380897 h 3482342"/>
              <a:gd name="connsiteX126" fmla="*/ 192183 w 12192000"/>
              <a:gd name="connsiteY126" fmla="*/ 3460075 h 3482342"/>
              <a:gd name="connsiteX127" fmla="*/ 46713 w 12192000"/>
              <a:gd name="connsiteY127" fmla="*/ 3462986 h 3482342"/>
              <a:gd name="connsiteX128" fmla="*/ 2765 w 12192000"/>
              <a:gd name="connsiteY128" fmla="*/ 3480770 h 3482342"/>
              <a:gd name="connsiteX129" fmla="*/ 0 w 12192000"/>
              <a:gd name="connsiteY129" fmla="*/ 3482342 h 3482342"/>
              <a:gd name="connsiteX130" fmla="*/ 0 w 12192000"/>
              <a:gd name="connsiteY130"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33438 w 12192000"/>
              <a:gd name="connsiteY23" fmla="*/ 1106812 h 3482342"/>
              <a:gd name="connsiteX24" fmla="*/ 11120819 w 12192000"/>
              <a:gd name="connsiteY24" fmla="*/ 1126133 h 3482342"/>
              <a:gd name="connsiteX25" fmla="*/ 11028687 w 12192000"/>
              <a:gd name="connsiteY25" fmla="*/ 1199018 h 3482342"/>
              <a:gd name="connsiteX26" fmla="*/ 10974565 w 12192000"/>
              <a:gd name="connsiteY26" fmla="*/ 1226849 h 3482342"/>
              <a:gd name="connsiteX27" fmla="*/ 10960443 w 12192000"/>
              <a:gd name="connsiteY27" fmla="*/ 1244502 h 3482342"/>
              <a:gd name="connsiteX28" fmla="*/ 10879242 w 12192000"/>
              <a:gd name="connsiteY28" fmla="*/ 1269215 h 3482342"/>
              <a:gd name="connsiteX29" fmla="*/ 10850998 w 12192000"/>
              <a:gd name="connsiteY29" fmla="*/ 1269215 h 3482342"/>
              <a:gd name="connsiteX30" fmla="*/ 10815658 w 12192000"/>
              <a:gd name="connsiteY30" fmla="*/ 1287849 h 3482342"/>
              <a:gd name="connsiteX31" fmla="*/ 10723900 w 12192000"/>
              <a:gd name="connsiteY31" fmla="*/ 1318642 h 3482342"/>
              <a:gd name="connsiteX32" fmla="*/ 10679906 w 12192000"/>
              <a:gd name="connsiteY32" fmla="*/ 1332049 h 3482342"/>
              <a:gd name="connsiteX33" fmla="*/ 10639834 w 12192000"/>
              <a:gd name="connsiteY33" fmla="*/ 1324989 h 3482342"/>
              <a:gd name="connsiteX34" fmla="*/ 10603863 w 12192000"/>
              <a:gd name="connsiteY34" fmla="*/ 1346886 h 3482342"/>
              <a:gd name="connsiteX35" fmla="*/ 10573203 w 12192000"/>
              <a:gd name="connsiteY35" fmla="*/ 1351996 h 3482342"/>
              <a:gd name="connsiteX36" fmla="*/ 10547375 w 12192000"/>
              <a:gd name="connsiteY36" fmla="*/ 1375130 h 3482342"/>
              <a:gd name="connsiteX37" fmla="*/ 10513263 w 12192000"/>
              <a:gd name="connsiteY37" fmla="*/ 1371939 h 3482342"/>
              <a:gd name="connsiteX38" fmla="*/ 10487356 w 12192000"/>
              <a:gd name="connsiteY38" fmla="*/ 1385722 h 3482342"/>
              <a:gd name="connsiteX39" fmla="*/ 10464012 w 12192000"/>
              <a:gd name="connsiteY39" fmla="*/ 1391778 h 3482342"/>
              <a:gd name="connsiteX40" fmla="*/ 10405409 w 12192000"/>
              <a:gd name="connsiteY40" fmla="*/ 1422789 h 3482342"/>
              <a:gd name="connsiteX41" fmla="*/ 10370530 w 12192000"/>
              <a:gd name="connsiteY41" fmla="*/ 1441596 h 3482342"/>
              <a:gd name="connsiteX42" fmla="*/ 10300239 w 12192000"/>
              <a:gd name="connsiteY42" fmla="*/ 1456332 h 3482342"/>
              <a:gd name="connsiteX43" fmla="*/ 10264922 w 12192000"/>
              <a:gd name="connsiteY43" fmla="*/ 1472107 h 3482342"/>
              <a:gd name="connsiteX44" fmla="*/ 10229629 w 12192000"/>
              <a:gd name="connsiteY44" fmla="*/ 1470454 h 3482342"/>
              <a:gd name="connsiteX45" fmla="*/ 10201385 w 12192000"/>
              <a:gd name="connsiteY45" fmla="*/ 1477515 h 3482342"/>
              <a:gd name="connsiteX46" fmla="*/ 10151958 w 12192000"/>
              <a:gd name="connsiteY46" fmla="*/ 1477515 h 3482342"/>
              <a:gd name="connsiteX47" fmla="*/ 10120184 w 12192000"/>
              <a:gd name="connsiteY47" fmla="*/ 1466924 h 3482342"/>
              <a:gd name="connsiteX48" fmla="*/ 10058690 w 12192000"/>
              <a:gd name="connsiteY48" fmla="*/ 1474888 h 3482342"/>
              <a:gd name="connsiteX49" fmla="*/ 10004424 w 12192000"/>
              <a:gd name="connsiteY49" fmla="*/ 1489801 h 3482342"/>
              <a:gd name="connsiteX50" fmla="*/ 9999951 w 12192000"/>
              <a:gd name="connsiteY50" fmla="*/ 1499127 h 3482342"/>
              <a:gd name="connsiteX51" fmla="*/ 9845462 w 12192000"/>
              <a:gd name="connsiteY51" fmla="*/ 1548192 h 3482342"/>
              <a:gd name="connsiteX52" fmla="*/ 9736156 w 12192000"/>
              <a:gd name="connsiteY52" fmla="*/ 1581928 h 3482342"/>
              <a:gd name="connsiteX53" fmla="*/ 9693355 w 12192000"/>
              <a:gd name="connsiteY53" fmla="*/ 1602632 h 3482342"/>
              <a:gd name="connsiteX54" fmla="*/ 9664242 w 12192000"/>
              <a:gd name="connsiteY54" fmla="*/ 1622075 h 3482342"/>
              <a:gd name="connsiteX55" fmla="*/ 9579195 w 12192000"/>
              <a:gd name="connsiteY55" fmla="*/ 1648017 h 3482342"/>
              <a:gd name="connsiteX56" fmla="*/ 9433652 w 12192000"/>
              <a:gd name="connsiteY56" fmla="*/ 1681174 h 3482342"/>
              <a:gd name="connsiteX57" fmla="*/ 9403775 w 12192000"/>
              <a:gd name="connsiteY57" fmla="*/ 1690403 h 3482342"/>
              <a:gd name="connsiteX58" fmla="*/ 9382503 w 12192000"/>
              <a:gd name="connsiteY58" fmla="*/ 1706957 h 3482342"/>
              <a:gd name="connsiteX59" fmla="*/ 9381410 w 12192000"/>
              <a:gd name="connsiteY59" fmla="*/ 1718312 h 3482342"/>
              <a:gd name="connsiteX60" fmla="*/ 9365685 w 12192000"/>
              <a:gd name="connsiteY60" fmla="*/ 1724772 h 3482342"/>
              <a:gd name="connsiteX61" fmla="*/ 9278020 w 12192000"/>
              <a:gd name="connsiteY61" fmla="*/ 1741161 h 3482342"/>
              <a:gd name="connsiteX62" fmla="*/ 9217145 w 12192000"/>
              <a:gd name="connsiteY62" fmla="*/ 1771195 h 3482342"/>
              <a:gd name="connsiteX63" fmla="*/ 8955875 w 12192000"/>
              <a:gd name="connsiteY63" fmla="*/ 1796806 h 3482342"/>
              <a:gd name="connsiteX64" fmla="*/ 8648415 w 12192000"/>
              <a:gd name="connsiteY64" fmla="*/ 1878623 h 3482342"/>
              <a:gd name="connsiteX65" fmla="*/ 8495949 w 12192000"/>
              <a:gd name="connsiteY65" fmla="*/ 1902425 h 3482342"/>
              <a:gd name="connsiteX66" fmla="*/ 8236214 w 12192000"/>
              <a:gd name="connsiteY66" fmla="*/ 1909725 h 3482342"/>
              <a:gd name="connsiteX67" fmla="*/ 8132104 w 12192000"/>
              <a:gd name="connsiteY67" fmla="*/ 1895727 h 3482342"/>
              <a:gd name="connsiteX68" fmla="*/ 7918078 w 12192000"/>
              <a:gd name="connsiteY68" fmla="*/ 1862668 h 3482342"/>
              <a:gd name="connsiteX69" fmla="*/ 7817899 w 12192000"/>
              <a:gd name="connsiteY69" fmla="*/ 1862176 h 3482342"/>
              <a:gd name="connsiteX70" fmla="*/ 7768994 w 12192000"/>
              <a:gd name="connsiteY70" fmla="*/ 1855721 h 3482342"/>
              <a:gd name="connsiteX71" fmla="*/ 7618027 w 12192000"/>
              <a:gd name="connsiteY71" fmla="*/ 1830959 h 3482342"/>
              <a:gd name="connsiteX72" fmla="*/ 7449425 w 12192000"/>
              <a:gd name="connsiteY72" fmla="*/ 1810910 h 3482342"/>
              <a:gd name="connsiteX73" fmla="*/ 7342915 w 12192000"/>
              <a:gd name="connsiteY73" fmla="*/ 1819827 h 3482342"/>
              <a:gd name="connsiteX74" fmla="*/ 7255191 w 12192000"/>
              <a:gd name="connsiteY74" fmla="*/ 1834354 h 3482342"/>
              <a:gd name="connsiteX75" fmla="*/ 7131205 w 12192000"/>
              <a:gd name="connsiteY75" fmla="*/ 1845557 h 3482342"/>
              <a:gd name="connsiteX76" fmla="*/ 6941837 w 12192000"/>
              <a:gd name="connsiteY76" fmla="*/ 1840640 h 3482342"/>
              <a:gd name="connsiteX77" fmla="*/ 6837145 w 12192000"/>
              <a:gd name="connsiteY77" fmla="*/ 1870724 h 3482342"/>
              <a:gd name="connsiteX78" fmla="*/ 6753991 w 12192000"/>
              <a:gd name="connsiteY78" fmla="*/ 1860969 h 3482342"/>
              <a:gd name="connsiteX79" fmla="*/ 6727754 w 12192000"/>
              <a:gd name="connsiteY79" fmla="*/ 1882372 h 3482342"/>
              <a:gd name="connsiteX80" fmla="*/ 6723371 w 12192000"/>
              <a:gd name="connsiteY80" fmla="*/ 1886494 h 3482342"/>
              <a:gd name="connsiteX81" fmla="*/ 6702779 w 12192000"/>
              <a:gd name="connsiteY81" fmla="*/ 1893601 h 3482342"/>
              <a:gd name="connsiteX82" fmla="*/ 6686657 w 12192000"/>
              <a:gd name="connsiteY82" fmla="*/ 1907344 h 3482342"/>
              <a:gd name="connsiteX83" fmla="*/ 6651330 w 12192000"/>
              <a:gd name="connsiteY83" fmla="*/ 1922921 h 3482342"/>
              <a:gd name="connsiteX84" fmla="*/ 6622958 w 12192000"/>
              <a:gd name="connsiteY84" fmla="*/ 1936255 h 3482342"/>
              <a:gd name="connsiteX85" fmla="*/ 6522602 w 12192000"/>
              <a:gd name="connsiteY85" fmla="*/ 1954133 h 3482342"/>
              <a:gd name="connsiteX86" fmla="*/ 6444344 w 12192000"/>
              <a:gd name="connsiteY86" fmla="*/ 1969663 h 3482342"/>
              <a:gd name="connsiteX87" fmla="*/ 6409626 w 12192000"/>
              <a:gd name="connsiteY87" fmla="*/ 1978846 h 3482342"/>
              <a:gd name="connsiteX88" fmla="*/ 6333446 w 12192000"/>
              <a:gd name="connsiteY88" fmla="*/ 1997163 h 3482342"/>
              <a:gd name="connsiteX89" fmla="*/ 6294933 w 12192000"/>
              <a:gd name="connsiteY89" fmla="*/ 2019412 h 3482342"/>
              <a:gd name="connsiteX90" fmla="*/ 6238719 w 12192000"/>
              <a:gd name="connsiteY90" fmla="*/ 2042547 h 3482342"/>
              <a:gd name="connsiteX91" fmla="*/ 6187205 w 12192000"/>
              <a:gd name="connsiteY91" fmla="*/ 2060048 h 3482342"/>
              <a:gd name="connsiteX92" fmla="*/ 6138780 w 12192000"/>
              <a:gd name="connsiteY92" fmla="*/ 2081918 h 3482342"/>
              <a:gd name="connsiteX93" fmla="*/ 6120125 w 12192000"/>
              <a:gd name="connsiteY93" fmla="*/ 2109475 h 3482342"/>
              <a:gd name="connsiteX94" fmla="*/ 6056576 w 12192000"/>
              <a:gd name="connsiteY94" fmla="*/ 2120066 h 3482342"/>
              <a:gd name="connsiteX95" fmla="*/ 5993794 w 12192000"/>
              <a:gd name="connsiteY95" fmla="*/ 2122569 h 3482342"/>
              <a:gd name="connsiteX96" fmla="*/ 5943601 w 12192000"/>
              <a:gd name="connsiteY96" fmla="*/ 2137719 h 3482342"/>
              <a:gd name="connsiteX97" fmla="*/ 5898141 w 12192000"/>
              <a:gd name="connsiteY97" fmla="*/ 2144806 h 3482342"/>
              <a:gd name="connsiteX98" fmla="*/ 5855337 w 12192000"/>
              <a:gd name="connsiteY98" fmla="*/ 2137719 h 3482342"/>
              <a:gd name="connsiteX99" fmla="*/ 5817682 w 12192000"/>
              <a:gd name="connsiteY99" fmla="*/ 2157358 h 3482342"/>
              <a:gd name="connsiteX100" fmla="*/ 5735300 w 12192000"/>
              <a:gd name="connsiteY100" fmla="*/ 2158902 h 3482342"/>
              <a:gd name="connsiteX101" fmla="*/ 5591469 w 12192000"/>
              <a:gd name="connsiteY101" fmla="*/ 2178389 h 3482342"/>
              <a:gd name="connsiteX102" fmla="*/ 5505818 w 12192000"/>
              <a:gd name="connsiteY102" fmla="*/ 2194207 h 3482342"/>
              <a:gd name="connsiteX103" fmla="*/ 5452860 w 12192000"/>
              <a:gd name="connsiteY103" fmla="*/ 2180085 h 3482342"/>
              <a:gd name="connsiteX104" fmla="*/ 5414282 w 12192000"/>
              <a:gd name="connsiteY104" fmla="*/ 2183070 h 3482342"/>
              <a:gd name="connsiteX105" fmla="*/ 5368369 w 12192000"/>
              <a:gd name="connsiteY105" fmla="*/ 2204272 h 3482342"/>
              <a:gd name="connsiteX106" fmla="*/ 5336354 w 12192000"/>
              <a:gd name="connsiteY106" fmla="*/ 2218920 h 3482342"/>
              <a:gd name="connsiteX107" fmla="*/ 5291263 w 12192000"/>
              <a:gd name="connsiteY107" fmla="*/ 2239182 h 3482342"/>
              <a:gd name="connsiteX108" fmla="*/ 5255152 w 12192000"/>
              <a:gd name="connsiteY108" fmla="*/ 2247164 h 3482342"/>
              <a:gd name="connsiteX109" fmla="*/ 5233796 w 12192000"/>
              <a:gd name="connsiteY109" fmla="*/ 2268260 h 3482342"/>
              <a:gd name="connsiteX110" fmla="*/ 5212786 w 12192000"/>
              <a:gd name="connsiteY110" fmla="*/ 2296592 h 3482342"/>
              <a:gd name="connsiteX111" fmla="*/ 5173523 w 12192000"/>
              <a:gd name="connsiteY111" fmla="*/ 2309057 h 3482342"/>
              <a:gd name="connsiteX112" fmla="*/ 5123830 w 12192000"/>
              <a:gd name="connsiteY112" fmla="*/ 2307070 h 3482342"/>
              <a:gd name="connsiteX113" fmla="*/ 5065426 w 12192000"/>
              <a:gd name="connsiteY113" fmla="*/ 2324076 h 3482342"/>
              <a:gd name="connsiteX114" fmla="*/ 4975908 w 12192000"/>
              <a:gd name="connsiteY114" fmla="*/ 2364128 h 3482342"/>
              <a:gd name="connsiteX115" fmla="*/ 4913723 w 12192000"/>
              <a:gd name="connsiteY115" fmla="*/ 2385265 h 3482342"/>
              <a:gd name="connsiteX116" fmla="*/ 4746485 w 12192000"/>
              <a:gd name="connsiteY116" fmla="*/ 2451769 h 3482342"/>
              <a:gd name="connsiteX117" fmla="*/ 4681588 w 12192000"/>
              <a:gd name="connsiteY117" fmla="*/ 2467494 h 3482342"/>
              <a:gd name="connsiteX118" fmla="*/ 1783655 w 12192000"/>
              <a:gd name="connsiteY118" fmla="*/ 3163860 h 3482342"/>
              <a:gd name="connsiteX119" fmla="*/ 1325955 w 12192000"/>
              <a:gd name="connsiteY119" fmla="*/ 3176692 h 3482342"/>
              <a:gd name="connsiteX120" fmla="*/ 1190384 w 12192000"/>
              <a:gd name="connsiteY120" fmla="*/ 3203504 h 3482342"/>
              <a:gd name="connsiteX121" fmla="*/ 1094537 w 12192000"/>
              <a:gd name="connsiteY121" fmla="*/ 3229469 h 3482342"/>
              <a:gd name="connsiteX122" fmla="*/ 779276 w 12192000"/>
              <a:gd name="connsiteY122" fmla="*/ 3327290 h 3482342"/>
              <a:gd name="connsiteX123" fmla="*/ 600378 w 12192000"/>
              <a:gd name="connsiteY123" fmla="*/ 3335250 h 3482342"/>
              <a:gd name="connsiteX124" fmla="*/ 493457 w 12192000"/>
              <a:gd name="connsiteY124" fmla="*/ 3365044 h 3482342"/>
              <a:gd name="connsiteX125" fmla="*/ 349402 w 12192000"/>
              <a:gd name="connsiteY125" fmla="*/ 3380897 h 3482342"/>
              <a:gd name="connsiteX126" fmla="*/ 192183 w 12192000"/>
              <a:gd name="connsiteY126" fmla="*/ 3460075 h 3482342"/>
              <a:gd name="connsiteX127" fmla="*/ 46713 w 12192000"/>
              <a:gd name="connsiteY127" fmla="*/ 3462986 h 3482342"/>
              <a:gd name="connsiteX128" fmla="*/ 2765 w 12192000"/>
              <a:gd name="connsiteY128" fmla="*/ 3480770 h 3482342"/>
              <a:gd name="connsiteX129" fmla="*/ 0 w 12192000"/>
              <a:gd name="connsiteY129" fmla="*/ 3482342 h 3482342"/>
              <a:gd name="connsiteX130" fmla="*/ 0 w 12192000"/>
              <a:gd name="connsiteY130"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33438 w 12192000"/>
              <a:gd name="connsiteY23" fmla="*/ 1106812 h 3482342"/>
              <a:gd name="connsiteX24" fmla="*/ 11120819 w 12192000"/>
              <a:gd name="connsiteY24" fmla="*/ 1126133 h 3482342"/>
              <a:gd name="connsiteX25" fmla="*/ 11028687 w 12192000"/>
              <a:gd name="connsiteY25" fmla="*/ 1199018 h 3482342"/>
              <a:gd name="connsiteX26" fmla="*/ 10974565 w 12192000"/>
              <a:gd name="connsiteY26" fmla="*/ 1226849 h 3482342"/>
              <a:gd name="connsiteX27" fmla="*/ 10960443 w 12192000"/>
              <a:gd name="connsiteY27" fmla="*/ 1244502 h 3482342"/>
              <a:gd name="connsiteX28" fmla="*/ 10879242 w 12192000"/>
              <a:gd name="connsiteY28" fmla="*/ 1269215 h 3482342"/>
              <a:gd name="connsiteX29" fmla="*/ 10850998 w 12192000"/>
              <a:gd name="connsiteY29" fmla="*/ 1269215 h 3482342"/>
              <a:gd name="connsiteX30" fmla="*/ 10815658 w 12192000"/>
              <a:gd name="connsiteY30" fmla="*/ 1287849 h 3482342"/>
              <a:gd name="connsiteX31" fmla="*/ 10723900 w 12192000"/>
              <a:gd name="connsiteY31" fmla="*/ 1318642 h 3482342"/>
              <a:gd name="connsiteX32" fmla="*/ 10699186 w 12192000"/>
              <a:gd name="connsiteY32" fmla="*/ 1322173 h 3482342"/>
              <a:gd name="connsiteX33" fmla="*/ 10679906 w 12192000"/>
              <a:gd name="connsiteY33" fmla="*/ 1332049 h 3482342"/>
              <a:gd name="connsiteX34" fmla="*/ 10639834 w 12192000"/>
              <a:gd name="connsiteY34" fmla="*/ 1324989 h 3482342"/>
              <a:gd name="connsiteX35" fmla="*/ 10603863 w 12192000"/>
              <a:gd name="connsiteY35" fmla="*/ 1346886 h 3482342"/>
              <a:gd name="connsiteX36" fmla="*/ 10573203 w 12192000"/>
              <a:gd name="connsiteY36" fmla="*/ 1351996 h 3482342"/>
              <a:gd name="connsiteX37" fmla="*/ 10547375 w 12192000"/>
              <a:gd name="connsiteY37" fmla="*/ 1375130 h 3482342"/>
              <a:gd name="connsiteX38" fmla="*/ 10513263 w 12192000"/>
              <a:gd name="connsiteY38" fmla="*/ 1371939 h 3482342"/>
              <a:gd name="connsiteX39" fmla="*/ 10487356 w 12192000"/>
              <a:gd name="connsiteY39" fmla="*/ 1385722 h 3482342"/>
              <a:gd name="connsiteX40" fmla="*/ 10464012 w 12192000"/>
              <a:gd name="connsiteY40" fmla="*/ 1391778 h 3482342"/>
              <a:gd name="connsiteX41" fmla="*/ 10405409 w 12192000"/>
              <a:gd name="connsiteY41" fmla="*/ 1422789 h 3482342"/>
              <a:gd name="connsiteX42" fmla="*/ 10370530 w 12192000"/>
              <a:gd name="connsiteY42" fmla="*/ 1441596 h 3482342"/>
              <a:gd name="connsiteX43" fmla="*/ 10300239 w 12192000"/>
              <a:gd name="connsiteY43" fmla="*/ 1456332 h 3482342"/>
              <a:gd name="connsiteX44" fmla="*/ 10264922 w 12192000"/>
              <a:gd name="connsiteY44" fmla="*/ 1472107 h 3482342"/>
              <a:gd name="connsiteX45" fmla="*/ 10229629 w 12192000"/>
              <a:gd name="connsiteY45" fmla="*/ 1470454 h 3482342"/>
              <a:gd name="connsiteX46" fmla="*/ 10201385 w 12192000"/>
              <a:gd name="connsiteY46" fmla="*/ 1477515 h 3482342"/>
              <a:gd name="connsiteX47" fmla="*/ 10151958 w 12192000"/>
              <a:gd name="connsiteY47" fmla="*/ 1477515 h 3482342"/>
              <a:gd name="connsiteX48" fmla="*/ 10120184 w 12192000"/>
              <a:gd name="connsiteY48" fmla="*/ 1466924 h 3482342"/>
              <a:gd name="connsiteX49" fmla="*/ 10058690 w 12192000"/>
              <a:gd name="connsiteY49" fmla="*/ 1474888 h 3482342"/>
              <a:gd name="connsiteX50" fmla="*/ 10004424 w 12192000"/>
              <a:gd name="connsiteY50" fmla="*/ 1489801 h 3482342"/>
              <a:gd name="connsiteX51" fmla="*/ 9999951 w 12192000"/>
              <a:gd name="connsiteY51" fmla="*/ 1499127 h 3482342"/>
              <a:gd name="connsiteX52" fmla="*/ 9845462 w 12192000"/>
              <a:gd name="connsiteY52" fmla="*/ 1548192 h 3482342"/>
              <a:gd name="connsiteX53" fmla="*/ 9736156 w 12192000"/>
              <a:gd name="connsiteY53" fmla="*/ 1581928 h 3482342"/>
              <a:gd name="connsiteX54" fmla="*/ 9693355 w 12192000"/>
              <a:gd name="connsiteY54" fmla="*/ 1602632 h 3482342"/>
              <a:gd name="connsiteX55" fmla="*/ 9664242 w 12192000"/>
              <a:gd name="connsiteY55" fmla="*/ 1622075 h 3482342"/>
              <a:gd name="connsiteX56" fmla="*/ 9579195 w 12192000"/>
              <a:gd name="connsiteY56" fmla="*/ 1648017 h 3482342"/>
              <a:gd name="connsiteX57" fmla="*/ 9433652 w 12192000"/>
              <a:gd name="connsiteY57" fmla="*/ 1681174 h 3482342"/>
              <a:gd name="connsiteX58" fmla="*/ 9403775 w 12192000"/>
              <a:gd name="connsiteY58" fmla="*/ 1690403 h 3482342"/>
              <a:gd name="connsiteX59" fmla="*/ 9382503 w 12192000"/>
              <a:gd name="connsiteY59" fmla="*/ 1706957 h 3482342"/>
              <a:gd name="connsiteX60" fmla="*/ 9381410 w 12192000"/>
              <a:gd name="connsiteY60" fmla="*/ 1718312 h 3482342"/>
              <a:gd name="connsiteX61" fmla="*/ 9365685 w 12192000"/>
              <a:gd name="connsiteY61" fmla="*/ 1724772 h 3482342"/>
              <a:gd name="connsiteX62" fmla="*/ 9278020 w 12192000"/>
              <a:gd name="connsiteY62" fmla="*/ 1741161 h 3482342"/>
              <a:gd name="connsiteX63" fmla="*/ 9217145 w 12192000"/>
              <a:gd name="connsiteY63" fmla="*/ 1771195 h 3482342"/>
              <a:gd name="connsiteX64" fmla="*/ 8955875 w 12192000"/>
              <a:gd name="connsiteY64" fmla="*/ 1796806 h 3482342"/>
              <a:gd name="connsiteX65" fmla="*/ 8648415 w 12192000"/>
              <a:gd name="connsiteY65" fmla="*/ 1878623 h 3482342"/>
              <a:gd name="connsiteX66" fmla="*/ 8495949 w 12192000"/>
              <a:gd name="connsiteY66" fmla="*/ 1902425 h 3482342"/>
              <a:gd name="connsiteX67" fmla="*/ 8236214 w 12192000"/>
              <a:gd name="connsiteY67" fmla="*/ 1909725 h 3482342"/>
              <a:gd name="connsiteX68" fmla="*/ 8132104 w 12192000"/>
              <a:gd name="connsiteY68" fmla="*/ 1895727 h 3482342"/>
              <a:gd name="connsiteX69" fmla="*/ 7918078 w 12192000"/>
              <a:gd name="connsiteY69" fmla="*/ 1862668 h 3482342"/>
              <a:gd name="connsiteX70" fmla="*/ 7817899 w 12192000"/>
              <a:gd name="connsiteY70" fmla="*/ 1862176 h 3482342"/>
              <a:gd name="connsiteX71" fmla="*/ 7768994 w 12192000"/>
              <a:gd name="connsiteY71" fmla="*/ 1855721 h 3482342"/>
              <a:gd name="connsiteX72" fmla="*/ 7618027 w 12192000"/>
              <a:gd name="connsiteY72" fmla="*/ 1830959 h 3482342"/>
              <a:gd name="connsiteX73" fmla="*/ 7449425 w 12192000"/>
              <a:gd name="connsiteY73" fmla="*/ 1810910 h 3482342"/>
              <a:gd name="connsiteX74" fmla="*/ 7342915 w 12192000"/>
              <a:gd name="connsiteY74" fmla="*/ 1819827 h 3482342"/>
              <a:gd name="connsiteX75" fmla="*/ 7255191 w 12192000"/>
              <a:gd name="connsiteY75" fmla="*/ 1834354 h 3482342"/>
              <a:gd name="connsiteX76" fmla="*/ 7131205 w 12192000"/>
              <a:gd name="connsiteY76" fmla="*/ 1845557 h 3482342"/>
              <a:gd name="connsiteX77" fmla="*/ 6941837 w 12192000"/>
              <a:gd name="connsiteY77" fmla="*/ 1840640 h 3482342"/>
              <a:gd name="connsiteX78" fmla="*/ 6837145 w 12192000"/>
              <a:gd name="connsiteY78" fmla="*/ 1870724 h 3482342"/>
              <a:gd name="connsiteX79" fmla="*/ 6753991 w 12192000"/>
              <a:gd name="connsiteY79" fmla="*/ 1860969 h 3482342"/>
              <a:gd name="connsiteX80" fmla="*/ 6727754 w 12192000"/>
              <a:gd name="connsiteY80" fmla="*/ 1882372 h 3482342"/>
              <a:gd name="connsiteX81" fmla="*/ 6723371 w 12192000"/>
              <a:gd name="connsiteY81" fmla="*/ 1886494 h 3482342"/>
              <a:gd name="connsiteX82" fmla="*/ 6702779 w 12192000"/>
              <a:gd name="connsiteY82" fmla="*/ 1893601 h 3482342"/>
              <a:gd name="connsiteX83" fmla="*/ 6686657 w 12192000"/>
              <a:gd name="connsiteY83" fmla="*/ 1907344 h 3482342"/>
              <a:gd name="connsiteX84" fmla="*/ 6651330 w 12192000"/>
              <a:gd name="connsiteY84" fmla="*/ 1922921 h 3482342"/>
              <a:gd name="connsiteX85" fmla="*/ 6622958 w 12192000"/>
              <a:gd name="connsiteY85" fmla="*/ 1936255 h 3482342"/>
              <a:gd name="connsiteX86" fmla="*/ 6522602 w 12192000"/>
              <a:gd name="connsiteY86" fmla="*/ 1954133 h 3482342"/>
              <a:gd name="connsiteX87" fmla="*/ 6444344 w 12192000"/>
              <a:gd name="connsiteY87" fmla="*/ 1969663 h 3482342"/>
              <a:gd name="connsiteX88" fmla="*/ 6409626 w 12192000"/>
              <a:gd name="connsiteY88" fmla="*/ 1978846 h 3482342"/>
              <a:gd name="connsiteX89" fmla="*/ 6333446 w 12192000"/>
              <a:gd name="connsiteY89" fmla="*/ 1997163 h 3482342"/>
              <a:gd name="connsiteX90" fmla="*/ 6294933 w 12192000"/>
              <a:gd name="connsiteY90" fmla="*/ 2019412 h 3482342"/>
              <a:gd name="connsiteX91" fmla="*/ 6238719 w 12192000"/>
              <a:gd name="connsiteY91" fmla="*/ 2042547 h 3482342"/>
              <a:gd name="connsiteX92" fmla="*/ 6187205 w 12192000"/>
              <a:gd name="connsiteY92" fmla="*/ 2060048 h 3482342"/>
              <a:gd name="connsiteX93" fmla="*/ 6138780 w 12192000"/>
              <a:gd name="connsiteY93" fmla="*/ 2081918 h 3482342"/>
              <a:gd name="connsiteX94" fmla="*/ 6120125 w 12192000"/>
              <a:gd name="connsiteY94" fmla="*/ 2109475 h 3482342"/>
              <a:gd name="connsiteX95" fmla="*/ 6056576 w 12192000"/>
              <a:gd name="connsiteY95" fmla="*/ 2120066 h 3482342"/>
              <a:gd name="connsiteX96" fmla="*/ 5993794 w 12192000"/>
              <a:gd name="connsiteY96" fmla="*/ 2122569 h 3482342"/>
              <a:gd name="connsiteX97" fmla="*/ 5943601 w 12192000"/>
              <a:gd name="connsiteY97" fmla="*/ 2137719 h 3482342"/>
              <a:gd name="connsiteX98" fmla="*/ 5898141 w 12192000"/>
              <a:gd name="connsiteY98" fmla="*/ 2144806 h 3482342"/>
              <a:gd name="connsiteX99" fmla="*/ 5855337 w 12192000"/>
              <a:gd name="connsiteY99" fmla="*/ 2137719 h 3482342"/>
              <a:gd name="connsiteX100" fmla="*/ 5817682 w 12192000"/>
              <a:gd name="connsiteY100" fmla="*/ 2157358 h 3482342"/>
              <a:gd name="connsiteX101" fmla="*/ 5735300 w 12192000"/>
              <a:gd name="connsiteY101" fmla="*/ 2158902 h 3482342"/>
              <a:gd name="connsiteX102" fmla="*/ 5591469 w 12192000"/>
              <a:gd name="connsiteY102" fmla="*/ 2178389 h 3482342"/>
              <a:gd name="connsiteX103" fmla="*/ 5505818 w 12192000"/>
              <a:gd name="connsiteY103" fmla="*/ 2194207 h 3482342"/>
              <a:gd name="connsiteX104" fmla="*/ 5452860 w 12192000"/>
              <a:gd name="connsiteY104" fmla="*/ 2180085 h 3482342"/>
              <a:gd name="connsiteX105" fmla="*/ 5414282 w 12192000"/>
              <a:gd name="connsiteY105" fmla="*/ 2183070 h 3482342"/>
              <a:gd name="connsiteX106" fmla="*/ 5368369 w 12192000"/>
              <a:gd name="connsiteY106" fmla="*/ 2204272 h 3482342"/>
              <a:gd name="connsiteX107" fmla="*/ 5336354 w 12192000"/>
              <a:gd name="connsiteY107" fmla="*/ 2218920 h 3482342"/>
              <a:gd name="connsiteX108" fmla="*/ 5291263 w 12192000"/>
              <a:gd name="connsiteY108" fmla="*/ 2239182 h 3482342"/>
              <a:gd name="connsiteX109" fmla="*/ 5255152 w 12192000"/>
              <a:gd name="connsiteY109" fmla="*/ 2247164 h 3482342"/>
              <a:gd name="connsiteX110" fmla="*/ 5233796 w 12192000"/>
              <a:gd name="connsiteY110" fmla="*/ 2268260 h 3482342"/>
              <a:gd name="connsiteX111" fmla="*/ 5212786 w 12192000"/>
              <a:gd name="connsiteY111" fmla="*/ 2296592 h 3482342"/>
              <a:gd name="connsiteX112" fmla="*/ 5173523 w 12192000"/>
              <a:gd name="connsiteY112" fmla="*/ 2309057 h 3482342"/>
              <a:gd name="connsiteX113" fmla="*/ 5123830 w 12192000"/>
              <a:gd name="connsiteY113" fmla="*/ 2307070 h 3482342"/>
              <a:gd name="connsiteX114" fmla="*/ 5065426 w 12192000"/>
              <a:gd name="connsiteY114" fmla="*/ 2324076 h 3482342"/>
              <a:gd name="connsiteX115" fmla="*/ 4975908 w 12192000"/>
              <a:gd name="connsiteY115" fmla="*/ 2364128 h 3482342"/>
              <a:gd name="connsiteX116" fmla="*/ 4913723 w 12192000"/>
              <a:gd name="connsiteY116" fmla="*/ 2385265 h 3482342"/>
              <a:gd name="connsiteX117" fmla="*/ 4746485 w 12192000"/>
              <a:gd name="connsiteY117" fmla="*/ 2451769 h 3482342"/>
              <a:gd name="connsiteX118" fmla="*/ 4681588 w 12192000"/>
              <a:gd name="connsiteY118" fmla="*/ 2467494 h 3482342"/>
              <a:gd name="connsiteX119" fmla="*/ 1783655 w 12192000"/>
              <a:gd name="connsiteY119" fmla="*/ 3163860 h 3482342"/>
              <a:gd name="connsiteX120" fmla="*/ 1325955 w 12192000"/>
              <a:gd name="connsiteY120" fmla="*/ 3176692 h 3482342"/>
              <a:gd name="connsiteX121" fmla="*/ 1190384 w 12192000"/>
              <a:gd name="connsiteY121" fmla="*/ 3203504 h 3482342"/>
              <a:gd name="connsiteX122" fmla="*/ 1094537 w 12192000"/>
              <a:gd name="connsiteY122" fmla="*/ 3229469 h 3482342"/>
              <a:gd name="connsiteX123" fmla="*/ 779276 w 12192000"/>
              <a:gd name="connsiteY123" fmla="*/ 3327290 h 3482342"/>
              <a:gd name="connsiteX124" fmla="*/ 600378 w 12192000"/>
              <a:gd name="connsiteY124" fmla="*/ 3335250 h 3482342"/>
              <a:gd name="connsiteX125" fmla="*/ 493457 w 12192000"/>
              <a:gd name="connsiteY125" fmla="*/ 3365044 h 3482342"/>
              <a:gd name="connsiteX126" fmla="*/ 349402 w 12192000"/>
              <a:gd name="connsiteY126" fmla="*/ 3380897 h 3482342"/>
              <a:gd name="connsiteX127" fmla="*/ 192183 w 12192000"/>
              <a:gd name="connsiteY127" fmla="*/ 3460075 h 3482342"/>
              <a:gd name="connsiteX128" fmla="*/ 46713 w 12192000"/>
              <a:gd name="connsiteY128" fmla="*/ 3462986 h 3482342"/>
              <a:gd name="connsiteX129" fmla="*/ 2765 w 12192000"/>
              <a:gd name="connsiteY129" fmla="*/ 3480770 h 3482342"/>
              <a:gd name="connsiteX130" fmla="*/ 0 w 12192000"/>
              <a:gd name="connsiteY130" fmla="*/ 3482342 h 3482342"/>
              <a:gd name="connsiteX131" fmla="*/ 0 w 12192000"/>
              <a:gd name="connsiteY131"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33438 w 12192000"/>
              <a:gd name="connsiteY23" fmla="*/ 1106812 h 3482342"/>
              <a:gd name="connsiteX24" fmla="*/ 11120819 w 12192000"/>
              <a:gd name="connsiteY24" fmla="*/ 1126133 h 3482342"/>
              <a:gd name="connsiteX25" fmla="*/ 11028687 w 12192000"/>
              <a:gd name="connsiteY25" fmla="*/ 1199018 h 3482342"/>
              <a:gd name="connsiteX26" fmla="*/ 10974565 w 12192000"/>
              <a:gd name="connsiteY26" fmla="*/ 1226849 h 3482342"/>
              <a:gd name="connsiteX27" fmla="*/ 10960443 w 12192000"/>
              <a:gd name="connsiteY27" fmla="*/ 1244502 h 3482342"/>
              <a:gd name="connsiteX28" fmla="*/ 10879242 w 12192000"/>
              <a:gd name="connsiteY28" fmla="*/ 1269215 h 3482342"/>
              <a:gd name="connsiteX29" fmla="*/ 10850998 w 12192000"/>
              <a:gd name="connsiteY29" fmla="*/ 1269215 h 3482342"/>
              <a:gd name="connsiteX30" fmla="*/ 10815658 w 12192000"/>
              <a:gd name="connsiteY30" fmla="*/ 1287849 h 3482342"/>
              <a:gd name="connsiteX31" fmla="*/ 10723900 w 12192000"/>
              <a:gd name="connsiteY31" fmla="*/ 1318642 h 3482342"/>
              <a:gd name="connsiteX32" fmla="*/ 10699186 w 12192000"/>
              <a:gd name="connsiteY32" fmla="*/ 1322173 h 3482342"/>
              <a:gd name="connsiteX33" fmla="*/ 10679906 w 12192000"/>
              <a:gd name="connsiteY33" fmla="*/ 1332049 h 3482342"/>
              <a:gd name="connsiteX34" fmla="*/ 10639834 w 12192000"/>
              <a:gd name="connsiteY34" fmla="*/ 1324989 h 3482342"/>
              <a:gd name="connsiteX35" fmla="*/ 10603863 w 12192000"/>
              <a:gd name="connsiteY35" fmla="*/ 1346886 h 3482342"/>
              <a:gd name="connsiteX36" fmla="*/ 10573203 w 12192000"/>
              <a:gd name="connsiteY36" fmla="*/ 1351996 h 3482342"/>
              <a:gd name="connsiteX37" fmla="*/ 10547375 w 12192000"/>
              <a:gd name="connsiteY37" fmla="*/ 1375130 h 3482342"/>
              <a:gd name="connsiteX38" fmla="*/ 10513263 w 12192000"/>
              <a:gd name="connsiteY38" fmla="*/ 1371939 h 3482342"/>
              <a:gd name="connsiteX39" fmla="*/ 10487356 w 12192000"/>
              <a:gd name="connsiteY39" fmla="*/ 1385722 h 3482342"/>
              <a:gd name="connsiteX40" fmla="*/ 10464012 w 12192000"/>
              <a:gd name="connsiteY40" fmla="*/ 1391778 h 3482342"/>
              <a:gd name="connsiteX41" fmla="*/ 10405409 w 12192000"/>
              <a:gd name="connsiteY41" fmla="*/ 1422789 h 3482342"/>
              <a:gd name="connsiteX42" fmla="*/ 10370530 w 12192000"/>
              <a:gd name="connsiteY42" fmla="*/ 1441596 h 3482342"/>
              <a:gd name="connsiteX43" fmla="*/ 10300239 w 12192000"/>
              <a:gd name="connsiteY43" fmla="*/ 1456332 h 3482342"/>
              <a:gd name="connsiteX44" fmla="*/ 10264922 w 12192000"/>
              <a:gd name="connsiteY44" fmla="*/ 1472107 h 3482342"/>
              <a:gd name="connsiteX45" fmla="*/ 10229629 w 12192000"/>
              <a:gd name="connsiteY45" fmla="*/ 1470454 h 3482342"/>
              <a:gd name="connsiteX46" fmla="*/ 10201385 w 12192000"/>
              <a:gd name="connsiteY46" fmla="*/ 1477515 h 3482342"/>
              <a:gd name="connsiteX47" fmla="*/ 10151958 w 12192000"/>
              <a:gd name="connsiteY47" fmla="*/ 1477515 h 3482342"/>
              <a:gd name="connsiteX48" fmla="*/ 10120184 w 12192000"/>
              <a:gd name="connsiteY48" fmla="*/ 1466924 h 3482342"/>
              <a:gd name="connsiteX49" fmla="*/ 10081348 w 12192000"/>
              <a:gd name="connsiteY49" fmla="*/ 1481046 h 3482342"/>
              <a:gd name="connsiteX50" fmla="*/ 10058690 w 12192000"/>
              <a:gd name="connsiteY50" fmla="*/ 1474888 h 3482342"/>
              <a:gd name="connsiteX51" fmla="*/ 10004424 w 12192000"/>
              <a:gd name="connsiteY51" fmla="*/ 1489801 h 3482342"/>
              <a:gd name="connsiteX52" fmla="*/ 9999951 w 12192000"/>
              <a:gd name="connsiteY52" fmla="*/ 1499127 h 3482342"/>
              <a:gd name="connsiteX53" fmla="*/ 9845462 w 12192000"/>
              <a:gd name="connsiteY53" fmla="*/ 1548192 h 3482342"/>
              <a:gd name="connsiteX54" fmla="*/ 9736156 w 12192000"/>
              <a:gd name="connsiteY54" fmla="*/ 1581928 h 3482342"/>
              <a:gd name="connsiteX55" fmla="*/ 9693355 w 12192000"/>
              <a:gd name="connsiteY55" fmla="*/ 1602632 h 3482342"/>
              <a:gd name="connsiteX56" fmla="*/ 9664242 w 12192000"/>
              <a:gd name="connsiteY56" fmla="*/ 1622075 h 3482342"/>
              <a:gd name="connsiteX57" fmla="*/ 9579195 w 12192000"/>
              <a:gd name="connsiteY57" fmla="*/ 1648017 h 3482342"/>
              <a:gd name="connsiteX58" fmla="*/ 9433652 w 12192000"/>
              <a:gd name="connsiteY58" fmla="*/ 1681174 h 3482342"/>
              <a:gd name="connsiteX59" fmla="*/ 9403775 w 12192000"/>
              <a:gd name="connsiteY59" fmla="*/ 1690403 h 3482342"/>
              <a:gd name="connsiteX60" fmla="*/ 9382503 w 12192000"/>
              <a:gd name="connsiteY60" fmla="*/ 1706957 h 3482342"/>
              <a:gd name="connsiteX61" fmla="*/ 9381410 w 12192000"/>
              <a:gd name="connsiteY61" fmla="*/ 1718312 h 3482342"/>
              <a:gd name="connsiteX62" fmla="*/ 9365685 w 12192000"/>
              <a:gd name="connsiteY62" fmla="*/ 1724772 h 3482342"/>
              <a:gd name="connsiteX63" fmla="*/ 9278020 w 12192000"/>
              <a:gd name="connsiteY63" fmla="*/ 1741161 h 3482342"/>
              <a:gd name="connsiteX64" fmla="*/ 9217145 w 12192000"/>
              <a:gd name="connsiteY64" fmla="*/ 1771195 h 3482342"/>
              <a:gd name="connsiteX65" fmla="*/ 8955875 w 12192000"/>
              <a:gd name="connsiteY65" fmla="*/ 1796806 h 3482342"/>
              <a:gd name="connsiteX66" fmla="*/ 8648415 w 12192000"/>
              <a:gd name="connsiteY66" fmla="*/ 1878623 h 3482342"/>
              <a:gd name="connsiteX67" fmla="*/ 8495949 w 12192000"/>
              <a:gd name="connsiteY67" fmla="*/ 1902425 h 3482342"/>
              <a:gd name="connsiteX68" fmla="*/ 8236214 w 12192000"/>
              <a:gd name="connsiteY68" fmla="*/ 1909725 h 3482342"/>
              <a:gd name="connsiteX69" fmla="*/ 8132104 w 12192000"/>
              <a:gd name="connsiteY69" fmla="*/ 1895727 h 3482342"/>
              <a:gd name="connsiteX70" fmla="*/ 7918078 w 12192000"/>
              <a:gd name="connsiteY70" fmla="*/ 1862668 h 3482342"/>
              <a:gd name="connsiteX71" fmla="*/ 7817899 w 12192000"/>
              <a:gd name="connsiteY71" fmla="*/ 1862176 h 3482342"/>
              <a:gd name="connsiteX72" fmla="*/ 7768994 w 12192000"/>
              <a:gd name="connsiteY72" fmla="*/ 1855721 h 3482342"/>
              <a:gd name="connsiteX73" fmla="*/ 7618027 w 12192000"/>
              <a:gd name="connsiteY73" fmla="*/ 1830959 h 3482342"/>
              <a:gd name="connsiteX74" fmla="*/ 7449425 w 12192000"/>
              <a:gd name="connsiteY74" fmla="*/ 1810910 h 3482342"/>
              <a:gd name="connsiteX75" fmla="*/ 7342915 w 12192000"/>
              <a:gd name="connsiteY75" fmla="*/ 1819827 h 3482342"/>
              <a:gd name="connsiteX76" fmla="*/ 7255191 w 12192000"/>
              <a:gd name="connsiteY76" fmla="*/ 1834354 h 3482342"/>
              <a:gd name="connsiteX77" fmla="*/ 7131205 w 12192000"/>
              <a:gd name="connsiteY77" fmla="*/ 1845557 h 3482342"/>
              <a:gd name="connsiteX78" fmla="*/ 6941837 w 12192000"/>
              <a:gd name="connsiteY78" fmla="*/ 1840640 h 3482342"/>
              <a:gd name="connsiteX79" fmla="*/ 6837145 w 12192000"/>
              <a:gd name="connsiteY79" fmla="*/ 1870724 h 3482342"/>
              <a:gd name="connsiteX80" fmla="*/ 6753991 w 12192000"/>
              <a:gd name="connsiteY80" fmla="*/ 1860969 h 3482342"/>
              <a:gd name="connsiteX81" fmla="*/ 6727754 w 12192000"/>
              <a:gd name="connsiteY81" fmla="*/ 1882372 h 3482342"/>
              <a:gd name="connsiteX82" fmla="*/ 6723371 w 12192000"/>
              <a:gd name="connsiteY82" fmla="*/ 1886494 h 3482342"/>
              <a:gd name="connsiteX83" fmla="*/ 6702779 w 12192000"/>
              <a:gd name="connsiteY83" fmla="*/ 1893601 h 3482342"/>
              <a:gd name="connsiteX84" fmla="*/ 6686657 w 12192000"/>
              <a:gd name="connsiteY84" fmla="*/ 1907344 h 3482342"/>
              <a:gd name="connsiteX85" fmla="*/ 6651330 w 12192000"/>
              <a:gd name="connsiteY85" fmla="*/ 1922921 h 3482342"/>
              <a:gd name="connsiteX86" fmla="*/ 6622958 w 12192000"/>
              <a:gd name="connsiteY86" fmla="*/ 1936255 h 3482342"/>
              <a:gd name="connsiteX87" fmla="*/ 6522602 w 12192000"/>
              <a:gd name="connsiteY87" fmla="*/ 1954133 h 3482342"/>
              <a:gd name="connsiteX88" fmla="*/ 6444344 w 12192000"/>
              <a:gd name="connsiteY88" fmla="*/ 1969663 h 3482342"/>
              <a:gd name="connsiteX89" fmla="*/ 6409626 w 12192000"/>
              <a:gd name="connsiteY89" fmla="*/ 1978846 h 3482342"/>
              <a:gd name="connsiteX90" fmla="*/ 6333446 w 12192000"/>
              <a:gd name="connsiteY90" fmla="*/ 1997163 h 3482342"/>
              <a:gd name="connsiteX91" fmla="*/ 6294933 w 12192000"/>
              <a:gd name="connsiteY91" fmla="*/ 2019412 h 3482342"/>
              <a:gd name="connsiteX92" fmla="*/ 6238719 w 12192000"/>
              <a:gd name="connsiteY92" fmla="*/ 2042547 h 3482342"/>
              <a:gd name="connsiteX93" fmla="*/ 6187205 w 12192000"/>
              <a:gd name="connsiteY93" fmla="*/ 2060048 h 3482342"/>
              <a:gd name="connsiteX94" fmla="*/ 6138780 w 12192000"/>
              <a:gd name="connsiteY94" fmla="*/ 2081918 h 3482342"/>
              <a:gd name="connsiteX95" fmla="*/ 6120125 w 12192000"/>
              <a:gd name="connsiteY95" fmla="*/ 2109475 h 3482342"/>
              <a:gd name="connsiteX96" fmla="*/ 6056576 w 12192000"/>
              <a:gd name="connsiteY96" fmla="*/ 2120066 h 3482342"/>
              <a:gd name="connsiteX97" fmla="*/ 5993794 w 12192000"/>
              <a:gd name="connsiteY97" fmla="*/ 2122569 h 3482342"/>
              <a:gd name="connsiteX98" fmla="*/ 5943601 w 12192000"/>
              <a:gd name="connsiteY98" fmla="*/ 2137719 h 3482342"/>
              <a:gd name="connsiteX99" fmla="*/ 5898141 w 12192000"/>
              <a:gd name="connsiteY99" fmla="*/ 2144806 h 3482342"/>
              <a:gd name="connsiteX100" fmla="*/ 5855337 w 12192000"/>
              <a:gd name="connsiteY100" fmla="*/ 2137719 h 3482342"/>
              <a:gd name="connsiteX101" fmla="*/ 5817682 w 12192000"/>
              <a:gd name="connsiteY101" fmla="*/ 2157358 h 3482342"/>
              <a:gd name="connsiteX102" fmla="*/ 5735300 w 12192000"/>
              <a:gd name="connsiteY102" fmla="*/ 2158902 h 3482342"/>
              <a:gd name="connsiteX103" fmla="*/ 5591469 w 12192000"/>
              <a:gd name="connsiteY103" fmla="*/ 2178389 h 3482342"/>
              <a:gd name="connsiteX104" fmla="*/ 5505818 w 12192000"/>
              <a:gd name="connsiteY104" fmla="*/ 2194207 h 3482342"/>
              <a:gd name="connsiteX105" fmla="*/ 5452860 w 12192000"/>
              <a:gd name="connsiteY105" fmla="*/ 2180085 h 3482342"/>
              <a:gd name="connsiteX106" fmla="*/ 5414282 w 12192000"/>
              <a:gd name="connsiteY106" fmla="*/ 2183070 h 3482342"/>
              <a:gd name="connsiteX107" fmla="*/ 5368369 w 12192000"/>
              <a:gd name="connsiteY107" fmla="*/ 2204272 h 3482342"/>
              <a:gd name="connsiteX108" fmla="*/ 5336354 w 12192000"/>
              <a:gd name="connsiteY108" fmla="*/ 2218920 h 3482342"/>
              <a:gd name="connsiteX109" fmla="*/ 5291263 w 12192000"/>
              <a:gd name="connsiteY109" fmla="*/ 2239182 h 3482342"/>
              <a:gd name="connsiteX110" fmla="*/ 5255152 w 12192000"/>
              <a:gd name="connsiteY110" fmla="*/ 2247164 h 3482342"/>
              <a:gd name="connsiteX111" fmla="*/ 5233796 w 12192000"/>
              <a:gd name="connsiteY111" fmla="*/ 2268260 h 3482342"/>
              <a:gd name="connsiteX112" fmla="*/ 5212786 w 12192000"/>
              <a:gd name="connsiteY112" fmla="*/ 2296592 h 3482342"/>
              <a:gd name="connsiteX113" fmla="*/ 5173523 w 12192000"/>
              <a:gd name="connsiteY113" fmla="*/ 2309057 h 3482342"/>
              <a:gd name="connsiteX114" fmla="*/ 5123830 w 12192000"/>
              <a:gd name="connsiteY114" fmla="*/ 2307070 h 3482342"/>
              <a:gd name="connsiteX115" fmla="*/ 5065426 w 12192000"/>
              <a:gd name="connsiteY115" fmla="*/ 2324076 h 3482342"/>
              <a:gd name="connsiteX116" fmla="*/ 4975908 w 12192000"/>
              <a:gd name="connsiteY116" fmla="*/ 2364128 h 3482342"/>
              <a:gd name="connsiteX117" fmla="*/ 4913723 w 12192000"/>
              <a:gd name="connsiteY117" fmla="*/ 2385265 h 3482342"/>
              <a:gd name="connsiteX118" fmla="*/ 4746485 w 12192000"/>
              <a:gd name="connsiteY118" fmla="*/ 2451769 h 3482342"/>
              <a:gd name="connsiteX119" fmla="*/ 4681588 w 12192000"/>
              <a:gd name="connsiteY119" fmla="*/ 2467494 h 3482342"/>
              <a:gd name="connsiteX120" fmla="*/ 1783655 w 12192000"/>
              <a:gd name="connsiteY120" fmla="*/ 3163860 h 3482342"/>
              <a:gd name="connsiteX121" fmla="*/ 1325955 w 12192000"/>
              <a:gd name="connsiteY121" fmla="*/ 3176692 h 3482342"/>
              <a:gd name="connsiteX122" fmla="*/ 1190384 w 12192000"/>
              <a:gd name="connsiteY122" fmla="*/ 3203504 h 3482342"/>
              <a:gd name="connsiteX123" fmla="*/ 1094537 w 12192000"/>
              <a:gd name="connsiteY123" fmla="*/ 3229469 h 3482342"/>
              <a:gd name="connsiteX124" fmla="*/ 779276 w 12192000"/>
              <a:gd name="connsiteY124" fmla="*/ 3327290 h 3482342"/>
              <a:gd name="connsiteX125" fmla="*/ 600378 w 12192000"/>
              <a:gd name="connsiteY125" fmla="*/ 3335250 h 3482342"/>
              <a:gd name="connsiteX126" fmla="*/ 493457 w 12192000"/>
              <a:gd name="connsiteY126" fmla="*/ 3365044 h 3482342"/>
              <a:gd name="connsiteX127" fmla="*/ 349402 w 12192000"/>
              <a:gd name="connsiteY127" fmla="*/ 3380897 h 3482342"/>
              <a:gd name="connsiteX128" fmla="*/ 192183 w 12192000"/>
              <a:gd name="connsiteY128" fmla="*/ 3460075 h 3482342"/>
              <a:gd name="connsiteX129" fmla="*/ 46713 w 12192000"/>
              <a:gd name="connsiteY129" fmla="*/ 3462986 h 3482342"/>
              <a:gd name="connsiteX130" fmla="*/ 2765 w 12192000"/>
              <a:gd name="connsiteY130" fmla="*/ 3480770 h 3482342"/>
              <a:gd name="connsiteX131" fmla="*/ 0 w 12192000"/>
              <a:gd name="connsiteY131" fmla="*/ 3482342 h 3482342"/>
              <a:gd name="connsiteX132" fmla="*/ 0 w 12192000"/>
              <a:gd name="connsiteY132"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33438 w 12192000"/>
              <a:gd name="connsiteY23" fmla="*/ 1106812 h 3482342"/>
              <a:gd name="connsiteX24" fmla="*/ 11120819 w 12192000"/>
              <a:gd name="connsiteY24" fmla="*/ 1126133 h 3482342"/>
              <a:gd name="connsiteX25" fmla="*/ 11028687 w 12192000"/>
              <a:gd name="connsiteY25" fmla="*/ 1199018 h 3482342"/>
              <a:gd name="connsiteX26" fmla="*/ 10974565 w 12192000"/>
              <a:gd name="connsiteY26" fmla="*/ 1226849 h 3482342"/>
              <a:gd name="connsiteX27" fmla="*/ 10960443 w 12192000"/>
              <a:gd name="connsiteY27" fmla="*/ 1244502 h 3482342"/>
              <a:gd name="connsiteX28" fmla="*/ 10879242 w 12192000"/>
              <a:gd name="connsiteY28" fmla="*/ 1269215 h 3482342"/>
              <a:gd name="connsiteX29" fmla="*/ 10850998 w 12192000"/>
              <a:gd name="connsiteY29" fmla="*/ 1269215 h 3482342"/>
              <a:gd name="connsiteX30" fmla="*/ 10815658 w 12192000"/>
              <a:gd name="connsiteY30" fmla="*/ 1287849 h 3482342"/>
              <a:gd name="connsiteX31" fmla="*/ 10723900 w 12192000"/>
              <a:gd name="connsiteY31" fmla="*/ 1318642 h 3482342"/>
              <a:gd name="connsiteX32" fmla="*/ 10699186 w 12192000"/>
              <a:gd name="connsiteY32" fmla="*/ 1322173 h 3482342"/>
              <a:gd name="connsiteX33" fmla="*/ 10679906 w 12192000"/>
              <a:gd name="connsiteY33" fmla="*/ 1332049 h 3482342"/>
              <a:gd name="connsiteX34" fmla="*/ 10639834 w 12192000"/>
              <a:gd name="connsiteY34" fmla="*/ 1324989 h 3482342"/>
              <a:gd name="connsiteX35" fmla="*/ 10603863 w 12192000"/>
              <a:gd name="connsiteY35" fmla="*/ 1346886 h 3482342"/>
              <a:gd name="connsiteX36" fmla="*/ 10573203 w 12192000"/>
              <a:gd name="connsiteY36" fmla="*/ 1351996 h 3482342"/>
              <a:gd name="connsiteX37" fmla="*/ 10547375 w 12192000"/>
              <a:gd name="connsiteY37" fmla="*/ 1375130 h 3482342"/>
              <a:gd name="connsiteX38" fmla="*/ 10513263 w 12192000"/>
              <a:gd name="connsiteY38" fmla="*/ 1371939 h 3482342"/>
              <a:gd name="connsiteX39" fmla="*/ 10487356 w 12192000"/>
              <a:gd name="connsiteY39" fmla="*/ 1385722 h 3482342"/>
              <a:gd name="connsiteX40" fmla="*/ 10464012 w 12192000"/>
              <a:gd name="connsiteY40" fmla="*/ 1391778 h 3482342"/>
              <a:gd name="connsiteX41" fmla="*/ 10405409 w 12192000"/>
              <a:gd name="connsiteY41" fmla="*/ 1422789 h 3482342"/>
              <a:gd name="connsiteX42" fmla="*/ 10370530 w 12192000"/>
              <a:gd name="connsiteY42" fmla="*/ 1441596 h 3482342"/>
              <a:gd name="connsiteX43" fmla="*/ 10300239 w 12192000"/>
              <a:gd name="connsiteY43" fmla="*/ 1456332 h 3482342"/>
              <a:gd name="connsiteX44" fmla="*/ 10264922 w 12192000"/>
              <a:gd name="connsiteY44" fmla="*/ 1472107 h 3482342"/>
              <a:gd name="connsiteX45" fmla="*/ 10229629 w 12192000"/>
              <a:gd name="connsiteY45" fmla="*/ 1470454 h 3482342"/>
              <a:gd name="connsiteX46" fmla="*/ 10201385 w 12192000"/>
              <a:gd name="connsiteY46" fmla="*/ 1477515 h 3482342"/>
              <a:gd name="connsiteX47" fmla="*/ 10151958 w 12192000"/>
              <a:gd name="connsiteY47" fmla="*/ 1477515 h 3482342"/>
              <a:gd name="connsiteX48" fmla="*/ 10120184 w 12192000"/>
              <a:gd name="connsiteY48" fmla="*/ 1466924 h 3482342"/>
              <a:gd name="connsiteX49" fmla="*/ 10081348 w 12192000"/>
              <a:gd name="connsiteY49" fmla="*/ 1481046 h 3482342"/>
              <a:gd name="connsiteX50" fmla="*/ 10058690 w 12192000"/>
              <a:gd name="connsiteY50" fmla="*/ 1474888 h 3482342"/>
              <a:gd name="connsiteX51" fmla="*/ 10004424 w 12192000"/>
              <a:gd name="connsiteY51" fmla="*/ 1489801 h 3482342"/>
              <a:gd name="connsiteX52" fmla="*/ 9999951 w 12192000"/>
              <a:gd name="connsiteY52" fmla="*/ 1499127 h 3482342"/>
              <a:gd name="connsiteX53" fmla="*/ 9845462 w 12192000"/>
              <a:gd name="connsiteY53" fmla="*/ 1548192 h 3482342"/>
              <a:gd name="connsiteX54" fmla="*/ 9736156 w 12192000"/>
              <a:gd name="connsiteY54" fmla="*/ 1581928 h 3482342"/>
              <a:gd name="connsiteX55" fmla="*/ 9693355 w 12192000"/>
              <a:gd name="connsiteY55" fmla="*/ 1602632 h 3482342"/>
              <a:gd name="connsiteX56" fmla="*/ 9664242 w 12192000"/>
              <a:gd name="connsiteY56" fmla="*/ 1622075 h 3482342"/>
              <a:gd name="connsiteX57" fmla="*/ 9579195 w 12192000"/>
              <a:gd name="connsiteY57" fmla="*/ 1648017 h 3482342"/>
              <a:gd name="connsiteX58" fmla="*/ 9433652 w 12192000"/>
              <a:gd name="connsiteY58" fmla="*/ 1681174 h 3482342"/>
              <a:gd name="connsiteX59" fmla="*/ 9403775 w 12192000"/>
              <a:gd name="connsiteY59" fmla="*/ 1690403 h 3482342"/>
              <a:gd name="connsiteX60" fmla="*/ 9382503 w 12192000"/>
              <a:gd name="connsiteY60" fmla="*/ 1706957 h 3482342"/>
              <a:gd name="connsiteX61" fmla="*/ 9381410 w 12192000"/>
              <a:gd name="connsiteY61" fmla="*/ 1718312 h 3482342"/>
              <a:gd name="connsiteX62" fmla="*/ 9365685 w 12192000"/>
              <a:gd name="connsiteY62" fmla="*/ 1724772 h 3482342"/>
              <a:gd name="connsiteX63" fmla="*/ 9278020 w 12192000"/>
              <a:gd name="connsiteY63" fmla="*/ 1741161 h 3482342"/>
              <a:gd name="connsiteX64" fmla="*/ 9217145 w 12192000"/>
              <a:gd name="connsiteY64" fmla="*/ 1771195 h 3482342"/>
              <a:gd name="connsiteX65" fmla="*/ 8955875 w 12192000"/>
              <a:gd name="connsiteY65" fmla="*/ 1796806 h 3482342"/>
              <a:gd name="connsiteX66" fmla="*/ 8648415 w 12192000"/>
              <a:gd name="connsiteY66" fmla="*/ 1878623 h 3482342"/>
              <a:gd name="connsiteX67" fmla="*/ 8538519 w 12192000"/>
              <a:gd name="connsiteY67" fmla="*/ 1894114 h 3482342"/>
              <a:gd name="connsiteX68" fmla="*/ 8495949 w 12192000"/>
              <a:gd name="connsiteY68" fmla="*/ 1902425 h 3482342"/>
              <a:gd name="connsiteX69" fmla="*/ 8236214 w 12192000"/>
              <a:gd name="connsiteY69" fmla="*/ 1909725 h 3482342"/>
              <a:gd name="connsiteX70" fmla="*/ 8132104 w 12192000"/>
              <a:gd name="connsiteY70" fmla="*/ 1895727 h 3482342"/>
              <a:gd name="connsiteX71" fmla="*/ 7918078 w 12192000"/>
              <a:gd name="connsiteY71" fmla="*/ 1862668 h 3482342"/>
              <a:gd name="connsiteX72" fmla="*/ 7817899 w 12192000"/>
              <a:gd name="connsiteY72" fmla="*/ 1862176 h 3482342"/>
              <a:gd name="connsiteX73" fmla="*/ 7768994 w 12192000"/>
              <a:gd name="connsiteY73" fmla="*/ 1855721 h 3482342"/>
              <a:gd name="connsiteX74" fmla="*/ 7618027 w 12192000"/>
              <a:gd name="connsiteY74" fmla="*/ 1830959 h 3482342"/>
              <a:gd name="connsiteX75" fmla="*/ 7449425 w 12192000"/>
              <a:gd name="connsiteY75" fmla="*/ 1810910 h 3482342"/>
              <a:gd name="connsiteX76" fmla="*/ 7342915 w 12192000"/>
              <a:gd name="connsiteY76" fmla="*/ 1819827 h 3482342"/>
              <a:gd name="connsiteX77" fmla="*/ 7255191 w 12192000"/>
              <a:gd name="connsiteY77" fmla="*/ 1834354 h 3482342"/>
              <a:gd name="connsiteX78" fmla="*/ 7131205 w 12192000"/>
              <a:gd name="connsiteY78" fmla="*/ 1845557 h 3482342"/>
              <a:gd name="connsiteX79" fmla="*/ 6941837 w 12192000"/>
              <a:gd name="connsiteY79" fmla="*/ 1840640 h 3482342"/>
              <a:gd name="connsiteX80" fmla="*/ 6837145 w 12192000"/>
              <a:gd name="connsiteY80" fmla="*/ 1870724 h 3482342"/>
              <a:gd name="connsiteX81" fmla="*/ 6753991 w 12192000"/>
              <a:gd name="connsiteY81" fmla="*/ 1860969 h 3482342"/>
              <a:gd name="connsiteX82" fmla="*/ 6727754 w 12192000"/>
              <a:gd name="connsiteY82" fmla="*/ 1882372 h 3482342"/>
              <a:gd name="connsiteX83" fmla="*/ 6723371 w 12192000"/>
              <a:gd name="connsiteY83" fmla="*/ 1886494 h 3482342"/>
              <a:gd name="connsiteX84" fmla="*/ 6702779 w 12192000"/>
              <a:gd name="connsiteY84" fmla="*/ 1893601 h 3482342"/>
              <a:gd name="connsiteX85" fmla="*/ 6686657 w 12192000"/>
              <a:gd name="connsiteY85" fmla="*/ 1907344 h 3482342"/>
              <a:gd name="connsiteX86" fmla="*/ 6651330 w 12192000"/>
              <a:gd name="connsiteY86" fmla="*/ 1922921 h 3482342"/>
              <a:gd name="connsiteX87" fmla="*/ 6622958 w 12192000"/>
              <a:gd name="connsiteY87" fmla="*/ 1936255 h 3482342"/>
              <a:gd name="connsiteX88" fmla="*/ 6522602 w 12192000"/>
              <a:gd name="connsiteY88" fmla="*/ 1954133 h 3482342"/>
              <a:gd name="connsiteX89" fmla="*/ 6444344 w 12192000"/>
              <a:gd name="connsiteY89" fmla="*/ 1969663 h 3482342"/>
              <a:gd name="connsiteX90" fmla="*/ 6409626 w 12192000"/>
              <a:gd name="connsiteY90" fmla="*/ 1978846 h 3482342"/>
              <a:gd name="connsiteX91" fmla="*/ 6333446 w 12192000"/>
              <a:gd name="connsiteY91" fmla="*/ 1997163 h 3482342"/>
              <a:gd name="connsiteX92" fmla="*/ 6294933 w 12192000"/>
              <a:gd name="connsiteY92" fmla="*/ 2019412 h 3482342"/>
              <a:gd name="connsiteX93" fmla="*/ 6238719 w 12192000"/>
              <a:gd name="connsiteY93" fmla="*/ 2042547 h 3482342"/>
              <a:gd name="connsiteX94" fmla="*/ 6187205 w 12192000"/>
              <a:gd name="connsiteY94" fmla="*/ 2060048 h 3482342"/>
              <a:gd name="connsiteX95" fmla="*/ 6138780 w 12192000"/>
              <a:gd name="connsiteY95" fmla="*/ 2081918 h 3482342"/>
              <a:gd name="connsiteX96" fmla="*/ 6120125 w 12192000"/>
              <a:gd name="connsiteY96" fmla="*/ 2109475 h 3482342"/>
              <a:gd name="connsiteX97" fmla="*/ 6056576 w 12192000"/>
              <a:gd name="connsiteY97" fmla="*/ 2120066 h 3482342"/>
              <a:gd name="connsiteX98" fmla="*/ 5993794 w 12192000"/>
              <a:gd name="connsiteY98" fmla="*/ 2122569 h 3482342"/>
              <a:gd name="connsiteX99" fmla="*/ 5943601 w 12192000"/>
              <a:gd name="connsiteY99" fmla="*/ 2137719 h 3482342"/>
              <a:gd name="connsiteX100" fmla="*/ 5898141 w 12192000"/>
              <a:gd name="connsiteY100" fmla="*/ 2144806 h 3482342"/>
              <a:gd name="connsiteX101" fmla="*/ 5855337 w 12192000"/>
              <a:gd name="connsiteY101" fmla="*/ 2137719 h 3482342"/>
              <a:gd name="connsiteX102" fmla="*/ 5817682 w 12192000"/>
              <a:gd name="connsiteY102" fmla="*/ 2157358 h 3482342"/>
              <a:gd name="connsiteX103" fmla="*/ 5735300 w 12192000"/>
              <a:gd name="connsiteY103" fmla="*/ 2158902 h 3482342"/>
              <a:gd name="connsiteX104" fmla="*/ 5591469 w 12192000"/>
              <a:gd name="connsiteY104" fmla="*/ 2178389 h 3482342"/>
              <a:gd name="connsiteX105" fmla="*/ 5505818 w 12192000"/>
              <a:gd name="connsiteY105" fmla="*/ 2194207 h 3482342"/>
              <a:gd name="connsiteX106" fmla="*/ 5452860 w 12192000"/>
              <a:gd name="connsiteY106" fmla="*/ 2180085 h 3482342"/>
              <a:gd name="connsiteX107" fmla="*/ 5414282 w 12192000"/>
              <a:gd name="connsiteY107" fmla="*/ 2183070 h 3482342"/>
              <a:gd name="connsiteX108" fmla="*/ 5368369 w 12192000"/>
              <a:gd name="connsiteY108" fmla="*/ 2204272 h 3482342"/>
              <a:gd name="connsiteX109" fmla="*/ 5336354 w 12192000"/>
              <a:gd name="connsiteY109" fmla="*/ 2218920 h 3482342"/>
              <a:gd name="connsiteX110" fmla="*/ 5291263 w 12192000"/>
              <a:gd name="connsiteY110" fmla="*/ 2239182 h 3482342"/>
              <a:gd name="connsiteX111" fmla="*/ 5255152 w 12192000"/>
              <a:gd name="connsiteY111" fmla="*/ 2247164 h 3482342"/>
              <a:gd name="connsiteX112" fmla="*/ 5233796 w 12192000"/>
              <a:gd name="connsiteY112" fmla="*/ 2268260 h 3482342"/>
              <a:gd name="connsiteX113" fmla="*/ 5212786 w 12192000"/>
              <a:gd name="connsiteY113" fmla="*/ 2296592 h 3482342"/>
              <a:gd name="connsiteX114" fmla="*/ 5173523 w 12192000"/>
              <a:gd name="connsiteY114" fmla="*/ 2309057 h 3482342"/>
              <a:gd name="connsiteX115" fmla="*/ 5123830 w 12192000"/>
              <a:gd name="connsiteY115" fmla="*/ 2307070 h 3482342"/>
              <a:gd name="connsiteX116" fmla="*/ 5065426 w 12192000"/>
              <a:gd name="connsiteY116" fmla="*/ 2324076 h 3482342"/>
              <a:gd name="connsiteX117" fmla="*/ 4975908 w 12192000"/>
              <a:gd name="connsiteY117" fmla="*/ 2364128 h 3482342"/>
              <a:gd name="connsiteX118" fmla="*/ 4913723 w 12192000"/>
              <a:gd name="connsiteY118" fmla="*/ 2385265 h 3482342"/>
              <a:gd name="connsiteX119" fmla="*/ 4746485 w 12192000"/>
              <a:gd name="connsiteY119" fmla="*/ 2451769 h 3482342"/>
              <a:gd name="connsiteX120" fmla="*/ 4681588 w 12192000"/>
              <a:gd name="connsiteY120" fmla="*/ 2467494 h 3482342"/>
              <a:gd name="connsiteX121" fmla="*/ 1783655 w 12192000"/>
              <a:gd name="connsiteY121" fmla="*/ 3163860 h 3482342"/>
              <a:gd name="connsiteX122" fmla="*/ 1325955 w 12192000"/>
              <a:gd name="connsiteY122" fmla="*/ 3176692 h 3482342"/>
              <a:gd name="connsiteX123" fmla="*/ 1190384 w 12192000"/>
              <a:gd name="connsiteY123" fmla="*/ 3203504 h 3482342"/>
              <a:gd name="connsiteX124" fmla="*/ 1094537 w 12192000"/>
              <a:gd name="connsiteY124" fmla="*/ 3229469 h 3482342"/>
              <a:gd name="connsiteX125" fmla="*/ 779276 w 12192000"/>
              <a:gd name="connsiteY125" fmla="*/ 3327290 h 3482342"/>
              <a:gd name="connsiteX126" fmla="*/ 600378 w 12192000"/>
              <a:gd name="connsiteY126" fmla="*/ 3335250 h 3482342"/>
              <a:gd name="connsiteX127" fmla="*/ 493457 w 12192000"/>
              <a:gd name="connsiteY127" fmla="*/ 3365044 h 3482342"/>
              <a:gd name="connsiteX128" fmla="*/ 349402 w 12192000"/>
              <a:gd name="connsiteY128" fmla="*/ 3380897 h 3482342"/>
              <a:gd name="connsiteX129" fmla="*/ 192183 w 12192000"/>
              <a:gd name="connsiteY129" fmla="*/ 3460075 h 3482342"/>
              <a:gd name="connsiteX130" fmla="*/ 46713 w 12192000"/>
              <a:gd name="connsiteY130" fmla="*/ 3462986 h 3482342"/>
              <a:gd name="connsiteX131" fmla="*/ 2765 w 12192000"/>
              <a:gd name="connsiteY131" fmla="*/ 3480770 h 3482342"/>
              <a:gd name="connsiteX132" fmla="*/ 0 w 12192000"/>
              <a:gd name="connsiteY132" fmla="*/ 3482342 h 3482342"/>
              <a:gd name="connsiteX133" fmla="*/ 0 w 12192000"/>
              <a:gd name="connsiteY133"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33438 w 12192000"/>
              <a:gd name="connsiteY23" fmla="*/ 1106812 h 3482342"/>
              <a:gd name="connsiteX24" fmla="*/ 11120819 w 12192000"/>
              <a:gd name="connsiteY24" fmla="*/ 1126133 h 3482342"/>
              <a:gd name="connsiteX25" fmla="*/ 11028687 w 12192000"/>
              <a:gd name="connsiteY25" fmla="*/ 1199018 h 3482342"/>
              <a:gd name="connsiteX26" fmla="*/ 10974565 w 12192000"/>
              <a:gd name="connsiteY26" fmla="*/ 1226849 h 3482342"/>
              <a:gd name="connsiteX27" fmla="*/ 10960443 w 12192000"/>
              <a:gd name="connsiteY27" fmla="*/ 1244502 h 3482342"/>
              <a:gd name="connsiteX28" fmla="*/ 10879242 w 12192000"/>
              <a:gd name="connsiteY28" fmla="*/ 1269215 h 3482342"/>
              <a:gd name="connsiteX29" fmla="*/ 10850998 w 12192000"/>
              <a:gd name="connsiteY29" fmla="*/ 1269215 h 3482342"/>
              <a:gd name="connsiteX30" fmla="*/ 10815658 w 12192000"/>
              <a:gd name="connsiteY30" fmla="*/ 1287849 h 3482342"/>
              <a:gd name="connsiteX31" fmla="*/ 10723900 w 12192000"/>
              <a:gd name="connsiteY31" fmla="*/ 1318642 h 3482342"/>
              <a:gd name="connsiteX32" fmla="*/ 10699186 w 12192000"/>
              <a:gd name="connsiteY32" fmla="*/ 1322173 h 3482342"/>
              <a:gd name="connsiteX33" fmla="*/ 10679906 w 12192000"/>
              <a:gd name="connsiteY33" fmla="*/ 1332049 h 3482342"/>
              <a:gd name="connsiteX34" fmla="*/ 10639834 w 12192000"/>
              <a:gd name="connsiteY34" fmla="*/ 1324989 h 3482342"/>
              <a:gd name="connsiteX35" fmla="*/ 10603863 w 12192000"/>
              <a:gd name="connsiteY35" fmla="*/ 1346886 h 3482342"/>
              <a:gd name="connsiteX36" fmla="*/ 10573203 w 12192000"/>
              <a:gd name="connsiteY36" fmla="*/ 1351996 h 3482342"/>
              <a:gd name="connsiteX37" fmla="*/ 10547375 w 12192000"/>
              <a:gd name="connsiteY37" fmla="*/ 1375130 h 3482342"/>
              <a:gd name="connsiteX38" fmla="*/ 10513263 w 12192000"/>
              <a:gd name="connsiteY38" fmla="*/ 1371939 h 3482342"/>
              <a:gd name="connsiteX39" fmla="*/ 10487356 w 12192000"/>
              <a:gd name="connsiteY39" fmla="*/ 1385722 h 3482342"/>
              <a:gd name="connsiteX40" fmla="*/ 10464012 w 12192000"/>
              <a:gd name="connsiteY40" fmla="*/ 1391778 h 3482342"/>
              <a:gd name="connsiteX41" fmla="*/ 10405409 w 12192000"/>
              <a:gd name="connsiteY41" fmla="*/ 1422789 h 3482342"/>
              <a:gd name="connsiteX42" fmla="*/ 10370530 w 12192000"/>
              <a:gd name="connsiteY42" fmla="*/ 1441596 h 3482342"/>
              <a:gd name="connsiteX43" fmla="*/ 10300239 w 12192000"/>
              <a:gd name="connsiteY43" fmla="*/ 1456332 h 3482342"/>
              <a:gd name="connsiteX44" fmla="*/ 10264922 w 12192000"/>
              <a:gd name="connsiteY44" fmla="*/ 1472107 h 3482342"/>
              <a:gd name="connsiteX45" fmla="*/ 10229629 w 12192000"/>
              <a:gd name="connsiteY45" fmla="*/ 1470454 h 3482342"/>
              <a:gd name="connsiteX46" fmla="*/ 10201385 w 12192000"/>
              <a:gd name="connsiteY46" fmla="*/ 1477515 h 3482342"/>
              <a:gd name="connsiteX47" fmla="*/ 10151958 w 12192000"/>
              <a:gd name="connsiteY47" fmla="*/ 1477515 h 3482342"/>
              <a:gd name="connsiteX48" fmla="*/ 10120184 w 12192000"/>
              <a:gd name="connsiteY48" fmla="*/ 1466924 h 3482342"/>
              <a:gd name="connsiteX49" fmla="*/ 10081348 w 12192000"/>
              <a:gd name="connsiteY49" fmla="*/ 1481046 h 3482342"/>
              <a:gd name="connsiteX50" fmla="*/ 10058690 w 12192000"/>
              <a:gd name="connsiteY50" fmla="*/ 1474888 h 3482342"/>
              <a:gd name="connsiteX51" fmla="*/ 10004424 w 12192000"/>
              <a:gd name="connsiteY51" fmla="*/ 1489801 h 3482342"/>
              <a:gd name="connsiteX52" fmla="*/ 9999951 w 12192000"/>
              <a:gd name="connsiteY52" fmla="*/ 1499127 h 3482342"/>
              <a:gd name="connsiteX53" fmla="*/ 9845462 w 12192000"/>
              <a:gd name="connsiteY53" fmla="*/ 1548192 h 3482342"/>
              <a:gd name="connsiteX54" fmla="*/ 9736156 w 12192000"/>
              <a:gd name="connsiteY54" fmla="*/ 1581928 h 3482342"/>
              <a:gd name="connsiteX55" fmla="*/ 9693355 w 12192000"/>
              <a:gd name="connsiteY55" fmla="*/ 1602632 h 3482342"/>
              <a:gd name="connsiteX56" fmla="*/ 9664242 w 12192000"/>
              <a:gd name="connsiteY56" fmla="*/ 1622075 h 3482342"/>
              <a:gd name="connsiteX57" fmla="*/ 9579195 w 12192000"/>
              <a:gd name="connsiteY57" fmla="*/ 1648017 h 3482342"/>
              <a:gd name="connsiteX58" fmla="*/ 9433652 w 12192000"/>
              <a:gd name="connsiteY58" fmla="*/ 1681174 h 3482342"/>
              <a:gd name="connsiteX59" fmla="*/ 9403775 w 12192000"/>
              <a:gd name="connsiteY59" fmla="*/ 1690403 h 3482342"/>
              <a:gd name="connsiteX60" fmla="*/ 9382503 w 12192000"/>
              <a:gd name="connsiteY60" fmla="*/ 1706957 h 3482342"/>
              <a:gd name="connsiteX61" fmla="*/ 9381410 w 12192000"/>
              <a:gd name="connsiteY61" fmla="*/ 1718312 h 3482342"/>
              <a:gd name="connsiteX62" fmla="*/ 9365685 w 12192000"/>
              <a:gd name="connsiteY62" fmla="*/ 1724772 h 3482342"/>
              <a:gd name="connsiteX63" fmla="*/ 9278020 w 12192000"/>
              <a:gd name="connsiteY63" fmla="*/ 1741161 h 3482342"/>
              <a:gd name="connsiteX64" fmla="*/ 9217145 w 12192000"/>
              <a:gd name="connsiteY64" fmla="*/ 1771195 h 3482342"/>
              <a:gd name="connsiteX65" fmla="*/ 8955875 w 12192000"/>
              <a:gd name="connsiteY65" fmla="*/ 1796806 h 3482342"/>
              <a:gd name="connsiteX66" fmla="*/ 8648415 w 12192000"/>
              <a:gd name="connsiteY66" fmla="*/ 1878623 h 3482342"/>
              <a:gd name="connsiteX67" fmla="*/ 8538519 w 12192000"/>
              <a:gd name="connsiteY67" fmla="*/ 1894114 h 3482342"/>
              <a:gd name="connsiteX68" fmla="*/ 8495949 w 12192000"/>
              <a:gd name="connsiteY68" fmla="*/ 1902425 h 3482342"/>
              <a:gd name="connsiteX69" fmla="*/ 8236214 w 12192000"/>
              <a:gd name="connsiteY69" fmla="*/ 1909725 h 3482342"/>
              <a:gd name="connsiteX70" fmla="*/ 8132104 w 12192000"/>
              <a:gd name="connsiteY70" fmla="*/ 1895727 h 3482342"/>
              <a:gd name="connsiteX71" fmla="*/ 7918078 w 12192000"/>
              <a:gd name="connsiteY71" fmla="*/ 1862668 h 3482342"/>
              <a:gd name="connsiteX72" fmla="*/ 7817899 w 12192000"/>
              <a:gd name="connsiteY72" fmla="*/ 1862176 h 3482342"/>
              <a:gd name="connsiteX73" fmla="*/ 7768994 w 12192000"/>
              <a:gd name="connsiteY73" fmla="*/ 1855721 h 3482342"/>
              <a:gd name="connsiteX74" fmla="*/ 7618027 w 12192000"/>
              <a:gd name="connsiteY74" fmla="*/ 1830959 h 3482342"/>
              <a:gd name="connsiteX75" fmla="*/ 7449425 w 12192000"/>
              <a:gd name="connsiteY75" fmla="*/ 1810910 h 3482342"/>
              <a:gd name="connsiteX76" fmla="*/ 7342915 w 12192000"/>
              <a:gd name="connsiteY76" fmla="*/ 1819827 h 3482342"/>
              <a:gd name="connsiteX77" fmla="*/ 7255191 w 12192000"/>
              <a:gd name="connsiteY77" fmla="*/ 1834354 h 3482342"/>
              <a:gd name="connsiteX78" fmla="*/ 7131205 w 12192000"/>
              <a:gd name="connsiteY78" fmla="*/ 1845557 h 3482342"/>
              <a:gd name="connsiteX79" fmla="*/ 6941837 w 12192000"/>
              <a:gd name="connsiteY79" fmla="*/ 1840640 h 3482342"/>
              <a:gd name="connsiteX80" fmla="*/ 6837145 w 12192000"/>
              <a:gd name="connsiteY80" fmla="*/ 1870724 h 3482342"/>
              <a:gd name="connsiteX81" fmla="*/ 6753991 w 12192000"/>
              <a:gd name="connsiteY81" fmla="*/ 1860969 h 3482342"/>
              <a:gd name="connsiteX82" fmla="*/ 6727754 w 12192000"/>
              <a:gd name="connsiteY82" fmla="*/ 1882372 h 3482342"/>
              <a:gd name="connsiteX83" fmla="*/ 6723371 w 12192000"/>
              <a:gd name="connsiteY83" fmla="*/ 1886494 h 3482342"/>
              <a:gd name="connsiteX84" fmla="*/ 6702779 w 12192000"/>
              <a:gd name="connsiteY84" fmla="*/ 1893601 h 3482342"/>
              <a:gd name="connsiteX85" fmla="*/ 6686657 w 12192000"/>
              <a:gd name="connsiteY85" fmla="*/ 1907344 h 3482342"/>
              <a:gd name="connsiteX86" fmla="*/ 6651330 w 12192000"/>
              <a:gd name="connsiteY86" fmla="*/ 1922921 h 3482342"/>
              <a:gd name="connsiteX87" fmla="*/ 6622958 w 12192000"/>
              <a:gd name="connsiteY87" fmla="*/ 1936255 h 3482342"/>
              <a:gd name="connsiteX88" fmla="*/ 6522602 w 12192000"/>
              <a:gd name="connsiteY88" fmla="*/ 1954133 h 3482342"/>
              <a:gd name="connsiteX89" fmla="*/ 6444344 w 12192000"/>
              <a:gd name="connsiteY89" fmla="*/ 1969663 h 3482342"/>
              <a:gd name="connsiteX90" fmla="*/ 6409626 w 12192000"/>
              <a:gd name="connsiteY90" fmla="*/ 1978846 h 3482342"/>
              <a:gd name="connsiteX91" fmla="*/ 6333446 w 12192000"/>
              <a:gd name="connsiteY91" fmla="*/ 1997163 h 3482342"/>
              <a:gd name="connsiteX92" fmla="*/ 6294933 w 12192000"/>
              <a:gd name="connsiteY92" fmla="*/ 2019412 h 3482342"/>
              <a:gd name="connsiteX93" fmla="*/ 6238719 w 12192000"/>
              <a:gd name="connsiteY93" fmla="*/ 2042547 h 3482342"/>
              <a:gd name="connsiteX94" fmla="*/ 6187205 w 12192000"/>
              <a:gd name="connsiteY94" fmla="*/ 2060048 h 3482342"/>
              <a:gd name="connsiteX95" fmla="*/ 6138780 w 12192000"/>
              <a:gd name="connsiteY95" fmla="*/ 2081918 h 3482342"/>
              <a:gd name="connsiteX96" fmla="*/ 6120125 w 12192000"/>
              <a:gd name="connsiteY96" fmla="*/ 2109475 h 3482342"/>
              <a:gd name="connsiteX97" fmla="*/ 6056576 w 12192000"/>
              <a:gd name="connsiteY97" fmla="*/ 2120066 h 3482342"/>
              <a:gd name="connsiteX98" fmla="*/ 5993794 w 12192000"/>
              <a:gd name="connsiteY98" fmla="*/ 2122569 h 3482342"/>
              <a:gd name="connsiteX99" fmla="*/ 5943601 w 12192000"/>
              <a:gd name="connsiteY99" fmla="*/ 2137719 h 3482342"/>
              <a:gd name="connsiteX100" fmla="*/ 5898141 w 12192000"/>
              <a:gd name="connsiteY100" fmla="*/ 2144806 h 3482342"/>
              <a:gd name="connsiteX101" fmla="*/ 5855337 w 12192000"/>
              <a:gd name="connsiteY101" fmla="*/ 2137719 h 3482342"/>
              <a:gd name="connsiteX102" fmla="*/ 5817682 w 12192000"/>
              <a:gd name="connsiteY102" fmla="*/ 2157358 h 3482342"/>
              <a:gd name="connsiteX103" fmla="*/ 5735300 w 12192000"/>
              <a:gd name="connsiteY103" fmla="*/ 2158902 h 3482342"/>
              <a:gd name="connsiteX104" fmla="*/ 5591469 w 12192000"/>
              <a:gd name="connsiteY104" fmla="*/ 2178389 h 3482342"/>
              <a:gd name="connsiteX105" fmla="*/ 5505818 w 12192000"/>
              <a:gd name="connsiteY105" fmla="*/ 2194207 h 3482342"/>
              <a:gd name="connsiteX106" fmla="*/ 5452860 w 12192000"/>
              <a:gd name="connsiteY106" fmla="*/ 2180085 h 3482342"/>
              <a:gd name="connsiteX107" fmla="*/ 5414282 w 12192000"/>
              <a:gd name="connsiteY107" fmla="*/ 2183070 h 3482342"/>
              <a:gd name="connsiteX108" fmla="*/ 5368369 w 12192000"/>
              <a:gd name="connsiteY108" fmla="*/ 2204272 h 3482342"/>
              <a:gd name="connsiteX109" fmla="*/ 5336354 w 12192000"/>
              <a:gd name="connsiteY109" fmla="*/ 2218920 h 3482342"/>
              <a:gd name="connsiteX110" fmla="*/ 5291263 w 12192000"/>
              <a:gd name="connsiteY110" fmla="*/ 2239182 h 3482342"/>
              <a:gd name="connsiteX111" fmla="*/ 5255152 w 12192000"/>
              <a:gd name="connsiteY111" fmla="*/ 2247164 h 3482342"/>
              <a:gd name="connsiteX112" fmla="*/ 5233796 w 12192000"/>
              <a:gd name="connsiteY112" fmla="*/ 2268260 h 3482342"/>
              <a:gd name="connsiteX113" fmla="*/ 5212786 w 12192000"/>
              <a:gd name="connsiteY113" fmla="*/ 2296592 h 3482342"/>
              <a:gd name="connsiteX114" fmla="*/ 5173523 w 12192000"/>
              <a:gd name="connsiteY114" fmla="*/ 2309057 h 3482342"/>
              <a:gd name="connsiteX115" fmla="*/ 5123830 w 12192000"/>
              <a:gd name="connsiteY115" fmla="*/ 2307070 h 3482342"/>
              <a:gd name="connsiteX116" fmla="*/ 5065426 w 12192000"/>
              <a:gd name="connsiteY116" fmla="*/ 2324076 h 3482342"/>
              <a:gd name="connsiteX117" fmla="*/ 4975908 w 12192000"/>
              <a:gd name="connsiteY117" fmla="*/ 2364128 h 3482342"/>
              <a:gd name="connsiteX118" fmla="*/ 4913723 w 12192000"/>
              <a:gd name="connsiteY118" fmla="*/ 2385265 h 3482342"/>
              <a:gd name="connsiteX119" fmla="*/ 4746485 w 12192000"/>
              <a:gd name="connsiteY119" fmla="*/ 2451769 h 3482342"/>
              <a:gd name="connsiteX120" fmla="*/ 4681588 w 12192000"/>
              <a:gd name="connsiteY120" fmla="*/ 2467494 h 3482342"/>
              <a:gd name="connsiteX121" fmla="*/ 1783655 w 12192000"/>
              <a:gd name="connsiteY121" fmla="*/ 3163860 h 3482342"/>
              <a:gd name="connsiteX122" fmla="*/ 1325955 w 12192000"/>
              <a:gd name="connsiteY122" fmla="*/ 3176692 h 3482342"/>
              <a:gd name="connsiteX123" fmla="*/ 1190384 w 12192000"/>
              <a:gd name="connsiteY123" fmla="*/ 3203504 h 3482342"/>
              <a:gd name="connsiteX124" fmla="*/ 1094537 w 12192000"/>
              <a:gd name="connsiteY124" fmla="*/ 3229469 h 3482342"/>
              <a:gd name="connsiteX125" fmla="*/ 779276 w 12192000"/>
              <a:gd name="connsiteY125" fmla="*/ 3327290 h 3482342"/>
              <a:gd name="connsiteX126" fmla="*/ 600378 w 12192000"/>
              <a:gd name="connsiteY126" fmla="*/ 3335250 h 3482342"/>
              <a:gd name="connsiteX127" fmla="*/ 493457 w 12192000"/>
              <a:gd name="connsiteY127" fmla="*/ 3365044 h 3482342"/>
              <a:gd name="connsiteX128" fmla="*/ 349402 w 12192000"/>
              <a:gd name="connsiteY128" fmla="*/ 3380897 h 3482342"/>
              <a:gd name="connsiteX129" fmla="*/ 192183 w 12192000"/>
              <a:gd name="connsiteY129" fmla="*/ 3460075 h 3482342"/>
              <a:gd name="connsiteX130" fmla="*/ 46713 w 12192000"/>
              <a:gd name="connsiteY130" fmla="*/ 3462986 h 3482342"/>
              <a:gd name="connsiteX131" fmla="*/ 2765 w 12192000"/>
              <a:gd name="connsiteY131" fmla="*/ 3480770 h 3482342"/>
              <a:gd name="connsiteX132" fmla="*/ 0 w 12192000"/>
              <a:gd name="connsiteY132" fmla="*/ 3482342 h 3482342"/>
              <a:gd name="connsiteX133" fmla="*/ 0 w 12192000"/>
              <a:gd name="connsiteY133"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33438 w 12192000"/>
              <a:gd name="connsiteY23" fmla="*/ 1106812 h 3482342"/>
              <a:gd name="connsiteX24" fmla="*/ 11120819 w 12192000"/>
              <a:gd name="connsiteY24" fmla="*/ 1126133 h 3482342"/>
              <a:gd name="connsiteX25" fmla="*/ 11028687 w 12192000"/>
              <a:gd name="connsiteY25" fmla="*/ 1199018 h 3482342"/>
              <a:gd name="connsiteX26" fmla="*/ 10974565 w 12192000"/>
              <a:gd name="connsiteY26" fmla="*/ 1226849 h 3482342"/>
              <a:gd name="connsiteX27" fmla="*/ 10960443 w 12192000"/>
              <a:gd name="connsiteY27" fmla="*/ 1244502 h 3482342"/>
              <a:gd name="connsiteX28" fmla="*/ 10879242 w 12192000"/>
              <a:gd name="connsiteY28" fmla="*/ 1269215 h 3482342"/>
              <a:gd name="connsiteX29" fmla="*/ 10850998 w 12192000"/>
              <a:gd name="connsiteY29" fmla="*/ 1269215 h 3482342"/>
              <a:gd name="connsiteX30" fmla="*/ 10815658 w 12192000"/>
              <a:gd name="connsiteY30" fmla="*/ 1287849 h 3482342"/>
              <a:gd name="connsiteX31" fmla="*/ 10723900 w 12192000"/>
              <a:gd name="connsiteY31" fmla="*/ 1318642 h 3482342"/>
              <a:gd name="connsiteX32" fmla="*/ 10699186 w 12192000"/>
              <a:gd name="connsiteY32" fmla="*/ 1322173 h 3482342"/>
              <a:gd name="connsiteX33" fmla="*/ 10679906 w 12192000"/>
              <a:gd name="connsiteY33" fmla="*/ 1332049 h 3482342"/>
              <a:gd name="connsiteX34" fmla="*/ 10639834 w 12192000"/>
              <a:gd name="connsiteY34" fmla="*/ 1324989 h 3482342"/>
              <a:gd name="connsiteX35" fmla="*/ 10603863 w 12192000"/>
              <a:gd name="connsiteY35" fmla="*/ 1346886 h 3482342"/>
              <a:gd name="connsiteX36" fmla="*/ 10573203 w 12192000"/>
              <a:gd name="connsiteY36" fmla="*/ 1351996 h 3482342"/>
              <a:gd name="connsiteX37" fmla="*/ 10547375 w 12192000"/>
              <a:gd name="connsiteY37" fmla="*/ 1375130 h 3482342"/>
              <a:gd name="connsiteX38" fmla="*/ 10513263 w 12192000"/>
              <a:gd name="connsiteY38" fmla="*/ 1371939 h 3482342"/>
              <a:gd name="connsiteX39" fmla="*/ 10487356 w 12192000"/>
              <a:gd name="connsiteY39" fmla="*/ 1385722 h 3482342"/>
              <a:gd name="connsiteX40" fmla="*/ 10464012 w 12192000"/>
              <a:gd name="connsiteY40" fmla="*/ 1391778 h 3482342"/>
              <a:gd name="connsiteX41" fmla="*/ 10405409 w 12192000"/>
              <a:gd name="connsiteY41" fmla="*/ 1422789 h 3482342"/>
              <a:gd name="connsiteX42" fmla="*/ 10370530 w 12192000"/>
              <a:gd name="connsiteY42" fmla="*/ 1441596 h 3482342"/>
              <a:gd name="connsiteX43" fmla="*/ 10300239 w 12192000"/>
              <a:gd name="connsiteY43" fmla="*/ 1456332 h 3482342"/>
              <a:gd name="connsiteX44" fmla="*/ 10264922 w 12192000"/>
              <a:gd name="connsiteY44" fmla="*/ 1472107 h 3482342"/>
              <a:gd name="connsiteX45" fmla="*/ 10229629 w 12192000"/>
              <a:gd name="connsiteY45" fmla="*/ 1470454 h 3482342"/>
              <a:gd name="connsiteX46" fmla="*/ 10201385 w 12192000"/>
              <a:gd name="connsiteY46" fmla="*/ 1477515 h 3482342"/>
              <a:gd name="connsiteX47" fmla="*/ 10151958 w 12192000"/>
              <a:gd name="connsiteY47" fmla="*/ 1477515 h 3482342"/>
              <a:gd name="connsiteX48" fmla="*/ 10120184 w 12192000"/>
              <a:gd name="connsiteY48" fmla="*/ 1466924 h 3482342"/>
              <a:gd name="connsiteX49" fmla="*/ 10081348 w 12192000"/>
              <a:gd name="connsiteY49" fmla="*/ 1481046 h 3482342"/>
              <a:gd name="connsiteX50" fmla="*/ 10058690 w 12192000"/>
              <a:gd name="connsiteY50" fmla="*/ 1474888 h 3482342"/>
              <a:gd name="connsiteX51" fmla="*/ 10004424 w 12192000"/>
              <a:gd name="connsiteY51" fmla="*/ 1489801 h 3482342"/>
              <a:gd name="connsiteX52" fmla="*/ 9999951 w 12192000"/>
              <a:gd name="connsiteY52" fmla="*/ 1499127 h 3482342"/>
              <a:gd name="connsiteX53" fmla="*/ 9845462 w 12192000"/>
              <a:gd name="connsiteY53" fmla="*/ 1548192 h 3482342"/>
              <a:gd name="connsiteX54" fmla="*/ 9736156 w 12192000"/>
              <a:gd name="connsiteY54" fmla="*/ 1581928 h 3482342"/>
              <a:gd name="connsiteX55" fmla="*/ 9693355 w 12192000"/>
              <a:gd name="connsiteY55" fmla="*/ 1602632 h 3482342"/>
              <a:gd name="connsiteX56" fmla="*/ 9664242 w 12192000"/>
              <a:gd name="connsiteY56" fmla="*/ 1622075 h 3482342"/>
              <a:gd name="connsiteX57" fmla="*/ 9579195 w 12192000"/>
              <a:gd name="connsiteY57" fmla="*/ 1648017 h 3482342"/>
              <a:gd name="connsiteX58" fmla="*/ 9433652 w 12192000"/>
              <a:gd name="connsiteY58" fmla="*/ 1681174 h 3482342"/>
              <a:gd name="connsiteX59" fmla="*/ 9403775 w 12192000"/>
              <a:gd name="connsiteY59" fmla="*/ 1690403 h 3482342"/>
              <a:gd name="connsiteX60" fmla="*/ 9382503 w 12192000"/>
              <a:gd name="connsiteY60" fmla="*/ 1706957 h 3482342"/>
              <a:gd name="connsiteX61" fmla="*/ 9381410 w 12192000"/>
              <a:gd name="connsiteY61" fmla="*/ 1718312 h 3482342"/>
              <a:gd name="connsiteX62" fmla="*/ 9365685 w 12192000"/>
              <a:gd name="connsiteY62" fmla="*/ 1724772 h 3482342"/>
              <a:gd name="connsiteX63" fmla="*/ 9278020 w 12192000"/>
              <a:gd name="connsiteY63" fmla="*/ 1741161 h 3482342"/>
              <a:gd name="connsiteX64" fmla="*/ 9217145 w 12192000"/>
              <a:gd name="connsiteY64" fmla="*/ 1771195 h 3482342"/>
              <a:gd name="connsiteX65" fmla="*/ 8955875 w 12192000"/>
              <a:gd name="connsiteY65" fmla="*/ 1796806 h 3482342"/>
              <a:gd name="connsiteX66" fmla="*/ 8648415 w 12192000"/>
              <a:gd name="connsiteY66" fmla="*/ 1878623 h 3482342"/>
              <a:gd name="connsiteX67" fmla="*/ 8538519 w 12192000"/>
              <a:gd name="connsiteY67" fmla="*/ 1894114 h 3482342"/>
              <a:gd name="connsiteX68" fmla="*/ 8393565 w 12192000"/>
              <a:gd name="connsiteY68" fmla="*/ 1965974 h 3482342"/>
              <a:gd name="connsiteX69" fmla="*/ 8236214 w 12192000"/>
              <a:gd name="connsiteY69" fmla="*/ 1909725 h 3482342"/>
              <a:gd name="connsiteX70" fmla="*/ 8132104 w 12192000"/>
              <a:gd name="connsiteY70" fmla="*/ 1895727 h 3482342"/>
              <a:gd name="connsiteX71" fmla="*/ 7918078 w 12192000"/>
              <a:gd name="connsiteY71" fmla="*/ 1862668 h 3482342"/>
              <a:gd name="connsiteX72" fmla="*/ 7817899 w 12192000"/>
              <a:gd name="connsiteY72" fmla="*/ 1862176 h 3482342"/>
              <a:gd name="connsiteX73" fmla="*/ 7768994 w 12192000"/>
              <a:gd name="connsiteY73" fmla="*/ 1855721 h 3482342"/>
              <a:gd name="connsiteX74" fmla="*/ 7618027 w 12192000"/>
              <a:gd name="connsiteY74" fmla="*/ 1830959 h 3482342"/>
              <a:gd name="connsiteX75" fmla="*/ 7449425 w 12192000"/>
              <a:gd name="connsiteY75" fmla="*/ 1810910 h 3482342"/>
              <a:gd name="connsiteX76" fmla="*/ 7342915 w 12192000"/>
              <a:gd name="connsiteY76" fmla="*/ 1819827 h 3482342"/>
              <a:gd name="connsiteX77" fmla="*/ 7255191 w 12192000"/>
              <a:gd name="connsiteY77" fmla="*/ 1834354 h 3482342"/>
              <a:gd name="connsiteX78" fmla="*/ 7131205 w 12192000"/>
              <a:gd name="connsiteY78" fmla="*/ 1845557 h 3482342"/>
              <a:gd name="connsiteX79" fmla="*/ 6941837 w 12192000"/>
              <a:gd name="connsiteY79" fmla="*/ 1840640 h 3482342"/>
              <a:gd name="connsiteX80" fmla="*/ 6837145 w 12192000"/>
              <a:gd name="connsiteY80" fmla="*/ 1870724 h 3482342"/>
              <a:gd name="connsiteX81" fmla="*/ 6753991 w 12192000"/>
              <a:gd name="connsiteY81" fmla="*/ 1860969 h 3482342"/>
              <a:gd name="connsiteX82" fmla="*/ 6727754 w 12192000"/>
              <a:gd name="connsiteY82" fmla="*/ 1882372 h 3482342"/>
              <a:gd name="connsiteX83" fmla="*/ 6723371 w 12192000"/>
              <a:gd name="connsiteY83" fmla="*/ 1886494 h 3482342"/>
              <a:gd name="connsiteX84" fmla="*/ 6702779 w 12192000"/>
              <a:gd name="connsiteY84" fmla="*/ 1893601 h 3482342"/>
              <a:gd name="connsiteX85" fmla="*/ 6686657 w 12192000"/>
              <a:gd name="connsiteY85" fmla="*/ 1907344 h 3482342"/>
              <a:gd name="connsiteX86" fmla="*/ 6651330 w 12192000"/>
              <a:gd name="connsiteY86" fmla="*/ 1922921 h 3482342"/>
              <a:gd name="connsiteX87" fmla="*/ 6622958 w 12192000"/>
              <a:gd name="connsiteY87" fmla="*/ 1936255 h 3482342"/>
              <a:gd name="connsiteX88" fmla="*/ 6522602 w 12192000"/>
              <a:gd name="connsiteY88" fmla="*/ 1954133 h 3482342"/>
              <a:gd name="connsiteX89" fmla="*/ 6444344 w 12192000"/>
              <a:gd name="connsiteY89" fmla="*/ 1969663 h 3482342"/>
              <a:gd name="connsiteX90" fmla="*/ 6409626 w 12192000"/>
              <a:gd name="connsiteY90" fmla="*/ 1978846 h 3482342"/>
              <a:gd name="connsiteX91" fmla="*/ 6333446 w 12192000"/>
              <a:gd name="connsiteY91" fmla="*/ 1997163 h 3482342"/>
              <a:gd name="connsiteX92" fmla="*/ 6294933 w 12192000"/>
              <a:gd name="connsiteY92" fmla="*/ 2019412 h 3482342"/>
              <a:gd name="connsiteX93" fmla="*/ 6238719 w 12192000"/>
              <a:gd name="connsiteY93" fmla="*/ 2042547 h 3482342"/>
              <a:gd name="connsiteX94" fmla="*/ 6187205 w 12192000"/>
              <a:gd name="connsiteY94" fmla="*/ 2060048 h 3482342"/>
              <a:gd name="connsiteX95" fmla="*/ 6138780 w 12192000"/>
              <a:gd name="connsiteY95" fmla="*/ 2081918 h 3482342"/>
              <a:gd name="connsiteX96" fmla="*/ 6120125 w 12192000"/>
              <a:gd name="connsiteY96" fmla="*/ 2109475 h 3482342"/>
              <a:gd name="connsiteX97" fmla="*/ 6056576 w 12192000"/>
              <a:gd name="connsiteY97" fmla="*/ 2120066 h 3482342"/>
              <a:gd name="connsiteX98" fmla="*/ 5993794 w 12192000"/>
              <a:gd name="connsiteY98" fmla="*/ 2122569 h 3482342"/>
              <a:gd name="connsiteX99" fmla="*/ 5943601 w 12192000"/>
              <a:gd name="connsiteY99" fmla="*/ 2137719 h 3482342"/>
              <a:gd name="connsiteX100" fmla="*/ 5898141 w 12192000"/>
              <a:gd name="connsiteY100" fmla="*/ 2144806 h 3482342"/>
              <a:gd name="connsiteX101" fmla="*/ 5855337 w 12192000"/>
              <a:gd name="connsiteY101" fmla="*/ 2137719 h 3482342"/>
              <a:gd name="connsiteX102" fmla="*/ 5817682 w 12192000"/>
              <a:gd name="connsiteY102" fmla="*/ 2157358 h 3482342"/>
              <a:gd name="connsiteX103" fmla="*/ 5735300 w 12192000"/>
              <a:gd name="connsiteY103" fmla="*/ 2158902 h 3482342"/>
              <a:gd name="connsiteX104" fmla="*/ 5591469 w 12192000"/>
              <a:gd name="connsiteY104" fmla="*/ 2178389 h 3482342"/>
              <a:gd name="connsiteX105" fmla="*/ 5505818 w 12192000"/>
              <a:gd name="connsiteY105" fmla="*/ 2194207 h 3482342"/>
              <a:gd name="connsiteX106" fmla="*/ 5452860 w 12192000"/>
              <a:gd name="connsiteY106" fmla="*/ 2180085 h 3482342"/>
              <a:gd name="connsiteX107" fmla="*/ 5414282 w 12192000"/>
              <a:gd name="connsiteY107" fmla="*/ 2183070 h 3482342"/>
              <a:gd name="connsiteX108" fmla="*/ 5368369 w 12192000"/>
              <a:gd name="connsiteY108" fmla="*/ 2204272 h 3482342"/>
              <a:gd name="connsiteX109" fmla="*/ 5336354 w 12192000"/>
              <a:gd name="connsiteY109" fmla="*/ 2218920 h 3482342"/>
              <a:gd name="connsiteX110" fmla="*/ 5291263 w 12192000"/>
              <a:gd name="connsiteY110" fmla="*/ 2239182 h 3482342"/>
              <a:gd name="connsiteX111" fmla="*/ 5255152 w 12192000"/>
              <a:gd name="connsiteY111" fmla="*/ 2247164 h 3482342"/>
              <a:gd name="connsiteX112" fmla="*/ 5233796 w 12192000"/>
              <a:gd name="connsiteY112" fmla="*/ 2268260 h 3482342"/>
              <a:gd name="connsiteX113" fmla="*/ 5212786 w 12192000"/>
              <a:gd name="connsiteY113" fmla="*/ 2296592 h 3482342"/>
              <a:gd name="connsiteX114" fmla="*/ 5173523 w 12192000"/>
              <a:gd name="connsiteY114" fmla="*/ 2309057 h 3482342"/>
              <a:gd name="connsiteX115" fmla="*/ 5123830 w 12192000"/>
              <a:gd name="connsiteY115" fmla="*/ 2307070 h 3482342"/>
              <a:gd name="connsiteX116" fmla="*/ 5065426 w 12192000"/>
              <a:gd name="connsiteY116" fmla="*/ 2324076 h 3482342"/>
              <a:gd name="connsiteX117" fmla="*/ 4975908 w 12192000"/>
              <a:gd name="connsiteY117" fmla="*/ 2364128 h 3482342"/>
              <a:gd name="connsiteX118" fmla="*/ 4913723 w 12192000"/>
              <a:gd name="connsiteY118" fmla="*/ 2385265 h 3482342"/>
              <a:gd name="connsiteX119" fmla="*/ 4746485 w 12192000"/>
              <a:gd name="connsiteY119" fmla="*/ 2451769 h 3482342"/>
              <a:gd name="connsiteX120" fmla="*/ 4681588 w 12192000"/>
              <a:gd name="connsiteY120" fmla="*/ 2467494 h 3482342"/>
              <a:gd name="connsiteX121" fmla="*/ 1783655 w 12192000"/>
              <a:gd name="connsiteY121" fmla="*/ 3163860 h 3482342"/>
              <a:gd name="connsiteX122" fmla="*/ 1325955 w 12192000"/>
              <a:gd name="connsiteY122" fmla="*/ 3176692 h 3482342"/>
              <a:gd name="connsiteX123" fmla="*/ 1190384 w 12192000"/>
              <a:gd name="connsiteY123" fmla="*/ 3203504 h 3482342"/>
              <a:gd name="connsiteX124" fmla="*/ 1094537 w 12192000"/>
              <a:gd name="connsiteY124" fmla="*/ 3229469 h 3482342"/>
              <a:gd name="connsiteX125" fmla="*/ 779276 w 12192000"/>
              <a:gd name="connsiteY125" fmla="*/ 3327290 h 3482342"/>
              <a:gd name="connsiteX126" fmla="*/ 600378 w 12192000"/>
              <a:gd name="connsiteY126" fmla="*/ 3335250 h 3482342"/>
              <a:gd name="connsiteX127" fmla="*/ 493457 w 12192000"/>
              <a:gd name="connsiteY127" fmla="*/ 3365044 h 3482342"/>
              <a:gd name="connsiteX128" fmla="*/ 349402 w 12192000"/>
              <a:gd name="connsiteY128" fmla="*/ 3380897 h 3482342"/>
              <a:gd name="connsiteX129" fmla="*/ 192183 w 12192000"/>
              <a:gd name="connsiteY129" fmla="*/ 3460075 h 3482342"/>
              <a:gd name="connsiteX130" fmla="*/ 46713 w 12192000"/>
              <a:gd name="connsiteY130" fmla="*/ 3462986 h 3482342"/>
              <a:gd name="connsiteX131" fmla="*/ 2765 w 12192000"/>
              <a:gd name="connsiteY131" fmla="*/ 3480770 h 3482342"/>
              <a:gd name="connsiteX132" fmla="*/ 0 w 12192000"/>
              <a:gd name="connsiteY132" fmla="*/ 3482342 h 3482342"/>
              <a:gd name="connsiteX133" fmla="*/ 0 w 12192000"/>
              <a:gd name="connsiteY133"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33438 w 12192000"/>
              <a:gd name="connsiteY23" fmla="*/ 1106812 h 3482342"/>
              <a:gd name="connsiteX24" fmla="*/ 11120819 w 12192000"/>
              <a:gd name="connsiteY24" fmla="*/ 1126133 h 3482342"/>
              <a:gd name="connsiteX25" fmla="*/ 11028687 w 12192000"/>
              <a:gd name="connsiteY25" fmla="*/ 1199018 h 3482342"/>
              <a:gd name="connsiteX26" fmla="*/ 10974565 w 12192000"/>
              <a:gd name="connsiteY26" fmla="*/ 1226849 h 3482342"/>
              <a:gd name="connsiteX27" fmla="*/ 10960443 w 12192000"/>
              <a:gd name="connsiteY27" fmla="*/ 1244502 h 3482342"/>
              <a:gd name="connsiteX28" fmla="*/ 10879242 w 12192000"/>
              <a:gd name="connsiteY28" fmla="*/ 1269215 h 3482342"/>
              <a:gd name="connsiteX29" fmla="*/ 10850998 w 12192000"/>
              <a:gd name="connsiteY29" fmla="*/ 1269215 h 3482342"/>
              <a:gd name="connsiteX30" fmla="*/ 10815658 w 12192000"/>
              <a:gd name="connsiteY30" fmla="*/ 1287849 h 3482342"/>
              <a:gd name="connsiteX31" fmla="*/ 10723900 w 12192000"/>
              <a:gd name="connsiteY31" fmla="*/ 1318642 h 3482342"/>
              <a:gd name="connsiteX32" fmla="*/ 10699186 w 12192000"/>
              <a:gd name="connsiteY32" fmla="*/ 1322173 h 3482342"/>
              <a:gd name="connsiteX33" fmla="*/ 10679906 w 12192000"/>
              <a:gd name="connsiteY33" fmla="*/ 1332049 h 3482342"/>
              <a:gd name="connsiteX34" fmla="*/ 10639834 w 12192000"/>
              <a:gd name="connsiteY34" fmla="*/ 1324989 h 3482342"/>
              <a:gd name="connsiteX35" fmla="*/ 10603863 w 12192000"/>
              <a:gd name="connsiteY35" fmla="*/ 1346886 h 3482342"/>
              <a:gd name="connsiteX36" fmla="*/ 10573203 w 12192000"/>
              <a:gd name="connsiteY36" fmla="*/ 1351996 h 3482342"/>
              <a:gd name="connsiteX37" fmla="*/ 10547375 w 12192000"/>
              <a:gd name="connsiteY37" fmla="*/ 1375130 h 3482342"/>
              <a:gd name="connsiteX38" fmla="*/ 10513263 w 12192000"/>
              <a:gd name="connsiteY38" fmla="*/ 1371939 h 3482342"/>
              <a:gd name="connsiteX39" fmla="*/ 10487356 w 12192000"/>
              <a:gd name="connsiteY39" fmla="*/ 1385722 h 3482342"/>
              <a:gd name="connsiteX40" fmla="*/ 10464012 w 12192000"/>
              <a:gd name="connsiteY40" fmla="*/ 1391778 h 3482342"/>
              <a:gd name="connsiteX41" fmla="*/ 10405409 w 12192000"/>
              <a:gd name="connsiteY41" fmla="*/ 1422789 h 3482342"/>
              <a:gd name="connsiteX42" fmla="*/ 10370530 w 12192000"/>
              <a:gd name="connsiteY42" fmla="*/ 1441596 h 3482342"/>
              <a:gd name="connsiteX43" fmla="*/ 10300239 w 12192000"/>
              <a:gd name="connsiteY43" fmla="*/ 1456332 h 3482342"/>
              <a:gd name="connsiteX44" fmla="*/ 10264922 w 12192000"/>
              <a:gd name="connsiteY44" fmla="*/ 1472107 h 3482342"/>
              <a:gd name="connsiteX45" fmla="*/ 10229629 w 12192000"/>
              <a:gd name="connsiteY45" fmla="*/ 1470454 h 3482342"/>
              <a:gd name="connsiteX46" fmla="*/ 10201385 w 12192000"/>
              <a:gd name="connsiteY46" fmla="*/ 1477515 h 3482342"/>
              <a:gd name="connsiteX47" fmla="*/ 10151958 w 12192000"/>
              <a:gd name="connsiteY47" fmla="*/ 1477515 h 3482342"/>
              <a:gd name="connsiteX48" fmla="*/ 10120184 w 12192000"/>
              <a:gd name="connsiteY48" fmla="*/ 1466924 h 3482342"/>
              <a:gd name="connsiteX49" fmla="*/ 10081348 w 12192000"/>
              <a:gd name="connsiteY49" fmla="*/ 1481046 h 3482342"/>
              <a:gd name="connsiteX50" fmla="*/ 10058690 w 12192000"/>
              <a:gd name="connsiteY50" fmla="*/ 1474888 h 3482342"/>
              <a:gd name="connsiteX51" fmla="*/ 10004424 w 12192000"/>
              <a:gd name="connsiteY51" fmla="*/ 1489801 h 3482342"/>
              <a:gd name="connsiteX52" fmla="*/ 9999951 w 12192000"/>
              <a:gd name="connsiteY52" fmla="*/ 1499127 h 3482342"/>
              <a:gd name="connsiteX53" fmla="*/ 9845462 w 12192000"/>
              <a:gd name="connsiteY53" fmla="*/ 1548192 h 3482342"/>
              <a:gd name="connsiteX54" fmla="*/ 9736156 w 12192000"/>
              <a:gd name="connsiteY54" fmla="*/ 1581928 h 3482342"/>
              <a:gd name="connsiteX55" fmla="*/ 9693355 w 12192000"/>
              <a:gd name="connsiteY55" fmla="*/ 1602632 h 3482342"/>
              <a:gd name="connsiteX56" fmla="*/ 9664242 w 12192000"/>
              <a:gd name="connsiteY56" fmla="*/ 1622075 h 3482342"/>
              <a:gd name="connsiteX57" fmla="*/ 9579195 w 12192000"/>
              <a:gd name="connsiteY57" fmla="*/ 1648017 h 3482342"/>
              <a:gd name="connsiteX58" fmla="*/ 9433652 w 12192000"/>
              <a:gd name="connsiteY58" fmla="*/ 1681174 h 3482342"/>
              <a:gd name="connsiteX59" fmla="*/ 9403775 w 12192000"/>
              <a:gd name="connsiteY59" fmla="*/ 1690403 h 3482342"/>
              <a:gd name="connsiteX60" fmla="*/ 9382503 w 12192000"/>
              <a:gd name="connsiteY60" fmla="*/ 1706957 h 3482342"/>
              <a:gd name="connsiteX61" fmla="*/ 9381410 w 12192000"/>
              <a:gd name="connsiteY61" fmla="*/ 1718312 h 3482342"/>
              <a:gd name="connsiteX62" fmla="*/ 9365685 w 12192000"/>
              <a:gd name="connsiteY62" fmla="*/ 1724772 h 3482342"/>
              <a:gd name="connsiteX63" fmla="*/ 9278020 w 12192000"/>
              <a:gd name="connsiteY63" fmla="*/ 1741161 h 3482342"/>
              <a:gd name="connsiteX64" fmla="*/ 9217145 w 12192000"/>
              <a:gd name="connsiteY64" fmla="*/ 1771195 h 3482342"/>
              <a:gd name="connsiteX65" fmla="*/ 8955875 w 12192000"/>
              <a:gd name="connsiteY65" fmla="*/ 1796806 h 3482342"/>
              <a:gd name="connsiteX66" fmla="*/ 8648415 w 12192000"/>
              <a:gd name="connsiteY66" fmla="*/ 1878623 h 3482342"/>
              <a:gd name="connsiteX67" fmla="*/ 8538519 w 12192000"/>
              <a:gd name="connsiteY67" fmla="*/ 1894114 h 3482342"/>
              <a:gd name="connsiteX68" fmla="*/ 8393565 w 12192000"/>
              <a:gd name="connsiteY68" fmla="*/ 1965974 h 3482342"/>
              <a:gd name="connsiteX69" fmla="*/ 8236214 w 12192000"/>
              <a:gd name="connsiteY69" fmla="*/ 1909725 h 3482342"/>
              <a:gd name="connsiteX70" fmla="*/ 8132104 w 12192000"/>
              <a:gd name="connsiteY70" fmla="*/ 1895727 h 3482342"/>
              <a:gd name="connsiteX71" fmla="*/ 7918078 w 12192000"/>
              <a:gd name="connsiteY71" fmla="*/ 1862668 h 3482342"/>
              <a:gd name="connsiteX72" fmla="*/ 7817899 w 12192000"/>
              <a:gd name="connsiteY72" fmla="*/ 1862176 h 3482342"/>
              <a:gd name="connsiteX73" fmla="*/ 7768994 w 12192000"/>
              <a:gd name="connsiteY73" fmla="*/ 1855721 h 3482342"/>
              <a:gd name="connsiteX74" fmla="*/ 7618027 w 12192000"/>
              <a:gd name="connsiteY74" fmla="*/ 1830959 h 3482342"/>
              <a:gd name="connsiteX75" fmla="*/ 7449425 w 12192000"/>
              <a:gd name="connsiteY75" fmla="*/ 1810910 h 3482342"/>
              <a:gd name="connsiteX76" fmla="*/ 7342915 w 12192000"/>
              <a:gd name="connsiteY76" fmla="*/ 1819827 h 3482342"/>
              <a:gd name="connsiteX77" fmla="*/ 7255191 w 12192000"/>
              <a:gd name="connsiteY77" fmla="*/ 1834354 h 3482342"/>
              <a:gd name="connsiteX78" fmla="*/ 7131205 w 12192000"/>
              <a:gd name="connsiteY78" fmla="*/ 1845557 h 3482342"/>
              <a:gd name="connsiteX79" fmla="*/ 6941837 w 12192000"/>
              <a:gd name="connsiteY79" fmla="*/ 1840640 h 3482342"/>
              <a:gd name="connsiteX80" fmla="*/ 6837145 w 12192000"/>
              <a:gd name="connsiteY80" fmla="*/ 1870724 h 3482342"/>
              <a:gd name="connsiteX81" fmla="*/ 6753991 w 12192000"/>
              <a:gd name="connsiteY81" fmla="*/ 1860969 h 3482342"/>
              <a:gd name="connsiteX82" fmla="*/ 6727754 w 12192000"/>
              <a:gd name="connsiteY82" fmla="*/ 1882372 h 3482342"/>
              <a:gd name="connsiteX83" fmla="*/ 6723371 w 12192000"/>
              <a:gd name="connsiteY83" fmla="*/ 1886494 h 3482342"/>
              <a:gd name="connsiteX84" fmla="*/ 6702779 w 12192000"/>
              <a:gd name="connsiteY84" fmla="*/ 1893601 h 3482342"/>
              <a:gd name="connsiteX85" fmla="*/ 6686657 w 12192000"/>
              <a:gd name="connsiteY85" fmla="*/ 1907344 h 3482342"/>
              <a:gd name="connsiteX86" fmla="*/ 6651330 w 12192000"/>
              <a:gd name="connsiteY86" fmla="*/ 1922921 h 3482342"/>
              <a:gd name="connsiteX87" fmla="*/ 6622958 w 12192000"/>
              <a:gd name="connsiteY87" fmla="*/ 1936255 h 3482342"/>
              <a:gd name="connsiteX88" fmla="*/ 6522602 w 12192000"/>
              <a:gd name="connsiteY88" fmla="*/ 1954133 h 3482342"/>
              <a:gd name="connsiteX89" fmla="*/ 6444344 w 12192000"/>
              <a:gd name="connsiteY89" fmla="*/ 1969663 h 3482342"/>
              <a:gd name="connsiteX90" fmla="*/ 6409626 w 12192000"/>
              <a:gd name="connsiteY90" fmla="*/ 1978846 h 3482342"/>
              <a:gd name="connsiteX91" fmla="*/ 6333446 w 12192000"/>
              <a:gd name="connsiteY91" fmla="*/ 1997163 h 3482342"/>
              <a:gd name="connsiteX92" fmla="*/ 6294933 w 12192000"/>
              <a:gd name="connsiteY92" fmla="*/ 2019412 h 3482342"/>
              <a:gd name="connsiteX93" fmla="*/ 6238719 w 12192000"/>
              <a:gd name="connsiteY93" fmla="*/ 2042547 h 3482342"/>
              <a:gd name="connsiteX94" fmla="*/ 6187205 w 12192000"/>
              <a:gd name="connsiteY94" fmla="*/ 2060048 h 3482342"/>
              <a:gd name="connsiteX95" fmla="*/ 6138780 w 12192000"/>
              <a:gd name="connsiteY95" fmla="*/ 2081918 h 3482342"/>
              <a:gd name="connsiteX96" fmla="*/ 6120125 w 12192000"/>
              <a:gd name="connsiteY96" fmla="*/ 2109475 h 3482342"/>
              <a:gd name="connsiteX97" fmla="*/ 6056576 w 12192000"/>
              <a:gd name="connsiteY97" fmla="*/ 2120066 h 3482342"/>
              <a:gd name="connsiteX98" fmla="*/ 5993794 w 12192000"/>
              <a:gd name="connsiteY98" fmla="*/ 2122569 h 3482342"/>
              <a:gd name="connsiteX99" fmla="*/ 5943601 w 12192000"/>
              <a:gd name="connsiteY99" fmla="*/ 2137719 h 3482342"/>
              <a:gd name="connsiteX100" fmla="*/ 5898141 w 12192000"/>
              <a:gd name="connsiteY100" fmla="*/ 2144806 h 3482342"/>
              <a:gd name="connsiteX101" fmla="*/ 5855337 w 12192000"/>
              <a:gd name="connsiteY101" fmla="*/ 2137719 h 3482342"/>
              <a:gd name="connsiteX102" fmla="*/ 5817682 w 12192000"/>
              <a:gd name="connsiteY102" fmla="*/ 2157358 h 3482342"/>
              <a:gd name="connsiteX103" fmla="*/ 5735300 w 12192000"/>
              <a:gd name="connsiteY103" fmla="*/ 2158902 h 3482342"/>
              <a:gd name="connsiteX104" fmla="*/ 5591469 w 12192000"/>
              <a:gd name="connsiteY104" fmla="*/ 2178389 h 3482342"/>
              <a:gd name="connsiteX105" fmla="*/ 5505818 w 12192000"/>
              <a:gd name="connsiteY105" fmla="*/ 2194207 h 3482342"/>
              <a:gd name="connsiteX106" fmla="*/ 5452860 w 12192000"/>
              <a:gd name="connsiteY106" fmla="*/ 2180085 h 3482342"/>
              <a:gd name="connsiteX107" fmla="*/ 5414282 w 12192000"/>
              <a:gd name="connsiteY107" fmla="*/ 2183070 h 3482342"/>
              <a:gd name="connsiteX108" fmla="*/ 5368369 w 12192000"/>
              <a:gd name="connsiteY108" fmla="*/ 2204272 h 3482342"/>
              <a:gd name="connsiteX109" fmla="*/ 5336354 w 12192000"/>
              <a:gd name="connsiteY109" fmla="*/ 2218920 h 3482342"/>
              <a:gd name="connsiteX110" fmla="*/ 5291263 w 12192000"/>
              <a:gd name="connsiteY110" fmla="*/ 2239182 h 3482342"/>
              <a:gd name="connsiteX111" fmla="*/ 5255152 w 12192000"/>
              <a:gd name="connsiteY111" fmla="*/ 2247164 h 3482342"/>
              <a:gd name="connsiteX112" fmla="*/ 5233796 w 12192000"/>
              <a:gd name="connsiteY112" fmla="*/ 2268260 h 3482342"/>
              <a:gd name="connsiteX113" fmla="*/ 5212786 w 12192000"/>
              <a:gd name="connsiteY113" fmla="*/ 2296592 h 3482342"/>
              <a:gd name="connsiteX114" fmla="*/ 5173523 w 12192000"/>
              <a:gd name="connsiteY114" fmla="*/ 2309057 h 3482342"/>
              <a:gd name="connsiteX115" fmla="*/ 5123830 w 12192000"/>
              <a:gd name="connsiteY115" fmla="*/ 2307070 h 3482342"/>
              <a:gd name="connsiteX116" fmla="*/ 5065426 w 12192000"/>
              <a:gd name="connsiteY116" fmla="*/ 2324076 h 3482342"/>
              <a:gd name="connsiteX117" fmla="*/ 4975908 w 12192000"/>
              <a:gd name="connsiteY117" fmla="*/ 2364128 h 3482342"/>
              <a:gd name="connsiteX118" fmla="*/ 4913723 w 12192000"/>
              <a:gd name="connsiteY118" fmla="*/ 2385265 h 3482342"/>
              <a:gd name="connsiteX119" fmla="*/ 4746485 w 12192000"/>
              <a:gd name="connsiteY119" fmla="*/ 2451769 h 3482342"/>
              <a:gd name="connsiteX120" fmla="*/ 4681588 w 12192000"/>
              <a:gd name="connsiteY120" fmla="*/ 2467494 h 3482342"/>
              <a:gd name="connsiteX121" fmla="*/ 1783655 w 12192000"/>
              <a:gd name="connsiteY121" fmla="*/ 3163860 h 3482342"/>
              <a:gd name="connsiteX122" fmla="*/ 1325955 w 12192000"/>
              <a:gd name="connsiteY122" fmla="*/ 3176692 h 3482342"/>
              <a:gd name="connsiteX123" fmla="*/ 1190384 w 12192000"/>
              <a:gd name="connsiteY123" fmla="*/ 3203504 h 3482342"/>
              <a:gd name="connsiteX124" fmla="*/ 1094537 w 12192000"/>
              <a:gd name="connsiteY124" fmla="*/ 3229469 h 3482342"/>
              <a:gd name="connsiteX125" fmla="*/ 779276 w 12192000"/>
              <a:gd name="connsiteY125" fmla="*/ 3327290 h 3482342"/>
              <a:gd name="connsiteX126" fmla="*/ 600378 w 12192000"/>
              <a:gd name="connsiteY126" fmla="*/ 3335250 h 3482342"/>
              <a:gd name="connsiteX127" fmla="*/ 493457 w 12192000"/>
              <a:gd name="connsiteY127" fmla="*/ 3365044 h 3482342"/>
              <a:gd name="connsiteX128" fmla="*/ 349402 w 12192000"/>
              <a:gd name="connsiteY128" fmla="*/ 3380897 h 3482342"/>
              <a:gd name="connsiteX129" fmla="*/ 192183 w 12192000"/>
              <a:gd name="connsiteY129" fmla="*/ 3460075 h 3482342"/>
              <a:gd name="connsiteX130" fmla="*/ 46713 w 12192000"/>
              <a:gd name="connsiteY130" fmla="*/ 3462986 h 3482342"/>
              <a:gd name="connsiteX131" fmla="*/ 2765 w 12192000"/>
              <a:gd name="connsiteY131" fmla="*/ 3480770 h 3482342"/>
              <a:gd name="connsiteX132" fmla="*/ 0 w 12192000"/>
              <a:gd name="connsiteY132" fmla="*/ 3482342 h 3482342"/>
              <a:gd name="connsiteX133" fmla="*/ 0 w 12192000"/>
              <a:gd name="connsiteY133"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33438 w 12192000"/>
              <a:gd name="connsiteY23" fmla="*/ 1106812 h 3482342"/>
              <a:gd name="connsiteX24" fmla="*/ 11120819 w 12192000"/>
              <a:gd name="connsiteY24" fmla="*/ 1126133 h 3482342"/>
              <a:gd name="connsiteX25" fmla="*/ 11028687 w 12192000"/>
              <a:gd name="connsiteY25" fmla="*/ 1199018 h 3482342"/>
              <a:gd name="connsiteX26" fmla="*/ 10974565 w 12192000"/>
              <a:gd name="connsiteY26" fmla="*/ 1226849 h 3482342"/>
              <a:gd name="connsiteX27" fmla="*/ 10960443 w 12192000"/>
              <a:gd name="connsiteY27" fmla="*/ 1244502 h 3482342"/>
              <a:gd name="connsiteX28" fmla="*/ 10879242 w 12192000"/>
              <a:gd name="connsiteY28" fmla="*/ 1269215 h 3482342"/>
              <a:gd name="connsiteX29" fmla="*/ 10850998 w 12192000"/>
              <a:gd name="connsiteY29" fmla="*/ 1269215 h 3482342"/>
              <a:gd name="connsiteX30" fmla="*/ 10815658 w 12192000"/>
              <a:gd name="connsiteY30" fmla="*/ 1287849 h 3482342"/>
              <a:gd name="connsiteX31" fmla="*/ 10723900 w 12192000"/>
              <a:gd name="connsiteY31" fmla="*/ 1318642 h 3482342"/>
              <a:gd name="connsiteX32" fmla="*/ 10699186 w 12192000"/>
              <a:gd name="connsiteY32" fmla="*/ 1322173 h 3482342"/>
              <a:gd name="connsiteX33" fmla="*/ 10679906 w 12192000"/>
              <a:gd name="connsiteY33" fmla="*/ 1332049 h 3482342"/>
              <a:gd name="connsiteX34" fmla="*/ 10639834 w 12192000"/>
              <a:gd name="connsiteY34" fmla="*/ 1324989 h 3482342"/>
              <a:gd name="connsiteX35" fmla="*/ 10603863 w 12192000"/>
              <a:gd name="connsiteY35" fmla="*/ 1346886 h 3482342"/>
              <a:gd name="connsiteX36" fmla="*/ 10573203 w 12192000"/>
              <a:gd name="connsiteY36" fmla="*/ 1351996 h 3482342"/>
              <a:gd name="connsiteX37" fmla="*/ 10547375 w 12192000"/>
              <a:gd name="connsiteY37" fmla="*/ 1375130 h 3482342"/>
              <a:gd name="connsiteX38" fmla="*/ 10513263 w 12192000"/>
              <a:gd name="connsiteY38" fmla="*/ 1371939 h 3482342"/>
              <a:gd name="connsiteX39" fmla="*/ 10487356 w 12192000"/>
              <a:gd name="connsiteY39" fmla="*/ 1385722 h 3482342"/>
              <a:gd name="connsiteX40" fmla="*/ 10464012 w 12192000"/>
              <a:gd name="connsiteY40" fmla="*/ 1391778 h 3482342"/>
              <a:gd name="connsiteX41" fmla="*/ 10405409 w 12192000"/>
              <a:gd name="connsiteY41" fmla="*/ 1422789 h 3482342"/>
              <a:gd name="connsiteX42" fmla="*/ 10370530 w 12192000"/>
              <a:gd name="connsiteY42" fmla="*/ 1441596 h 3482342"/>
              <a:gd name="connsiteX43" fmla="*/ 10300239 w 12192000"/>
              <a:gd name="connsiteY43" fmla="*/ 1456332 h 3482342"/>
              <a:gd name="connsiteX44" fmla="*/ 10264922 w 12192000"/>
              <a:gd name="connsiteY44" fmla="*/ 1472107 h 3482342"/>
              <a:gd name="connsiteX45" fmla="*/ 10229629 w 12192000"/>
              <a:gd name="connsiteY45" fmla="*/ 1470454 h 3482342"/>
              <a:gd name="connsiteX46" fmla="*/ 10201385 w 12192000"/>
              <a:gd name="connsiteY46" fmla="*/ 1477515 h 3482342"/>
              <a:gd name="connsiteX47" fmla="*/ 10151958 w 12192000"/>
              <a:gd name="connsiteY47" fmla="*/ 1477515 h 3482342"/>
              <a:gd name="connsiteX48" fmla="*/ 10120184 w 12192000"/>
              <a:gd name="connsiteY48" fmla="*/ 1466924 h 3482342"/>
              <a:gd name="connsiteX49" fmla="*/ 10081348 w 12192000"/>
              <a:gd name="connsiteY49" fmla="*/ 1481046 h 3482342"/>
              <a:gd name="connsiteX50" fmla="*/ 10058690 w 12192000"/>
              <a:gd name="connsiteY50" fmla="*/ 1474888 h 3482342"/>
              <a:gd name="connsiteX51" fmla="*/ 10004424 w 12192000"/>
              <a:gd name="connsiteY51" fmla="*/ 1489801 h 3482342"/>
              <a:gd name="connsiteX52" fmla="*/ 9999951 w 12192000"/>
              <a:gd name="connsiteY52" fmla="*/ 1499127 h 3482342"/>
              <a:gd name="connsiteX53" fmla="*/ 9845462 w 12192000"/>
              <a:gd name="connsiteY53" fmla="*/ 1548192 h 3482342"/>
              <a:gd name="connsiteX54" fmla="*/ 9736156 w 12192000"/>
              <a:gd name="connsiteY54" fmla="*/ 1581928 h 3482342"/>
              <a:gd name="connsiteX55" fmla="*/ 9693355 w 12192000"/>
              <a:gd name="connsiteY55" fmla="*/ 1602632 h 3482342"/>
              <a:gd name="connsiteX56" fmla="*/ 9664242 w 12192000"/>
              <a:gd name="connsiteY56" fmla="*/ 1622075 h 3482342"/>
              <a:gd name="connsiteX57" fmla="*/ 9579195 w 12192000"/>
              <a:gd name="connsiteY57" fmla="*/ 1648017 h 3482342"/>
              <a:gd name="connsiteX58" fmla="*/ 9433652 w 12192000"/>
              <a:gd name="connsiteY58" fmla="*/ 1681174 h 3482342"/>
              <a:gd name="connsiteX59" fmla="*/ 9403775 w 12192000"/>
              <a:gd name="connsiteY59" fmla="*/ 1690403 h 3482342"/>
              <a:gd name="connsiteX60" fmla="*/ 9382503 w 12192000"/>
              <a:gd name="connsiteY60" fmla="*/ 1706957 h 3482342"/>
              <a:gd name="connsiteX61" fmla="*/ 9381410 w 12192000"/>
              <a:gd name="connsiteY61" fmla="*/ 1718312 h 3482342"/>
              <a:gd name="connsiteX62" fmla="*/ 9365685 w 12192000"/>
              <a:gd name="connsiteY62" fmla="*/ 1724772 h 3482342"/>
              <a:gd name="connsiteX63" fmla="*/ 9278020 w 12192000"/>
              <a:gd name="connsiteY63" fmla="*/ 1741161 h 3482342"/>
              <a:gd name="connsiteX64" fmla="*/ 9217145 w 12192000"/>
              <a:gd name="connsiteY64" fmla="*/ 1771195 h 3482342"/>
              <a:gd name="connsiteX65" fmla="*/ 8955875 w 12192000"/>
              <a:gd name="connsiteY65" fmla="*/ 1796806 h 3482342"/>
              <a:gd name="connsiteX66" fmla="*/ 8648415 w 12192000"/>
              <a:gd name="connsiteY66" fmla="*/ 1878623 h 3482342"/>
              <a:gd name="connsiteX67" fmla="*/ 8538519 w 12192000"/>
              <a:gd name="connsiteY67" fmla="*/ 1894114 h 3482342"/>
              <a:gd name="connsiteX68" fmla="*/ 8506541 w 12192000"/>
              <a:gd name="connsiteY68" fmla="*/ 1905955 h 3482342"/>
              <a:gd name="connsiteX69" fmla="*/ 8236214 w 12192000"/>
              <a:gd name="connsiteY69" fmla="*/ 1909725 h 3482342"/>
              <a:gd name="connsiteX70" fmla="*/ 8132104 w 12192000"/>
              <a:gd name="connsiteY70" fmla="*/ 1895727 h 3482342"/>
              <a:gd name="connsiteX71" fmla="*/ 7918078 w 12192000"/>
              <a:gd name="connsiteY71" fmla="*/ 1862668 h 3482342"/>
              <a:gd name="connsiteX72" fmla="*/ 7817899 w 12192000"/>
              <a:gd name="connsiteY72" fmla="*/ 1862176 h 3482342"/>
              <a:gd name="connsiteX73" fmla="*/ 7768994 w 12192000"/>
              <a:gd name="connsiteY73" fmla="*/ 1855721 h 3482342"/>
              <a:gd name="connsiteX74" fmla="*/ 7618027 w 12192000"/>
              <a:gd name="connsiteY74" fmla="*/ 1830959 h 3482342"/>
              <a:gd name="connsiteX75" fmla="*/ 7449425 w 12192000"/>
              <a:gd name="connsiteY75" fmla="*/ 1810910 h 3482342"/>
              <a:gd name="connsiteX76" fmla="*/ 7342915 w 12192000"/>
              <a:gd name="connsiteY76" fmla="*/ 1819827 h 3482342"/>
              <a:gd name="connsiteX77" fmla="*/ 7255191 w 12192000"/>
              <a:gd name="connsiteY77" fmla="*/ 1834354 h 3482342"/>
              <a:gd name="connsiteX78" fmla="*/ 7131205 w 12192000"/>
              <a:gd name="connsiteY78" fmla="*/ 1845557 h 3482342"/>
              <a:gd name="connsiteX79" fmla="*/ 6941837 w 12192000"/>
              <a:gd name="connsiteY79" fmla="*/ 1840640 h 3482342"/>
              <a:gd name="connsiteX80" fmla="*/ 6837145 w 12192000"/>
              <a:gd name="connsiteY80" fmla="*/ 1870724 h 3482342"/>
              <a:gd name="connsiteX81" fmla="*/ 6753991 w 12192000"/>
              <a:gd name="connsiteY81" fmla="*/ 1860969 h 3482342"/>
              <a:gd name="connsiteX82" fmla="*/ 6727754 w 12192000"/>
              <a:gd name="connsiteY82" fmla="*/ 1882372 h 3482342"/>
              <a:gd name="connsiteX83" fmla="*/ 6723371 w 12192000"/>
              <a:gd name="connsiteY83" fmla="*/ 1886494 h 3482342"/>
              <a:gd name="connsiteX84" fmla="*/ 6702779 w 12192000"/>
              <a:gd name="connsiteY84" fmla="*/ 1893601 h 3482342"/>
              <a:gd name="connsiteX85" fmla="*/ 6686657 w 12192000"/>
              <a:gd name="connsiteY85" fmla="*/ 1907344 h 3482342"/>
              <a:gd name="connsiteX86" fmla="*/ 6651330 w 12192000"/>
              <a:gd name="connsiteY86" fmla="*/ 1922921 h 3482342"/>
              <a:gd name="connsiteX87" fmla="*/ 6622958 w 12192000"/>
              <a:gd name="connsiteY87" fmla="*/ 1936255 h 3482342"/>
              <a:gd name="connsiteX88" fmla="*/ 6522602 w 12192000"/>
              <a:gd name="connsiteY88" fmla="*/ 1954133 h 3482342"/>
              <a:gd name="connsiteX89" fmla="*/ 6444344 w 12192000"/>
              <a:gd name="connsiteY89" fmla="*/ 1969663 h 3482342"/>
              <a:gd name="connsiteX90" fmla="*/ 6409626 w 12192000"/>
              <a:gd name="connsiteY90" fmla="*/ 1978846 h 3482342"/>
              <a:gd name="connsiteX91" fmla="*/ 6333446 w 12192000"/>
              <a:gd name="connsiteY91" fmla="*/ 1997163 h 3482342"/>
              <a:gd name="connsiteX92" fmla="*/ 6294933 w 12192000"/>
              <a:gd name="connsiteY92" fmla="*/ 2019412 h 3482342"/>
              <a:gd name="connsiteX93" fmla="*/ 6238719 w 12192000"/>
              <a:gd name="connsiteY93" fmla="*/ 2042547 h 3482342"/>
              <a:gd name="connsiteX94" fmla="*/ 6187205 w 12192000"/>
              <a:gd name="connsiteY94" fmla="*/ 2060048 h 3482342"/>
              <a:gd name="connsiteX95" fmla="*/ 6138780 w 12192000"/>
              <a:gd name="connsiteY95" fmla="*/ 2081918 h 3482342"/>
              <a:gd name="connsiteX96" fmla="*/ 6120125 w 12192000"/>
              <a:gd name="connsiteY96" fmla="*/ 2109475 h 3482342"/>
              <a:gd name="connsiteX97" fmla="*/ 6056576 w 12192000"/>
              <a:gd name="connsiteY97" fmla="*/ 2120066 h 3482342"/>
              <a:gd name="connsiteX98" fmla="*/ 5993794 w 12192000"/>
              <a:gd name="connsiteY98" fmla="*/ 2122569 h 3482342"/>
              <a:gd name="connsiteX99" fmla="*/ 5943601 w 12192000"/>
              <a:gd name="connsiteY99" fmla="*/ 2137719 h 3482342"/>
              <a:gd name="connsiteX100" fmla="*/ 5898141 w 12192000"/>
              <a:gd name="connsiteY100" fmla="*/ 2144806 h 3482342"/>
              <a:gd name="connsiteX101" fmla="*/ 5855337 w 12192000"/>
              <a:gd name="connsiteY101" fmla="*/ 2137719 h 3482342"/>
              <a:gd name="connsiteX102" fmla="*/ 5817682 w 12192000"/>
              <a:gd name="connsiteY102" fmla="*/ 2157358 h 3482342"/>
              <a:gd name="connsiteX103" fmla="*/ 5735300 w 12192000"/>
              <a:gd name="connsiteY103" fmla="*/ 2158902 h 3482342"/>
              <a:gd name="connsiteX104" fmla="*/ 5591469 w 12192000"/>
              <a:gd name="connsiteY104" fmla="*/ 2178389 h 3482342"/>
              <a:gd name="connsiteX105" fmla="*/ 5505818 w 12192000"/>
              <a:gd name="connsiteY105" fmla="*/ 2194207 h 3482342"/>
              <a:gd name="connsiteX106" fmla="*/ 5452860 w 12192000"/>
              <a:gd name="connsiteY106" fmla="*/ 2180085 h 3482342"/>
              <a:gd name="connsiteX107" fmla="*/ 5414282 w 12192000"/>
              <a:gd name="connsiteY107" fmla="*/ 2183070 h 3482342"/>
              <a:gd name="connsiteX108" fmla="*/ 5368369 w 12192000"/>
              <a:gd name="connsiteY108" fmla="*/ 2204272 h 3482342"/>
              <a:gd name="connsiteX109" fmla="*/ 5336354 w 12192000"/>
              <a:gd name="connsiteY109" fmla="*/ 2218920 h 3482342"/>
              <a:gd name="connsiteX110" fmla="*/ 5291263 w 12192000"/>
              <a:gd name="connsiteY110" fmla="*/ 2239182 h 3482342"/>
              <a:gd name="connsiteX111" fmla="*/ 5255152 w 12192000"/>
              <a:gd name="connsiteY111" fmla="*/ 2247164 h 3482342"/>
              <a:gd name="connsiteX112" fmla="*/ 5233796 w 12192000"/>
              <a:gd name="connsiteY112" fmla="*/ 2268260 h 3482342"/>
              <a:gd name="connsiteX113" fmla="*/ 5212786 w 12192000"/>
              <a:gd name="connsiteY113" fmla="*/ 2296592 h 3482342"/>
              <a:gd name="connsiteX114" fmla="*/ 5173523 w 12192000"/>
              <a:gd name="connsiteY114" fmla="*/ 2309057 h 3482342"/>
              <a:gd name="connsiteX115" fmla="*/ 5123830 w 12192000"/>
              <a:gd name="connsiteY115" fmla="*/ 2307070 h 3482342"/>
              <a:gd name="connsiteX116" fmla="*/ 5065426 w 12192000"/>
              <a:gd name="connsiteY116" fmla="*/ 2324076 h 3482342"/>
              <a:gd name="connsiteX117" fmla="*/ 4975908 w 12192000"/>
              <a:gd name="connsiteY117" fmla="*/ 2364128 h 3482342"/>
              <a:gd name="connsiteX118" fmla="*/ 4913723 w 12192000"/>
              <a:gd name="connsiteY118" fmla="*/ 2385265 h 3482342"/>
              <a:gd name="connsiteX119" fmla="*/ 4746485 w 12192000"/>
              <a:gd name="connsiteY119" fmla="*/ 2451769 h 3482342"/>
              <a:gd name="connsiteX120" fmla="*/ 4681588 w 12192000"/>
              <a:gd name="connsiteY120" fmla="*/ 2467494 h 3482342"/>
              <a:gd name="connsiteX121" fmla="*/ 1783655 w 12192000"/>
              <a:gd name="connsiteY121" fmla="*/ 3163860 h 3482342"/>
              <a:gd name="connsiteX122" fmla="*/ 1325955 w 12192000"/>
              <a:gd name="connsiteY122" fmla="*/ 3176692 h 3482342"/>
              <a:gd name="connsiteX123" fmla="*/ 1190384 w 12192000"/>
              <a:gd name="connsiteY123" fmla="*/ 3203504 h 3482342"/>
              <a:gd name="connsiteX124" fmla="*/ 1094537 w 12192000"/>
              <a:gd name="connsiteY124" fmla="*/ 3229469 h 3482342"/>
              <a:gd name="connsiteX125" fmla="*/ 779276 w 12192000"/>
              <a:gd name="connsiteY125" fmla="*/ 3327290 h 3482342"/>
              <a:gd name="connsiteX126" fmla="*/ 600378 w 12192000"/>
              <a:gd name="connsiteY126" fmla="*/ 3335250 h 3482342"/>
              <a:gd name="connsiteX127" fmla="*/ 493457 w 12192000"/>
              <a:gd name="connsiteY127" fmla="*/ 3365044 h 3482342"/>
              <a:gd name="connsiteX128" fmla="*/ 349402 w 12192000"/>
              <a:gd name="connsiteY128" fmla="*/ 3380897 h 3482342"/>
              <a:gd name="connsiteX129" fmla="*/ 192183 w 12192000"/>
              <a:gd name="connsiteY129" fmla="*/ 3460075 h 3482342"/>
              <a:gd name="connsiteX130" fmla="*/ 46713 w 12192000"/>
              <a:gd name="connsiteY130" fmla="*/ 3462986 h 3482342"/>
              <a:gd name="connsiteX131" fmla="*/ 2765 w 12192000"/>
              <a:gd name="connsiteY131" fmla="*/ 3480770 h 3482342"/>
              <a:gd name="connsiteX132" fmla="*/ 0 w 12192000"/>
              <a:gd name="connsiteY132" fmla="*/ 3482342 h 3482342"/>
              <a:gd name="connsiteX133" fmla="*/ 0 w 12192000"/>
              <a:gd name="connsiteY133"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33438 w 12192000"/>
              <a:gd name="connsiteY23" fmla="*/ 1106812 h 3482342"/>
              <a:gd name="connsiteX24" fmla="*/ 11120819 w 12192000"/>
              <a:gd name="connsiteY24" fmla="*/ 1126133 h 3482342"/>
              <a:gd name="connsiteX25" fmla="*/ 11028687 w 12192000"/>
              <a:gd name="connsiteY25" fmla="*/ 1199018 h 3482342"/>
              <a:gd name="connsiteX26" fmla="*/ 10974565 w 12192000"/>
              <a:gd name="connsiteY26" fmla="*/ 1226849 h 3482342"/>
              <a:gd name="connsiteX27" fmla="*/ 10960443 w 12192000"/>
              <a:gd name="connsiteY27" fmla="*/ 1244502 h 3482342"/>
              <a:gd name="connsiteX28" fmla="*/ 10879242 w 12192000"/>
              <a:gd name="connsiteY28" fmla="*/ 1269215 h 3482342"/>
              <a:gd name="connsiteX29" fmla="*/ 10850998 w 12192000"/>
              <a:gd name="connsiteY29" fmla="*/ 1269215 h 3482342"/>
              <a:gd name="connsiteX30" fmla="*/ 10815658 w 12192000"/>
              <a:gd name="connsiteY30" fmla="*/ 1287849 h 3482342"/>
              <a:gd name="connsiteX31" fmla="*/ 10723900 w 12192000"/>
              <a:gd name="connsiteY31" fmla="*/ 1318642 h 3482342"/>
              <a:gd name="connsiteX32" fmla="*/ 10699186 w 12192000"/>
              <a:gd name="connsiteY32" fmla="*/ 1322173 h 3482342"/>
              <a:gd name="connsiteX33" fmla="*/ 10679906 w 12192000"/>
              <a:gd name="connsiteY33" fmla="*/ 1332049 h 3482342"/>
              <a:gd name="connsiteX34" fmla="*/ 10639834 w 12192000"/>
              <a:gd name="connsiteY34" fmla="*/ 1324989 h 3482342"/>
              <a:gd name="connsiteX35" fmla="*/ 10603863 w 12192000"/>
              <a:gd name="connsiteY35" fmla="*/ 1346886 h 3482342"/>
              <a:gd name="connsiteX36" fmla="*/ 10573203 w 12192000"/>
              <a:gd name="connsiteY36" fmla="*/ 1351996 h 3482342"/>
              <a:gd name="connsiteX37" fmla="*/ 10547375 w 12192000"/>
              <a:gd name="connsiteY37" fmla="*/ 1375130 h 3482342"/>
              <a:gd name="connsiteX38" fmla="*/ 10513263 w 12192000"/>
              <a:gd name="connsiteY38" fmla="*/ 1371939 h 3482342"/>
              <a:gd name="connsiteX39" fmla="*/ 10487356 w 12192000"/>
              <a:gd name="connsiteY39" fmla="*/ 1385722 h 3482342"/>
              <a:gd name="connsiteX40" fmla="*/ 10464012 w 12192000"/>
              <a:gd name="connsiteY40" fmla="*/ 1391778 h 3482342"/>
              <a:gd name="connsiteX41" fmla="*/ 10439694 w 12192000"/>
              <a:gd name="connsiteY41" fmla="*/ 1406905 h 3482342"/>
              <a:gd name="connsiteX42" fmla="*/ 10405409 w 12192000"/>
              <a:gd name="connsiteY42" fmla="*/ 1422789 h 3482342"/>
              <a:gd name="connsiteX43" fmla="*/ 10370530 w 12192000"/>
              <a:gd name="connsiteY43" fmla="*/ 1441596 h 3482342"/>
              <a:gd name="connsiteX44" fmla="*/ 10300239 w 12192000"/>
              <a:gd name="connsiteY44" fmla="*/ 1456332 h 3482342"/>
              <a:gd name="connsiteX45" fmla="*/ 10264922 w 12192000"/>
              <a:gd name="connsiteY45" fmla="*/ 1472107 h 3482342"/>
              <a:gd name="connsiteX46" fmla="*/ 10229629 w 12192000"/>
              <a:gd name="connsiteY46" fmla="*/ 1470454 h 3482342"/>
              <a:gd name="connsiteX47" fmla="*/ 10201385 w 12192000"/>
              <a:gd name="connsiteY47" fmla="*/ 1477515 h 3482342"/>
              <a:gd name="connsiteX48" fmla="*/ 10151958 w 12192000"/>
              <a:gd name="connsiteY48" fmla="*/ 1477515 h 3482342"/>
              <a:gd name="connsiteX49" fmla="*/ 10120184 w 12192000"/>
              <a:gd name="connsiteY49" fmla="*/ 1466924 h 3482342"/>
              <a:gd name="connsiteX50" fmla="*/ 10081348 w 12192000"/>
              <a:gd name="connsiteY50" fmla="*/ 1481046 h 3482342"/>
              <a:gd name="connsiteX51" fmla="*/ 10058690 w 12192000"/>
              <a:gd name="connsiteY51" fmla="*/ 1474888 h 3482342"/>
              <a:gd name="connsiteX52" fmla="*/ 10004424 w 12192000"/>
              <a:gd name="connsiteY52" fmla="*/ 1489801 h 3482342"/>
              <a:gd name="connsiteX53" fmla="*/ 9999951 w 12192000"/>
              <a:gd name="connsiteY53" fmla="*/ 1499127 h 3482342"/>
              <a:gd name="connsiteX54" fmla="*/ 9845462 w 12192000"/>
              <a:gd name="connsiteY54" fmla="*/ 1548192 h 3482342"/>
              <a:gd name="connsiteX55" fmla="*/ 9736156 w 12192000"/>
              <a:gd name="connsiteY55" fmla="*/ 1581928 h 3482342"/>
              <a:gd name="connsiteX56" fmla="*/ 9693355 w 12192000"/>
              <a:gd name="connsiteY56" fmla="*/ 1602632 h 3482342"/>
              <a:gd name="connsiteX57" fmla="*/ 9664242 w 12192000"/>
              <a:gd name="connsiteY57" fmla="*/ 1622075 h 3482342"/>
              <a:gd name="connsiteX58" fmla="*/ 9579195 w 12192000"/>
              <a:gd name="connsiteY58" fmla="*/ 1648017 h 3482342"/>
              <a:gd name="connsiteX59" fmla="*/ 9433652 w 12192000"/>
              <a:gd name="connsiteY59" fmla="*/ 1681174 h 3482342"/>
              <a:gd name="connsiteX60" fmla="*/ 9403775 w 12192000"/>
              <a:gd name="connsiteY60" fmla="*/ 1690403 h 3482342"/>
              <a:gd name="connsiteX61" fmla="*/ 9382503 w 12192000"/>
              <a:gd name="connsiteY61" fmla="*/ 1706957 h 3482342"/>
              <a:gd name="connsiteX62" fmla="*/ 9381410 w 12192000"/>
              <a:gd name="connsiteY62" fmla="*/ 1718312 h 3482342"/>
              <a:gd name="connsiteX63" fmla="*/ 9365685 w 12192000"/>
              <a:gd name="connsiteY63" fmla="*/ 1724772 h 3482342"/>
              <a:gd name="connsiteX64" fmla="*/ 9278020 w 12192000"/>
              <a:gd name="connsiteY64" fmla="*/ 1741161 h 3482342"/>
              <a:gd name="connsiteX65" fmla="*/ 9217145 w 12192000"/>
              <a:gd name="connsiteY65" fmla="*/ 1771195 h 3482342"/>
              <a:gd name="connsiteX66" fmla="*/ 8955875 w 12192000"/>
              <a:gd name="connsiteY66" fmla="*/ 1796806 h 3482342"/>
              <a:gd name="connsiteX67" fmla="*/ 8648415 w 12192000"/>
              <a:gd name="connsiteY67" fmla="*/ 1878623 h 3482342"/>
              <a:gd name="connsiteX68" fmla="*/ 8538519 w 12192000"/>
              <a:gd name="connsiteY68" fmla="*/ 1894114 h 3482342"/>
              <a:gd name="connsiteX69" fmla="*/ 8506541 w 12192000"/>
              <a:gd name="connsiteY69" fmla="*/ 1905955 h 3482342"/>
              <a:gd name="connsiteX70" fmla="*/ 8236214 w 12192000"/>
              <a:gd name="connsiteY70" fmla="*/ 1909725 h 3482342"/>
              <a:gd name="connsiteX71" fmla="*/ 8132104 w 12192000"/>
              <a:gd name="connsiteY71" fmla="*/ 1895727 h 3482342"/>
              <a:gd name="connsiteX72" fmla="*/ 7918078 w 12192000"/>
              <a:gd name="connsiteY72" fmla="*/ 1862668 h 3482342"/>
              <a:gd name="connsiteX73" fmla="*/ 7817899 w 12192000"/>
              <a:gd name="connsiteY73" fmla="*/ 1862176 h 3482342"/>
              <a:gd name="connsiteX74" fmla="*/ 7768994 w 12192000"/>
              <a:gd name="connsiteY74" fmla="*/ 1855721 h 3482342"/>
              <a:gd name="connsiteX75" fmla="*/ 7618027 w 12192000"/>
              <a:gd name="connsiteY75" fmla="*/ 1830959 h 3482342"/>
              <a:gd name="connsiteX76" fmla="*/ 7449425 w 12192000"/>
              <a:gd name="connsiteY76" fmla="*/ 1810910 h 3482342"/>
              <a:gd name="connsiteX77" fmla="*/ 7342915 w 12192000"/>
              <a:gd name="connsiteY77" fmla="*/ 1819827 h 3482342"/>
              <a:gd name="connsiteX78" fmla="*/ 7255191 w 12192000"/>
              <a:gd name="connsiteY78" fmla="*/ 1834354 h 3482342"/>
              <a:gd name="connsiteX79" fmla="*/ 7131205 w 12192000"/>
              <a:gd name="connsiteY79" fmla="*/ 1845557 h 3482342"/>
              <a:gd name="connsiteX80" fmla="*/ 6941837 w 12192000"/>
              <a:gd name="connsiteY80" fmla="*/ 1840640 h 3482342"/>
              <a:gd name="connsiteX81" fmla="*/ 6837145 w 12192000"/>
              <a:gd name="connsiteY81" fmla="*/ 1870724 h 3482342"/>
              <a:gd name="connsiteX82" fmla="*/ 6753991 w 12192000"/>
              <a:gd name="connsiteY82" fmla="*/ 1860969 h 3482342"/>
              <a:gd name="connsiteX83" fmla="*/ 6727754 w 12192000"/>
              <a:gd name="connsiteY83" fmla="*/ 1882372 h 3482342"/>
              <a:gd name="connsiteX84" fmla="*/ 6723371 w 12192000"/>
              <a:gd name="connsiteY84" fmla="*/ 1886494 h 3482342"/>
              <a:gd name="connsiteX85" fmla="*/ 6702779 w 12192000"/>
              <a:gd name="connsiteY85" fmla="*/ 1893601 h 3482342"/>
              <a:gd name="connsiteX86" fmla="*/ 6686657 w 12192000"/>
              <a:gd name="connsiteY86" fmla="*/ 1907344 h 3482342"/>
              <a:gd name="connsiteX87" fmla="*/ 6651330 w 12192000"/>
              <a:gd name="connsiteY87" fmla="*/ 1922921 h 3482342"/>
              <a:gd name="connsiteX88" fmla="*/ 6622958 w 12192000"/>
              <a:gd name="connsiteY88" fmla="*/ 1936255 h 3482342"/>
              <a:gd name="connsiteX89" fmla="*/ 6522602 w 12192000"/>
              <a:gd name="connsiteY89" fmla="*/ 1954133 h 3482342"/>
              <a:gd name="connsiteX90" fmla="*/ 6444344 w 12192000"/>
              <a:gd name="connsiteY90" fmla="*/ 1969663 h 3482342"/>
              <a:gd name="connsiteX91" fmla="*/ 6409626 w 12192000"/>
              <a:gd name="connsiteY91" fmla="*/ 1978846 h 3482342"/>
              <a:gd name="connsiteX92" fmla="*/ 6333446 w 12192000"/>
              <a:gd name="connsiteY92" fmla="*/ 1997163 h 3482342"/>
              <a:gd name="connsiteX93" fmla="*/ 6294933 w 12192000"/>
              <a:gd name="connsiteY93" fmla="*/ 2019412 h 3482342"/>
              <a:gd name="connsiteX94" fmla="*/ 6238719 w 12192000"/>
              <a:gd name="connsiteY94" fmla="*/ 2042547 h 3482342"/>
              <a:gd name="connsiteX95" fmla="*/ 6187205 w 12192000"/>
              <a:gd name="connsiteY95" fmla="*/ 2060048 h 3482342"/>
              <a:gd name="connsiteX96" fmla="*/ 6138780 w 12192000"/>
              <a:gd name="connsiteY96" fmla="*/ 2081918 h 3482342"/>
              <a:gd name="connsiteX97" fmla="*/ 6120125 w 12192000"/>
              <a:gd name="connsiteY97" fmla="*/ 2109475 h 3482342"/>
              <a:gd name="connsiteX98" fmla="*/ 6056576 w 12192000"/>
              <a:gd name="connsiteY98" fmla="*/ 2120066 h 3482342"/>
              <a:gd name="connsiteX99" fmla="*/ 5993794 w 12192000"/>
              <a:gd name="connsiteY99" fmla="*/ 2122569 h 3482342"/>
              <a:gd name="connsiteX100" fmla="*/ 5943601 w 12192000"/>
              <a:gd name="connsiteY100" fmla="*/ 2137719 h 3482342"/>
              <a:gd name="connsiteX101" fmla="*/ 5898141 w 12192000"/>
              <a:gd name="connsiteY101" fmla="*/ 2144806 h 3482342"/>
              <a:gd name="connsiteX102" fmla="*/ 5855337 w 12192000"/>
              <a:gd name="connsiteY102" fmla="*/ 2137719 h 3482342"/>
              <a:gd name="connsiteX103" fmla="*/ 5817682 w 12192000"/>
              <a:gd name="connsiteY103" fmla="*/ 2157358 h 3482342"/>
              <a:gd name="connsiteX104" fmla="*/ 5735300 w 12192000"/>
              <a:gd name="connsiteY104" fmla="*/ 2158902 h 3482342"/>
              <a:gd name="connsiteX105" fmla="*/ 5591469 w 12192000"/>
              <a:gd name="connsiteY105" fmla="*/ 2178389 h 3482342"/>
              <a:gd name="connsiteX106" fmla="*/ 5505818 w 12192000"/>
              <a:gd name="connsiteY106" fmla="*/ 2194207 h 3482342"/>
              <a:gd name="connsiteX107" fmla="*/ 5452860 w 12192000"/>
              <a:gd name="connsiteY107" fmla="*/ 2180085 h 3482342"/>
              <a:gd name="connsiteX108" fmla="*/ 5414282 w 12192000"/>
              <a:gd name="connsiteY108" fmla="*/ 2183070 h 3482342"/>
              <a:gd name="connsiteX109" fmla="*/ 5368369 w 12192000"/>
              <a:gd name="connsiteY109" fmla="*/ 2204272 h 3482342"/>
              <a:gd name="connsiteX110" fmla="*/ 5336354 w 12192000"/>
              <a:gd name="connsiteY110" fmla="*/ 2218920 h 3482342"/>
              <a:gd name="connsiteX111" fmla="*/ 5291263 w 12192000"/>
              <a:gd name="connsiteY111" fmla="*/ 2239182 h 3482342"/>
              <a:gd name="connsiteX112" fmla="*/ 5255152 w 12192000"/>
              <a:gd name="connsiteY112" fmla="*/ 2247164 h 3482342"/>
              <a:gd name="connsiteX113" fmla="*/ 5233796 w 12192000"/>
              <a:gd name="connsiteY113" fmla="*/ 2268260 h 3482342"/>
              <a:gd name="connsiteX114" fmla="*/ 5212786 w 12192000"/>
              <a:gd name="connsiteY114" fmla="*/ 2296592 h 3482342"/>
              <a:gd name="connsiteX115" fmla="*/ 5173523 w 12192000"/>
              <a:gd name="connsiteY115" fmla="*/ 2309057 h 3482342"/>
              <a:gd name="connsiteX116" fmla="*/ 5123830 w 12192000"/>
              <a:gd name="connsiteY116" fmla="*/ 2307070 h 3482342"/>
              <a:gd name="connsiteX117" fmla="*/ 5065426 w 12192000"/>
              <a:gd name="connsiteY117" fmla="*/ 2324076 h 3482342"/>
              <a:gd name="connsiteX118" fmla="*/ 4975908 w 12192000"/>
              <a:gd name="connsiteY118" fmla="*/ 2364128 h 3482342"/>
              <a:gd name="connsiteX119" fmla="*/ 4913723 w 12192000"/>
              <a:gd name="connsiteY119" fmla="*/ 2385265 h 3482342"/>
              <a:gd name="connsiteX120" fmla="*/ 4746485 w 12192000"/>
              <a:gd name="connsiteY120" fmla="*/ 2451769 h 3482342"/>
              <a:gd name="connsiteX121" fmla="*/ 4681588 w 12192000"/>
              <a:gd name="connsiteY121" fmla="*/ 2467494 h 3482342"/>
              <a:gd name="connsiteX122" fmla="*/ 1783655 w 12192000"/>
              <a:gd name="connsiteY122" fmla="*/ 3163860 h 3482342"/>
              <a:gd name="connsiteX123" fmla="*/ 1325955 w 12192000"/>
              <a:gd name="connsiteY123" fmla="*/ 3176692 h 3482342"/>
              <a:gd name="connsiteX124" fmla="*/ 1190384 w 12192000"/>
              <a:gd name="connsiteY124" fmla="*/ 3203504 h 3482342"/>
              <a:gd name="connsiteX125" fmla="*/ 1094537 w 12192000"/>
              <a:gd name="connsiteY125" fmla="*/ 3229469 h 3482342"/>
              <a:gd name="connsiteX126" fmla="*/ 779276 w 12192000"/>
              <a:gd name="connsiteY126" fmla="*/ 3327290 h 3482342"/>
              <a:gd name="connsiteX127" fmla="*/ 600378 w 12192000"/>
              <a:gd name="connsiteY127" fmla="*/ 3335250 h 3482342"/>
              <a:gd name="connsiteX128" fmla="*/ 493457 w 12192000"/>
              <a:gd name="connsiteY128" fmla="*/ 3365044 h 3482342"/>
              <a:gd name="connsiteX129" fmla="*/ 349402 w 12192000"/>
              <a:gd name="connsiteY129" fmla="*/ 3380897 h 3482342"/>
              <a:gd name="connsiteX130" fmla="*/ 192183 w 12192000"/>
              <a:gd name="connsiteY130" fmla="*/ 3460075 h 3482342"/>
              <a:gd name="connsiteX131" fmla="*/ 46713 w 12192000"/>
              <a:gd name="connsiteY131" fmla="*/ 3462986 h 3482342"/>
              <a:gd name="connsiteX132" fmla="*/ 2765 w 12192000"/>
              <a:gd name="connsiteY132" fmla="*/ 3480770 h 3482342"/>
              <a:gd name="connsiteX133" fmla="*/ 0 w 12192000"/>
              <a:gd name="connsiteY133" fmla="*/ 3482342 h 3482342"/>
              <a:gd name="connsiteX134" fmla="*/ 0 w 12192000"/>
              <a:gd name="connsiteY134"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33438 w 12192000"/>
              <a:gd name="connsiteY23" fmla="*/ 1106812 h 3482342"/>
              <a:gd name="connsiteX24" fmla="*/ 11120819 w 12192000"/>
              <a:gd name="connsiteY24" fmla="*/ 1126133 h 3482342"/>
              <a:gd name="connsiteX25" fmla="*/ 11028687 w 12192000"/>
              <a:gd name="connsiteY25" fmla="*/ 1199018 h 3482342"/>
              <a:gd name="connsiteX26" fmla="*/ 10974565 w 12192000"/>
              <a:gd name="connsiteY26" fmla="*/ 1226849 h 3482342"/>
              <a:gd name="connsiteX27" fmla="*/ 10960443 w 12192000"/>
              <a:gd name="connsiteY27" fmla="*/ 1244502 h 3482342"/>
              <a:gd name="connsiteX28" fmla="*/ 10879242 w 12192000"/>
              <a:gd name="connsiteY28" fmla="*/ 1269215 h 3482342"/>
              <a:gd name="connsiteX29" fmla="*/ 10850998 w 12192000"/>
              <a:gd name="connsiteY29" fmla="*/ 1269215 h 3482342"/>
              <a:gd name="connsiteX30" fmla="*/ 10815658 w 12192000"/>
              <a:gd name="connsiteY30" fmla="*/ 1287849 h 3482342"/>
              <a:gd name="connsiteX31" fmla="*/ 10723900 w 12192000"/>
              <a:gd name="connsiteY31" fmla="*/ 1318642 h 3482342"/>
              <a:gd name="connsiteX32" fmla="*/ 10699186 w 12192000"/>
              <a:gd name="connsiteY32" fmla="*/ 1322173 h 3482342"/>
              <a:gd name="connsiteX33" fmla="*/ 10676375 w 12192000"/>
              <a:gd name="connsiteY33" fmla="*/ 1342640 h 3482342"/>
              <a:gd name="connsiteX34" fmla="*/ 10639834 w 12192000"/>
              <a:gd name="connsiteY34" fmla="*/ 1324989 h 3482342"/>
              <a:gd name="connsiteX35" fmla="*/ 10603863 w 12192000"/>
              <a:gd name="connsiteY35" fmla="*/ 1346886 h 3482342"/>
              <a:gd name="connsiteX36" fmla="*/ 10573203 w 12192000"/>
              <a:gd name="connsiteY36" fmla="*/ 1351996 h 3482342"/>
              <a:gd name="connsiteX37" fmla="*/ 10547375 w 12192000"/>
              <a:gd name="connsiteY37" fmla="*/ 1375130 h 3482342"/>
              <a:gd name="connsiteX38" fmla="*/ 10513263 w 12192000"/>
              <a:gd name="connsiteY38" fmla="*/ 1371939 h 3482342"/>
              <a:gd name="connsiteX39" fmla="*/ 10487356 w 12192000"/>
              <a:gd name="connsiteY39" fmla="*/ 1385722 h 3482342"/>
              <a:gd name="connsiteX40" fmla="*/ 10464012 w 12192000"/>
              <a:gd name="connsiteY40" fmla="*/ 1391778 h 3482342"/>
              <a:gd name="connsiteX41" fmla="*/ 10439694 w 12192000"/>
              <a:gd name="connsiteY41" fmla="*/ 1406905 h 3482342"/>
              <a:gd name="connsiteX42" fmla="*/ 10405409 w 12192000"/>
              <a:gd name="connsiteY42" fmla="*/ 1422789 h 3482342"/>
              <a:gd name="connsiteX43" fmla="*/ 10370530 w 12192000"/>
              <a:gd name="connsiteY43" fmla="*/ 1441596 h 3482342"/>
              <a:gd name="connsiteX44" fmla="*/ 10300239 w 12192000"/>
              <a:gd name="connsiteY44" fmla="*/ 1456332 h 3482342"/>
              <a:gd name="connsiteX45" fmla="*/ 10264922 w 12192000"/>
              <a:gd name="connsiteY45" fmla="*/ 1472107 h 3482342"/>
              <a:gd name="connsiteX46" fmla="*/ 10229629 w 12192000"/>
              <a:gd name="connsiteY46" fmla="*/ 1470454 h 3482342"/>
              <a:gd name="connsiteX47" fmla="*/ 10201385 w 12192000"/>
              <a:gd name="connsiteY47" fmla="*/ 1477515 h 3482342"/>
              <a:gd name="connsiteX48" fmla="*/ 10151958 w 12192000"/>
              <a:gd name="connsiteY48" fmla="*/ 1477515 h 3482342"/>
              <a:gd name="connsiteX49" fmla="*/ 10120184 w 12192000"/>
              <a:gd name="connsiteY49" fmla="*/ 1466924 h 3482342"/>
              <a:gd name="connsiteX50" fmla="*/ 10081348 w 12192000"/>
              <a:gd name="connsiteY50" fmla="*/ 1481046 h 3482342"/>
              <a:gd name="connsiteX51" fmla="*/ 10058690 w 12192000"/>
              <a:gd name="connsiteY51" fmla="*/ 1474888 h 3482342"/>
              <a:gd name="connsiteX52" fmla="*/ 10004424 w 12192000"/>
              <a:gd name="connsiteY52" fmla="*/ 1489801 h 3482342"/>
              <a:gd name="connsiteX53" fmla="*/ 9999951 w 12192000"/>
              <a:gd name="connsiteY53" fmla="*/ 1499127 h 3482342"/>
              <a:gd name="connsiteX54" fmla="*/ 9845462 w 12192000"/>
              <a:gd name="connsiteY54" fmla="*/ 1548192 h 3482342"/>
              <a:gd name="connsiteX55" fmla="*/ 9736156 w 12192000"/>
              <a:gd name="connsiteY55" fmla="*/ 1581928 h 3482342"/>
              <a:gd name="connsiteX56" fmla="*/ 9693355 w 12192000"/>
              <a:gd name="connsiteY56" fmla="*/ 1602632 h 3482342"/>
              <a:gd name="connsiteX57" fmla="*/ 9664242 w 12192000"/>
              <a:gd name="connsiteY57" fmla="*/ 1622075 h 3482342"/>
              <a:gd name="connsiteX58" fmla="*/ 9579195 w 12192000"/>
              <a:gd name="connsiteY58" fmla="*/ 1648017 h 3482342"/>
              <a:gd name="connsiteX59" fmla="*/ 9433652 w 12192000"/>
              <a:gd name="connsiteY59" fmla="*/ 1681174 h 3482342"/>
              <a:gd name="connsiteX60" fmla="*/ 9403775 w 12192000"/>
              <a:gd name="connsiteY60" fmla="*/ 1690403 h 3482342"/>
              <a:gd name="connsiteX61" fmla="*/ 9382503 w 12192000"/>
              <a:gd name="connsiteY61" fmla="*/ 1706957 h 3482342"/>
              <a:gd name="connsiteX62" fmla="*/ 9381410 w 12192000"/>
              <a:gd name="connsiteY62" fmla="*/ 1718312 h 3482342"/>
              <a:gd name="connsiteX63" fmla="*/ 9365685 w 12192000"/>
              <a:gd name="connsiteY63" fmla="*/ 1724772 h 3482342"/>
              <a:gd name="connsiteX64" fmla="*/ 9278020 w 12192000"/>
              <a:gd name="connsiteY64" fmla="*/ 1741161 h 3482342"/>
              <a:gd name="connsiteX65" fmla="*/ 9217145 w 12192000"/>
              <a:gd name="connsiteY65" fmla="*/ 1771195 h 3482342"/>
              <a:gd name="connsiteX66" fmla="*/ 8955875 w 12192000"/>
              <a:gd name="connsiteY66" fmla="*/ 1796806 h 3482342"/>
              <a:gd name="connsiteX67" fmla="*/ 8648415 w 12192000"/>
              <a:gd name="connsiteY67" fmla="*/ 1878623 h 3482342"/>
              <a:gd name="connsiteX68" fmla="*/ 8538519 w 12192000"/>
              <a:gd name="connsiteY68" fmla="*/ 1894114 h 3482342"/>
              <a:gd name="connsiteX69" fmla="*/ 8506541 w 12192000"/>
              <a:gd name="connsiteY69" fmla="*/ 1905955 h 3482342"/>
              <a:gd name="connsiteX70" fmla="*/ 8236214 w 12192000"/>
              <a:gd name="connsiteY70" fmla="*/ 1909725 h 3482342"/>
              <a:gd name="connsiteX71" fmla="*/ 8132104 w 12192000"/>
              <a:gd name="connsiteY71" fmla="*/ 1895727 h 3482342"/>
              <a:gd name="connsiteX72" fmla="*/ 7918078 w 12192000"/>
              <a:gd name="connsiteY72" fmla="*/ 1862668 h 3482342"/>
              <a:gd name="connsiteX73" fmla="*/ 7817899 w 12192000"/>
              <a:gd name="connsiteY73" fmla="*/ 1862176 h 3482342"/>
              <a:gd name="connsiteX74" fmla="*/ 7768994 w 12192000"/>
              <a:gd name="connsiteY74" fmla="*/ 1855721 h 3482342"/>
              <a:gd name="connsiteX75" fmla="*/ 7618027 w 12192000"/>
              <a:gd name="connsiteY75" fmla="*/ 1830959 h 3482342"/>
              <a:gd name="connsiteX76" fmla="*/ 7449425 w 12192000"/>
              <a:gd name="connsiteY76" fmla="*/ 1810910 h 3482342"/>
              <a:gd name="connsiteX77" fmla="*/ 7342915 w 12192000"/>
              <a:gd name="connsiteY77" fmla="*/ 1819827 h 3482342"/>
              <a:gd name="connsiteX78" fmla="*/ 7255191 w 12192000"/>
              <a:gd name="connsiteY78" fmla="*/ 1834354 h 3482342"/>
              <a:gd name="connsiteX79" fmla="*/ 7131205 w 12192000"/>
              <a:gd name="connsiteY79" fmla="*/ 1845557 h 3482342"/>
              <a:gd name="connsiteX80" fmla="*/ 6941837 w 12192000"/>
              <a:gd name="connsiteY80" fmla="*/ 1840640 h 3482342"/>
              <a:gd name="connsiteX81" fmla="*/ 6837145 w 12192000"/>
              <a:gd name="connsiteY81" fmla="*/ 1870724 h 3482342"/>
              <a:gd name="connsiteX82" fmla="*/ 6753991 w 12192000"/>
              <a:gd name="connsiteY82" fmla="*/ 1860969 h 3482342"/>
              <a:gd name="connsiteX83" fmla="*/ 6727754 w 12192000"/>
              <a:gd name="connsiteY83" fmla="*/ 1882372 h 3482342"/>
              <a:gd name="connsiteX84" fmla="*/ 6723371 w 12192000"/>
              <a:gd name="connsiteY84" fmla="*/ 1886494 h 3482342"/>
              <a:gd name="connsiteX85" fmla="*/ 6702779 w 12192000"/>
              <a:gd name="connsiteY85" fmla="*/ 1893601 h 3482342"/>
              <a:gd name="connsiteX86" fmla="*/ 6686657 w 12192000"/>
              <a:gd name="connsiteY86" fmla="*/ 1907344 h 3482342"/>
              <a:gd name="connsiteX87" fmla="*/ 6651330 w 12192000"/>
              <a:gd name="connsiteY87" fmla="*/ 1922921 h 3482342"/>
              <a:gd name="connsiteX88" fmla="*/ 6622958 w 12192000"/>
              <a:gd name="connsiteY88" fmla="*/ 1936255 h 3482342"/>
              <a:gd name="connsiteX89" fmla="*/ 6522602 w 12192000"/>
              <a:gd name="connsiteY89" fmla="*/ 1954133 h 3482342"/>
              <a:gd name="connsiteX90" fmla="*/ 6444344 w 12192000"/>
              <a:gd name="connsiteY90" fmla="*/ 1969663 h 3482342"/>
              <a:gd name="connsiteX91" fmla="*/ 6409626 w 12192000"/>
              <a:gd name="connsiteY91" fmla="*/ 1978846 h 3482342"/>
              <a:gd name="connsiteX92" fmla="*/ 6333446 w 12192000"/>
              <a:gd name="connsiteY92" fmla="*/ 1997163 h 3482342"/>
              <a:gd name="connsiteX93" fmla="*/ 6294933 w 12192000"/>
              <a:gd name="connsiteY93" fmla="*/ 2019412 h 3482342"/>
              <a:gd name="connsiteX94" fmla="*/ 6238719 w 12192000"/>
              <a:gd name="connsiteY94" fmla="*/ 2042547 h 3482342"/>
              <a:gd name="connsiteX95" fmla="*/ 6187205 w 12192000"/>
              <a:gd name="connsiteY95" fmla="*/ 2060048 h 3482342"/>
              <a:gd name="connsiteX96" fmla="*/ 6138780 w 12192000"/>
              <a:gd name="connsiteY96" fmla="*/ 2081918 h 3482342"/>
              <a:gd name="connsiteX97" fmla="*/ 6120125 w 12192000"/>
              <a:gd name="connsiteY97" fmla="*/ 2109475 h 3482342"/>
              <a:gd name="connsiteX98" fmla="*/ 6056576 w 12192000"/>
              <a:gd name="connsiteY98" fmla="*/ 2120066 h 3482342"/>
              <a:gd name="connsiteX99" fmla="*/ 5993794 w 12192000"/>
              <a:gd name="connsiteY99" fmla="*/ 2122569 h 3482342"/>
              <a:gd name="connsiteX100" fmla="*/ 5943601 w 12192000"/>
              <a:gd name="connsiteY100" fmla="*/ 2137719 h 3482342"/>
              <a:gd name="connsiteX101" fmla="*/ 5898141 w 12192000"/>
              <a:gd name="connsiteY101" fmla="*/ 2144806 h 3482342"/>
              <a:gd name="connsiteX102" fmla="*/ 5855337 w 12192000"/>
              <a:gd name="connsiteY102" fmla="*/ 2137719 h 3482342"/>
              <a:gd name="connsiteX103" fmla="*/ 5817682 w 12192000"/>
              <a:gd name="connsiteY103" fmla="*/ 2157358 h 3482342"/>
              <a:gd name="connsiteX104" fmla="*/ 5735300 w 12192000"/>
              <a:gd name="connsiteY104" fmla="*/ 2158902 h 3482342"/>
              <a:gd name="connsiteX105" fmla="*/ 5591469 w 12192000"/>
              <a:gd name="connsiteY105" fmla="*/ 2178389 h 3482342"/>
              <a:gd name="connsiteX106" fmla="*/ 5505818 w 12192000"/>
              <a:gd name="connsiteY106" fmla="*/ 2194207 h 3482342"/>
              <a:gd name="connsiteX107" fmla="*/ 5452860 w 12192000"/>
              <a:gd name="connsiteY107" fmla="*/ 2180085 h 3482342"/>
              <a:gd name="connsiteX108" fmla="*/ 5414282 w 12192000"/>
              <a:gd name="connsiteY108" fmla="*/ 2183070 h 3482342"/>
              <a:gd name="connsiteX109" fmla="*/ 5368369 w 12192000"/>
              <a:gd name="connsiteY109" fmla="*/ 2204272 h 3482342"/>
              <a:gd name="connsiteX110" fmla="*/ 5336354 w 12192000"/>
              <a:gd name="connsiteY110" fmla="*/ 2218920 h 3482342"/>
              <a:gd name="connsiteX111" fmla="*/ 5291263 w 12192000"/>
              <a:gd name="connsiteY111" fmla="*/ 2239182 h 3482342"/>
              <a:gd name="connsiteX112" fmla="*/ 5255152 w 12192000"/>
              <a:gd name="connsiteY112" fmla="*/ 2247164 h 3482342"/>
              <a:gd name="connsiteX113" fmla="*/ 5233796 w 12192000"/>
              <a:gd name="connsiteY113" fmla="*/ 2268260 h 3482342"/>
              <a:gd name="connsiteX114" fmla="*/ 5212786 w 12192000"/>
              <a:gd name="connsiteY114" fmla="*/ 2296592 h 3482342"/>
              <a:gd name="connsiteX115" fmla="*/ 5173523 w 12192000"/>
              <a:gd name="connsiteY115" fmla="*/ 2309057 h 3482342"/>
              <a:gd name="connsiteX116" fmla="*/ 5123830 w 12192000"/>
              <a:gd name="connsiteY116" fmla="*/ 2307070 h 3482342"/>
              <a:gd name="connsiteX117" fmla="*/ 5065426 w 12192000"/>
              <a:gd name="connsiteY117" fmla="*/ 2324076 h 3482342"/>
              <a:gd name="connsiteX118" fmla="*/ 4975908 w 12192000"/>
              <a:gd name="connsiteY118" fmla="*/ 2364128 h 3482342"/>
              <a:gd name="connsiteX119" fmla="*/ 4913723 w 12192000"/>
              <a:gd name="connsiteY119" fmla="*/ 2385265 h 3482342"/>
              <a:gd name="connsiteX120" fmla="*/ 4746485 w 12192000"/>
              <a:gd name="connsiteY120" fmla="*/ 2451769 h 3482342"/>
              <a:gd name="connsiteX121" fmla="*/ 4681588 w 12192000"/>
              <a:gd name="connsiteY121" fmla="*/ 2467494 h 3482342"/>
              <a:gd name="connsiteX122" fmla="*/ 1783655 w 12192000"/>
              <a:gd name="connsiteY122" fmla="*/ 3163860 h 3482342"/>
              <a:gd name="connsiteX123" fmla="*/ 1325955 w 12192000"/>
              <a:gd name="connsiteY123" fmla="*/ 3176692 h 3482342"/>
              <a:gd name="connsiteX124" fmla="*/ 1190384 w 12192000"/>
              <a:gd name="connsiteY124" fmla="*/ 3203504 h 3482342"/>
              <a:gd name="connsiteX125" fmla="*/ 1094537 w 12192000"/>
              <a:gd name="connsiteY125" fmla="*/ 3229469 h 3482342"/>
              <a:gd name="connsiteX126" fmla="*/ 779276 w 12192000"/>
              <a:gd name="connsiteY126" fmla="*/ 3327290 h 3482342"/>
              <a:gd name="connsiteX127" fmla="*/ 600378 w 12192000"/>
              <a:gd name="connsiteY127" fmla="*/ 3335250 h 3482342"/>
              <a:gd name="connsiteX128" fmla="*/ 493457 w 12192000"/>
              <a:gd name="connsiteY128" fmla="*/ 3365044 h 3482342"/>
              <a:gd name="connsiteX129" fmla="*/ 349402 w 12192000"/>
              <a:gd name="connsiteY129" fmla="*/ 3380897 h 3482342"/>
              <a:gd name="connsiteX130" fmla="*/ 192183 w 12192000"/>
              <a:gd name="connsiteY130" fmla="*/ 3460075 h 3482342"/>
              <a:gd name="connsiteX131" fmla="*/ 46713 w 12192000"/>
              <a:gd name="connsiteY131" fmla="*/ 3462986 h 3482342"/>
              <a:gd name="connsiteX132" fmla="*/ 2765 w 12192000"/>
              <a:gd name="connsiteY132" fmla="*/ 3480770 h 3482342"/>
              <a:gd name="connsiteX133" fmla="*/ 0 w 12192000"/>
              <a:gd name="connsiteY133" fmla="*/ 3482342 h 3482342"/>
              <a:gd name="connsiteX134" fmla="*/ 0 w 12192000"/>
              <a:gd name="connsiteY134"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33438 w 12192000"/>
              <a:gd name="connsiteY23" fmla="*/ 1106812 h 3482342"/>
              <a:gd name="connsiteX24" fmla="*/ 11120819 w 12192000"/>
              <a:gd name="connsiteY24" fmla="*/ 1126133 h 3482342"/>
              <a:gd name="connsiteX25" fmla="*/ 11028687 w 12192000"/>
              <a:gd name="connsiteY25" fmla="*/ 1199018 h 3482342"/>
              <a:gd name="connsiteX26" fmla="*/ 10974565 w 12192000"/>
              <a:gd name="connsiteY26" fmla="*/ 1226849 h 3482342"/>
              <a:gd name="connsiteX27" fmla="*/ 10960443 w 12192000"/>
              <a:gd name="connsiteY27" fmla="*/ 1244502 h 3482342"/>
              <a:gd name="connsiteX28" fmla="*/ 10879242 w 12192000"/>
              <a:gd name="connsiteY28" fmla="*/ 1269215 h 3482342"/>
              <a:gd name="connsiteX29" fmla="*/ 10850998 w 12192000"/>
              <a:gd name="connsiteY29" fmla="*/ 1269215 h 3482342"/>
              <a:gd name="connsiteX30" fmla="*/ 10815658 w 12192000"/>
              <a:gd name="connsiteY30" fmla="*/ 1287849 h 3482342"/>
              <a:gd name="connsiteX31" fmla="*/ 10723900 w 12192000"/>
              <a:gd name="connsiteY31" fmla="*/ 1318642 h 3482342"/>
              <a:gd name="connsiteX32" fmla="*/ 10699186 w 12192000"/>
              <a:gd name="connsiteY32" fmla="*/ 1322173 h 3482342"/>
              <a:gd name="connsiteX33" fmla="*/ 10676375 w 12192000"/>
              <a:gd name="connsiteY33" fmla="*/ 1342640 h 3482342"/>
              <a:gd name="connsiteX34" fmla="*/ 10636304 w 12192000"/>
              <a:gd name="connsiteY34" fmla="*/ 1342641 h 3482342"/>
              <a:gd name="connsiteX35" fmla="*/ 10603863 w 12192000"/>
              <a:gd name="connsiteY35" fmla="*/ 1346886 h 3482342"/>
              <a:gd name="connsiteX36" fmla="*/ 10573203 w 12192000"/>
              <a:gd name="connsiteY36" fmla="*/ 1351996 h 3482342"/>
              <a:gd name="connsiteX37" fmla="*/ 10547375 w 12192000"/>
              <a:gd name="connsiteY37" fmla="*/ 1375130 h 3482342"/>
              <a:gd name="connsiteX38" fmla="*/ 10513263 w 12192000"/>
              <a:gd name="connsiteY38" fmla="*/ 1371939 h 3482342"/>
              <a:gd name="connsiteX39" fmla="*/ 10487356 w 12192000"/>
              <a:gd name="connsiteY39" fmla="*/ 1385722 h 3482342"/>
              <a:gd name="connsiteX40" fmla="*/ 10464012 w 12192000"/>
              <a:gd name="connsiteY40" fmla="*/ 1391778 h 3482342"/>
              <a:gd name="connsiteX41" fmla="*/ 10439694 w 12192000"/>
              <a:gd name="connsiteY41" fmla="*/ 1406905 h 3482342"/>
              <a:gd name="connsiteX42" fmla="*/ 10405409 w 12192000"/>
              <a:gd name="connsiteY42" fmla="*/ 1422789 h 3482342"/>
              <a:gd name="connsiteX43" fmla="*/ 10370530 w 12192000"/>
              <a:gd name="connsiteY43" fmla="*/ 1441596 h 3482342"/>
              <a:gd name="connsiteX44" fmla="*/ 10300239 w 12192000"/>
              <a:gd name="connsiteY44" fmla="*/ 1456332 h 3482342"/>
              <a:gd name="connsiteX45" fmla="*/ 10264922 w 12192000"/>
              <a:gd name="connsiteY45" fmla="*/ 1472107 h 3482342"/>
              <a:gd name="connsiteX46" fmla="*/ 10229629 w 12192000"/>
              <a:gd name="connsiteY46" fmla="*/ 1470454 h 3482342"/>
              <a:gd name="connsiteX47" fmla="*/ 10201385 w 12192000"/>
              <a:gd name="connsiteY47" fmla="*/ 1477515 h 3482342"/>
              <a:gd name="connsiteX48" fmla="*/ 10151958 w 12192000"/>
              <a:gd name="connsiteY48" fmla="*/ 1477515 h 3482342"/>
              <a:gd name="connsiteX49" fmla="*/ 10120184 w 12192000"/>
              <a:gd name="connsiteY49" fmla="*/ 1466924 h 3482342"/>
              <a:gd name="connsiteX50" fmla="*/ 10081348 w 12192000"/>
              <a:gd name="connsiteY50" fmla="*/ 1481046 h 3482342"/>
              <a:gd name="connsiteX51" fmla="*/ 10058690 w 12192000"/>
              <a:gd name="connsiteY51" fmla="*/ 1474888 h 3482342"/>
              <a:gd name="connsiteX52" fmla="*/ 10004424 w 12192000"/>
              <a:gd name="connsiteY52" fmla="*/ 1489801 h 3482342"/>
              <a:gd name="connsiteX53" fmla="*/ 9999951 w 12192000"/>
              <a:gd name="connsiteY53" fmla="*/ 1499127 h 3482342"/>
              <a:gd name="connsiteX54" fmla="*/ 9845462 w 12192000"/>
              <a:gd name="connsiteY54" fmla="*/ 1548192 h 3482342"/>
              <a:gd name="connsiteX55" fmla="*/ 9736156 w 12192000"/>
              <a:gd name="connsiteY55" fmla="*/ 1581928 h 3482342"/>
              <a:gd name="connsiteX56" fmla="*/ 9693355 w 12192000"/>
              <a:gd name="connsiteY56" fmla="*/ 1602632 h 3482342"/>
              <a:gd name="connsiteX57" fmla="*/ 9664242 w 12192000"/>
              <a:gd name="connsiteY57" fmla="*/ 1622075 h 3482342"/>
              <a:gd name="connsiteX58" fmla="*/ 9579195 w 12192000"/>
              <a:gd name="connsiteY58" fmla="*/ 1648017 h 3482342"/>
              <a:gd name="connsiteX59" fmla="*/ 9433652 w 12192000"/>
              <a:gd name="connsiteY59" fmla="*/ 1681174 h 3482342"/>
              <a:gd name="connsiteX60" fmla="*/ 9403775 w 12192000"/>
              <a:gd name="connsiteY60" fmla="*/ 1690403 h 3482342"/>
              <a:gd name="connsiteX61" fmla="*/ 9382503 w 12192000"/>
              <a:gd name="connsiteY61" fmla="*/ 1706957 h 3482342"/>
              <a:gd name="connsiteX62" fmla="*/ 9381410 w 12192000"/>
              <a:gd name="connsiteY62" fmla="*/ 1718312 h 3482342"/>
              <a:gd name="connsiteX63" fmla="*/ 9365685 w 12192000"/>
              <a:gd name="connsiteY63" fmla="*/ 1724772 h 3482342"/>
              <a:gd name="connsiteX64" fmla="*/ 9278020 w 12192000"/>
              <a:gd name="connsiteY64" fmla="*/ 1741161 h 3482342"/>
              <a:gd name="connsiteX65" fmla="*/ 9217145 w 12192000"/>
              <a:gd name="connsiteY65" fmla="*/ 1771195 h 3482342"/>
              <a:gd name="connsiteX66" fmla="*/ 8955875 w 12192000"/>
              <a:gd name="connsiteY66" fmla="*/ 1796806 h 3482342"/>
              <a:gd name="connsiteX67" fmla="*/ 8648415 w 12192000"/>
              <a:gd name="connsiteY67" fmla="*/ 1878623 h 3482342"/>
              <a:gd name="connsiteX68" fmla="*/ 8538519 w 12192000"/>
              <a:gd name="connsiteY68" fmla="*/ 1894114 h 3482342"/>
              <a:gd name="connsiteX69" fmla="*/ 8506541 w 12192000"/>
              <a:gd name="connsiteY69" fmla="*/ 1905955 h 3482342"/>
              <a:gd name="connsiteX70" fmla="*/ 8236214 w 12192000"/>
              <a:gd name="connsiteY70" fmla="*/ 1909725 h 3482342"/>
              <a:gd name="connsiteX71" fmla="*/ 8132104 w 12192000"/>
              <a:gd name="connsiteY71" fmla="*/ 1895727 h 3482342"/>
              <a:gd name="connsiteX72" fmla="*/ 7918078 w 12192000"/>
              <a:gd name="connsiteY72" fmla="*/ 1862668 h 3482342"/>
              <a:gd name="connsiteX73" fmla="*/ 7817899 w 12192000"/>
              <a:gd name="connsiteY73" fmla="*/ 1862176 h 3482342"/>
              <a:gd name="connsiteX74" fmla="*/ 7768994 w 12192000"/>
              <a:gd name="connsiteY74" fmla="*/ 1855721 h 3482342"/>
              <a:gd name="connsiteX75" fmla="*/ 7618027 w 12192000"/>
              <a:gd name="connsiteY75" fmla="*/ 1830959 h 3482342"/>
              <a:gd name="connsiteX76" fmla="*/ 7449425 w 12192000"/>
              <a:gd name="connsiteY76" fmla="*/ 1810910 h 3482342"/>
              <a:gd name="connsiteX77" fmla="*/ 7342915 w 12192000"/>
              <a:gd name="connsiteY77" fmla="*/ 1819827 h 3482342"/>
              <a:gd name="connsiteX78" fmla="*/ 7255191 w 12192000"/>
              <a:gd name="connsiteY78" fmla="*/ 1834354 h 3482342"/>
              <a:gd name="connsiteX79" fmla="*/ 7131205 w 12192000"/>
              <a:gd name="connsiteY79" fmla="*/ 1845557 h 3482342"/>
              <a:gd name="connsiteX80" fmla="*/ 6941837 w 12192000"/>
              <a:gd name="connsiteY80" fmla="*/ 1840640 h 3482342"/>
              <a:gd name="connsiteX81" fmla="*/ 6837145 w 12192000"/>
              <a:gd name="connsiteY81" fmla="*/ 1870724 h 3482342"/>
              <a:gd name="connsiteX82" fmla="*/ 6753991 w 12192000"/>
              <a:gd name="connsiteY82" fmla="*/ 1860969 h 3482342"/>
              <a:gd name="connsiteX83" fmla="*/ 6727754 w 12192000"/>
              <a:gd name="connsiteY83" fmla="*/ 1882372 h 3482342"/>
              <a:gd name="connsiteX84" fmla="*/ 6723371 w 12192000"/>
              <a:gd name="connsiteY84" fmla="*/ 1886494 h 3482342"/>
              <a:gd name="connsiteX85" fmla="*/ 6702779 w 12192000"/>
              <a:gd name="connsiteY85" fmla="*/ 1893601 h 3482342"/>
              <a:gd name="connsiteX86" fmla="*/ 6686657 w 12192000"/>
              <a:gd name="connsiteY86" fmla="*/ 1907344 h 3482342"/>
              <a:gd name="connsiteX87" fmla="*/ 6651330 w 12192000"/>
              <a:gd name="connsiteY87" fmla="*/ 1922921 h 3482342"/>
              <a:gd name="connsiteX88" fmla="*/ 6622958 w 12192000"/>
              <a:gd name="connsiteY88" fmla="*/ 1936255 h 3482342"/>
              <a:gd name="connsiteX89" fmla="*/ 6522602 w 12192000"/>
              <a:gd name="connsiteY89" fmla="*/ 1954133 h 3482342"/>
              <a:gd name="connsiteX90" fmla="*/ 6444344 w 12192000"/>
              <a:gd name="connsiteY90" fmla="*/ 1969663 h 3482342"/>
              <a:gd name="connsiteX91" fmla="*/ 6409626 w 12192000"/>
              <a:gd name="connsiteY91" fmla="*/ 1978846 h 3482342"/>
              <a:gd name="connsiteX92" fmla="*/ 6333446 w 12192000"/>
              <a:gd name="connsiteY92" fmla="*/ 1997163 h 3482342"/>
              <a:gd name="connsiteX93" fmla="*/ 6294933 w 12192000"/>
              <a:gd name="connsiteY93" fmla="*/ 2019412 h 3482342"/>
              <a:gd name="connsiteX94" fmla="*/ 6238719 w 12192000"/>
              <a:gd name="connsiteY94" fmla="*/ 2042547 h 3482342"/>
              <a:gd name="connsiteX95" fmla="*/ 6187205 w 12192000"/>
              <a:gd name="connsiteY95" fmla="*/ 2060048 h 3482342"/>
              <a:gd name="connsiteX96" fmla="*/ 6138780 w 12192000"/>
              <a:gd name="connsiteY96" fmla="*/ 2081918 h 3482342"/>
              <a:gd name="connsiteX97" fmla="*/ 6120125 w 12192000"/>
              <a:gd name="connsiteY97" fmla="*/ 2109475 h 3482342"/>
              <a:gd name="connsiteX98" fmla="*/ 6056576 w 12192000"/>
              <a:gd name="connsiteY98" fmla="*/ 2120066 h 3482342"/>
              <a:gd name="connsiteX99" fmla="*/ 5993794 w 12192000"/>
              <a:gd name="connsiteY99" fmla="*/ 2122569 h 3482342"/>
              <a:gd name="connsiteX100" fmla="*/ 5943601 w 12192000"/>
              <a:gd name="connsiteY100" fmla="*/ 2137719 h 3482342"/>
              <a:gd name="connsiteX101" fmla="*/ 5898141 w 12192000"/>
              <a:gd name="connsiteY101" fmla="*/ 2144806 h 3482342"/>
              <a:gd name="connsiteX102" fmla="*/ 5855337 w 12192000"/>
              <a:gd name="connsiteY102" fmla="*/ 2137719 h 3482342"/>
              <a:gd name="connsiteX103" fmla="*/ 5817682 w 12192000"/>
              <a:gd name="connsiteY103" fmla="*/ 2157358 h 3482342"/>
              <a:gd name="connsiteX104" fmla="*/ 5735300 w 12192000"/>
              <a:gd name="connsiteY104" fmla="*/ 2158902 h 3482342"/>
              <a:gd name="connsiteX105" fmla="*/ 5591469 w 12192000"/>
              <a:gd name="connsiteY105" fmla="*/ 2178389 h 3482342"/>
              <a:gd name="connsiteX106" fmla="*/ 5505818 w 12192000"/>
              <a:gd name="connsiteY106" fmla="*/ 2194207 h 3482342"/>
              <a:gd name="connsiteX107" fmla="*/ 5452860 w 12192000"/>
              <a:gd name="connsiteY107" fmla="*/ 2180085 h 3482342"/>
              <a:gd name="connsiteX108" fmla="*/ 5414282 w 12192000"/>
              <a:gd name="connsiteY108" fmla="*/ 2183070 h 3482342"/>
              <a:gd name="connsiteX109" fmla="*/ 5368369 w 12192000"/>
              <a:gd name="connsiteY109" fmla="*/ 2204272 h 3482342"/>
              <a:gd name="connsiteX110" fmla="*/ 5336354 w 12192000"/>
              <a:gd name="connsiteY110" fmla="*/ 2218920 h 3482342"/>
              <a:gd name="connsiteX111" fmla="*/ 5291263 w 12192000"/>
              <a:gd name="connsiteY111" fmla="*/ 2239182 h 3482342"/>
              <a:gd name="connsiteX112" fmla="*/ 5255152 w 12192000"/>
              <a:gd name="connsiteY112" fmla="*/ 2247164 h 3482342"/>
              <a:gd name="connsiteX113" fmla="*/ 5233796 w 12192000"/>
              <a:gd name="connsiteY113" fmla="*/ 2268260 h 3482342"/>
              <a:gd name="connsiteX114" fmla="*/ 5212786 w 12192000"/>
              <a:gd name="connsiteY114" fmla="*/ 2296592 h 3482342"/>
              <a:gd name="connsiteX115" fmla="*/ 5173523 w 12192000"/>
              <a:gd name="connsiteY115" fmla="*/ 2309057 h 3482342"/>
              <a:gd name="connsiteX116" fmla="*/ 5123830 w 12192000"/>
              <a:gd name="connsiteY116" fmla="*/ 2307070 h 3482342"/>
              <a:gd name="connsiteX117" fmla="*/ 5065426 w 12192000"/>
              <a:gd name="connsiteY117" fmla="*/ 2324076 h 3482342"/>
              <a:gd name="connsiteX118" fmla="*/ 4975908 w 12192000"/>
              <a:gd name="connsiteY118" fmla="*/ 2364128 h 3482342"/>
              <a:gd name="connsiteX119" fmla="*/ 4913723 w 12192000"/>
              <a:gd name="connsiteY119" fmla="*/ 2385265 h 3482342"/>
              <a:gd name="connsiteX120" fmla="*/ 4746485 w 12192000"/>
              <a:gd name="connsiteY120" fmla="*/ 2451769 h 3482342"/>
              <a:gd name="connsiteX121" fmla="*/ 4681588 w 12192000"/>
              <a:gd name="connsiteY121" fmla="*/ 2467494 h 3482342"/>
              <a:gd name="connsiteX122" fmla="*/ 1783655 w 12192000"/>
              <a:gd name="connsiteY122" fmla="*/ 3163860 h 3482342"/>
              <a:gd name="connsiteX123" fmla="*/ 1325955 w 12192000"/>
              <a:gd name="connsiteY123" fmla="*/ 3176692 h 3482342"/>
              <a:gd name="connsiteX124" fmla="*/ 1190384 w 12192000"/>
              <a:gd name="connsiteY124" fmla="*/ 3203504 h 3482342"/>
              <a:gd name="connsiteX125" fmla="*/ 1094537 w 12192000"/>
              <a:gd name="connsiteY125" fmla="*/ 3229469 h 3482342"/>
              <a:gd name="connsiteX126" fmla="*/ 779276 w 12192000"/>
              <a:gd name="connsiteY126" fmla="*/ 3327290 h 3482342"/>
              <a:gd name="connsiteX127" fmla="*/ 600378 w 12192000"/>
              <a:gd name="connsiteY127" fmla="*/ 3335250 h 3482342"/>
              <a:gd name="connsiteX128" fmla="*/ 493457 w 12192000"/>
              <a:gd name="connsiteY128" fmla="*/ 3365044 h 3482342"/>
              <a:gd name="connsiteX129" fmla="*/ 349402 w 12192000"/>
              <a:gd name="connsiteY129" fmla="*/ 3380897 h 3482342"/>
              <a:gd name="connsiteX130" fmla="*/ 192183 w 12192000"/>
              <a:gd name="connsiteY130" fmla="*/ 3460075 h 3482342"/>
              <a:gd name="connsiteX131" fmla="*/ 46713 w 12192000"/>
              <a:gd name="connsiteY131" fmla="*/ 3462986 h 3482342"/>
              <a:gd name="connsiteX132" fmla="*/ 2765 w 12192000"/>
              <a:gd name="connsiteY132" fmla="*/ 3480770 h 3482342"/>
              <a:gd name="connsiteX133" fmla="*/ 0 w 12192000"/>
              <a:gd name="connsiteY133" fmla="*/ 3482342 h 3482342"/>
              <a:gd name="connsiteX134" fmla="*/ 0 w 12192000"/>
              <a:gd name="connsiteY134"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33438 w 12192000"/>
              <a:gd name="connsiteY23" fmla="*/ 1106812 h 3482342"/>
              <a:gd name="connsiteX24" fmla="*/ 11120819 w 12192000"/>
              <a:gd name="connsiteY24" fmla="*/ 1126133 h 3482342"/>
              <a:gd name="connsiteX25" fmla="*/ 11071654 w 12192000"/>
              <a:gd name="connsiteY25" fmla="*/ 1177422 h 3482342"/>
              <a:gd name="connsiteX26" fmla="*/ 11028687 w 12192000"/>
              <a:gd name="connsiteY26" fmla="*/ 1199018 h 3482342"/>
              <a:gd name="connsiteX27" fmla="*/ 10974565 w 12192000"/>
              <a:gd name="connsiteY27" fmla="*/ 1226849 h 3482342"/>
              <a:gd name="connsiteX28" fmla="*/ 10960443 w 12192000"/>
              <a:gd name="connsiteY28" fmla="*/ 1244502 h 3482342"/>
              <a:gd name="connsiteX29" fmla="*/ 10879242 w 12192000"/>
              <a:gd name="connsiteY29" fmla="*/ 1269215 h 3482342"/>
              <a:gd name="connsiteX30" fmla="*/ 10850998 w 12192000"/>
              <a:gd name="connsiteY30" fmla="*/ 1269215 h 3482342"/>
              <a:gd name="connsiteX31" fmla="*/ 10815658 w 12192000"/>
              <a:gd name="connsiteY31" fmla="*/ 1287849 h 3482342"/>
              <a:gd name="connsiteX32" fmla="*/ 10723900 w 12192000"/>
              <a:gd name="connsiteY32" fmla="*/ 1318642 h 3482342"/>
              <a:gd name="connsiteX33" fmla="*/ 10699186 w 12192000"/>
              <a:gd name="connsiteY33" fmla="*/ 1322173 h 3482342"/>
              <a:gd name="connsiteX34" fmla="*/ 10676375 w 12192000"/>
              <a:gd name="connsiteY34" fmla="*/ 1342640 h 3482342"/>
              <a:gd name="connsiteX35" fmla="*/ 10636304 w 12192000"/>
              <a:gd name="connsiteY35" fmla="*/ 1342641 h 3482342"/>
              <a:gd name="connsiteX36" fmla="*/ 10603863 w 12192000"/>
              <a:gd name="connsiteY36" fmla="*/ 1346886 h 3482342"/>
              <a:gd name="connsiteX37" fmla="*/ 10573203 w 12192000"/>
              <a:gd name="connsiteY37" fmla="*/ 1351996 h 3482342"/>
              <a:gd name="connsiteX38" fmla="*/ 10547375 w 12192000"/>
              <a:gd name="connsiteY38" fmla="*/ 1375130 h 3482342"/>
              <a:gd name="connsiteX39" fmla="*/ 10513263 w 12192000"/>
              <a:gd name="connsiteY39" fmla="*/ 1371939 h 3482342"/>
              <a:gd name="connsiteX40" fmla="*/ 10487356 w 12192000"/>
              <a:gd name="connsiteY40" fmla="*/ 1385722 h 3482342"/>
              <a:gd name="connsiteX41" fmla="*/ 10464012 w 12192000"/>
              <a:gd name="connsiteY41" fmla="*/ 1391778 h 3482342"/>
              <a:gd name="connsiteX42" fmla="*/ 10439694 w 12192000"/>
              <a:gd name="connsiteY42" fmla="*/ 1406905 h 3482342"/>
              <a:gd name="connsiteX43" fmla="*/ 10405409 w 12192000"/>
              <a:gd name="connsiteY43" fmla="*/ 1422789 h 3482342"/>
              <a:gd name="connsiteX44" fmla="*/ 10370530 w 12192000"/>
              <a:gd name="connsiteY44" fmla="*/ 1441596 h 3482342"/>
              <a:gd name="connsiteX45" fmla="*/ 10300239 w 12192000"/>
              <a:gd name="connsiteY45" fmla="*/ 1456332 h 3482342"/>
              <a:gd name="connsiteX46" fmla="*/ 10264922 w 12192000"/>
              <a:gd name="connsiteY46" fmla="*/ 1472107 h 3482342"/>
              <a:gd name="connsiteX47" fmla="*/ 10229629 w 12192000"/>
              <a:gd name="connsiteY47" fmla="*/ 1470454 h 3482342"/>
              <a:gd name="connsiteX48" fmla="*/ 10201385 w 12192000"/>
              <a:gd name="connsiteY48" fmla="*/ 1477515 h 3482342"/>
              <a:gd name="connsiteX49" fmla="*/ 10151958 w 12192000"/>
              <a:gd name="connsiteY49" fmla="*/ 1477515 h 3482342"/>
              <a:gd name="connsiteX50" fmla="*/ 10120184 w 12192000"/>
              <a:gd name="connsiteY50" fmla="*/ 1466924 h 3482342"/>
              <a:gd name="connsiteX51" fmla="*/ 10081348 w 12192000"/>
              <a:gd name="connsiteY51" fmla="*/ 1481046 h 3482342"/>
              <a:gd name="connsiteX52" fmla="*/ 10058690 w 12192000"/>
              <a:gd name="connsiteY52" fmla="*/ 1474888 h 3482342"/>
              <a:gd name="connsiteX53" fmla="*/ 10004424 w 12192000"/>
              <a:gd name="connsiteY53" fmla="*/ 1489801 h 3482342"/>
              <a:gd name="connsiteX54" fmla="*/ 9999951 w 12192000"/>
              <a:gd name="connsiteY54" fmla="*/ 1499127 h 3482342"/>
              <a:gd name="connsiteX55" fmla="*/ 9845462 w 12192000"/>
              <a:gd name="connsiteY55" fmla="*/ 1548192 h 3482342"/>
              <a:gd name="connsiteX56" fmla="*/ 9736156 w 12192000"/>
              <a:gd name="connsiteY56" fmla="*/ 1581928 h 3482342"/>
              <a:gd name="connsiteX57" fmla="*/ 9693355 w 12192000"/>
              <a:gd name="connsiteY57" fmla="*/ 1602632 h 3482342"/>
              <a:gd name="connsiteX58" fmla="*/ 9664242 w 12192000"/>
              <a:gd name="connsiteY58" fmla="*/ 1622075 h 3482342"/>
              <a:gd name="connsiteX59" fmla="*/ 9579195 w 12192000"/>
              <a:gd name="connsiteY59" fmla="*/ 1648017 h 3482342"/>
              <a:gd name="connsiteX60" fmla="*/ 9433652 w 12192000"/>
              <a:gd name="connsiteY60" fmla="*/ 1681174 h 3482342"/>
              <a:gd name="connsiteX61" fmla="*/ 9403775 w 12192000"/>
              <a:gd name="connsiteY61" fmla="*/ 1690403 h 3482342"/>
              <a:gd name="connsiteX62" fmla="*/ 9382503 w 12192000"/>
              <a:gd name="connsiteY62" fmla="*/ 1706957 h 3482342"/>
              <a:gd name="connsiteX63" fmla="*/ 9381410 w 12192000"/>
              <a:gd name="connsiteY63" fmla="*/ 1718312 h 3482342"/>
              <a:gd name="connsiteX64" fmla="*/ 9365685 w 12192000"/>
              <a:gd name="connsiteY64" fmla="*/ 1724772 h 3482342"/>
              <a:gd name="connsiteX65" fmla="*/ 9278020 w 12192000"/>
              <a:gd name="connsiteY65" fmla="*/ 1741161 h 3482342"/>
              <a:gd name="connsiteX66" fmla="*/ 9217145 w 12192000"/>
              <a:gd name="connsiteY66" fmla="*/ 1771195 h 3482342"/>
              <a:gd name="connsiteX67" fmla="*/ 8955875 w 12192000"/>
              <a:gd name="connsiteY67" fmla="*/ 1796806 h 3482342"/>
              <a:gd name="connsiteX68" fmla="*/ 8648415 w 12192000"/>
              <a:gd name="connsiteY68" fmla="*/ 1878623 h 3482342"/>
              <a:gd name="connsiteX69" fmla="*/ 8538519 w 12192000"/>
              <a:gd name="connsiteY69" fmla="*/ 1894114 h 3482342"/>
              <a:gd name="connsiteX70" fmla="*/ 8506541 w 12192000"/>
              <a:gd name="connsiteY70" fmla="*/ 1905955 h 3482342"/>
              <a:gd name="connsiteX71" fmla="*/ 8236214 w 12192000"/>
              <a:gd name="connsiteY71" fmla="*/ 1909725 h 3482342"/>
              <a:gd name="connsiteX72" fmla="*/ 8132104 w 12192000"/>
              <a:gd name="connsiteY72" fmla="*/ 1895727 h 3482342"/>
              <a:gd name="connsiteX73" fmla="*/ 7918078 w 12192000"/>
              <a:gd name="connsiteY73" fmla="*/ 1862668 h 3482342"/>
              <a:gd name="connsiteX74" fmla="*/ 7817899 w 12192000"/>
              <a:gd name="connsiteY74" fmla="*/ 1862176 h 3482342"/>
              <a:gd name="connsiteX75" fmla="*/ 7768994 w 12192000"/>
              <a:gd name="connsiteY75" fmla="*/ 1855721 h 3482342"/>
              <a:gd name="connsiteX76" fmla="*/ 7618027 w 12192000"/>
              <a:gd name="connsiteY76" fmla="*/ 1830959 h 3482342"/>
              <a:gd name="connsiteX77" fmla="*/ 7449425 w 12192000"/>
              <a:gd name="connsiteY77" fmla="*/ 1810910 h 3482342"/>
              <a:gd name="connsiteX78" fmla="*/ 7342915 w 12192000"/>
              <a:gd name="connsiteY78" fmla="*/ 1819827 h 3482342"/>
              <a:gd name="connsiteX79" fmla="*/ 7255191 w 12192000"/>
              <a:gd name="connsiteY79" fmla="*/ 1834354 h 3482342"/>
              <a:gd name="connsiteX80" fmla="*/ 7131205 w 12192000"/>
              <a:gd name="connsiteY80" fmla="*/ 1845557 h 3482342"/>
              <a:gd name="connsiteX81" fmla="*/ 6941837 w 12192000"/>
              <a:gd name="connsiteY81" fmla="*/ 1840640 h 3482342"/>
              <a:gd name="connsiteX82" fmla="*/ 6837145 w 12192000"/>
              <a:gd name="connsiteY82" fmla="*/ 1870724 h 3482342"/>
              <a:gd name="connsiteX83" fmla="*/ 6753991 w 12192000"/>
              <a:gd name="connsiteY83" fmla="*/ 1860969 h 3482342"/>
              <a:gd name="connsiteX84" fmla="*/ 6727754 w 12192000"/>
              <a:gd name="connsiteY84" fmla="*/ 1882372 h 3482342"/>
              <a:gd name="connsiteX85" fmla="*/ 6723371 w 12192000"/>
              <a:gd name="connsiteY85" fmla="*/ 1886494 h 3482342"/>
              <a:gd name="connsiteX86" fmla="*/ 6702779 w 12192000"/>
              <a:gd name="connsiteY86" fmla="*/ 1893601 h 3482342"/>
              <a:gd name="connsiteX87" fmla="*/ 6686657 w 12192000"/>
              <a:gd name="connsiteY87" fmla="*/ 1907344 h 3482342"/>
              <a:gd name="connsiteX88" fmla="*/ 6651330 w 12192000"/>
              <a:gd name="connsiteY88" fmla="*/ 1922921 h 3482342"/>
              <a:gd name="connsiteX89" fmla="*/ 6622958 w 12192000"/>
              <a:gd name="connsiteY89" fmla="*/ 1936255 h 3482342"/>
              <a:gd name="connsiteX90" fmla="*/ 6522602 w 12192000"/>
              <a:gd name="connsiteY90" fmla="*/ 1954133 h 3482342"/>
              <a:gd name="connsiteX91" fmla="*/ 6444344 w 12192000"/>
              <a:gd name="connsiteY91" fmla="*/ 1969663 h 3482342"/>
              <a:gd name="connsiteX92" fmla="*/ 6409626 w 12192000"/>
              <a:gd name="connsiteY92" fmla="*/ 1978846 h 3482342"/>
              <a:gd name="connsiteX93" fmla="*/ 6333446 w 12192000"/>
              <a:gd name="connsiteY93" fmla="*/ 1997163 h 3482342"/>
              <a:gd name="connsiteX94" fmla="*/ 6294933 w 12192000"/>
              <a:gd name="connsiteY94" fmla="*/ 2019412 h 3482342"/>
              <a:gd name="connsiteX95" fmla="*/ 6238719 w 12192000"/>
              <a:gd name="connsiteY95" fmla="*/ 2042547 h 3482342"/>
              <a:gd name="connsiteX96" fmla="*/ 6187205 w 12192000"/>
              <a:gd name="connsiteY96" fmla="*/ 2060048 h 3482342"/>
              <a:gd name="connsiteX97" fmla="*/ 6138780 w 12192000"/>
              <a:gd name="connsiteY97" fmla="*/ 2081918 h 3482342"/>
              <a:gd name="connsiteX98" fmla="*/ 6120125 w 12192000"/>
              <a:gd name="connsiteY98" fmla="*/ 2109475 h 3482342"/>
              <a:gd name="connsiteX99" fmla="*/ 6056576 w 12192000"/>
              <a:gd name="connsiteY99" fmla="*/ 2120066 h 3482342"/>
              <a:gd name="connsiteX100" fmla="*/ 5993794 w 12192000"/>
              <a:gd name="connsiteY100" fmla="*/ 2122569 h 3482342"/>
              <a:gd name="connsiteX101" fmla="*/ 5943601 w 12192000"/>
              <a:gd name="connsiteY101" fmla="*/ 2137719 h 3482342"/>
              <a:gd name="connsiteX102" fmla="*/ 5898141 w 12192000"/>
              <a:gd name="connsiteY102" fmla="*/ 2144806 h 3482342"/>
              <a:gd name="connsiteX103" fmla="*/ 5855337 w 12192000"/>
              <a:gd name="connsiteY103" fmla="*/ 2137719 h 3482342"/>
              <a:gd name="connsiteX104" fmla="*/ 5817682 w 12192000"/>
              <a:gd name="connsiteY104" fmla="*/ 2157358 h 3482342"/>
              <a:gd name="connsiteX105" fmla="*/ 5735300 w 12192000"/>
              <a:gd name="connsiteY105" fmla="*/ 2158902 h 3482342"/>
              <a:gd name="connsiteX106" fmla="*/ 5591469 w 12192000"/>
              <a:gd name="connsiteY106" fmla="*/ 2178389 h 3482342"/>
              <a:gd name="connsiteX107" fmla="*/ 5505818 w 12192000"/>
              <a:gd name="connsiteY107" fmla="*/ 2194207 h 3482342"/>
              <a:gd name="connsiteX108" fmla="*/ 5452860 w 12192000"/>
              <a:gd name="connsiteY108" fmla="*/ 2180085 h 3482342"/>
              <a:gd name="connsiteX109" fmla="*/ 5414282 w 12192000"/>
              <a:gd name="connsiteY109" fmla="*/ 2183070 h 3482342"/>
              <a:gd name="connsiteX110" fmla="*/ 5368369 w 12192000"/>
              <a:gd name="connsiteY110" fmla="*/ 2204272 h 3482342"/>
              <a:gd name="connsiteX111" fmla="*/ 5336354 w 12192000"/>
              <a:gd name="connsiteY111" fmla="*/ 2218920 h 3482342"/>
              <a:gd name="connsiteX112" fmla="*/ 5291263 w 12192000"/>
              <a:gd name="connsiteY112" fmla="*/ 2239182 h 3482342"/>
              <a:gd name="connsiteX113" fmla="*/ 5255152 w 12192000"/>
              <a:gd name="connsiteY113" fmla="*/ 2247164 h 3482342"/>
              <a:gd name="connsiteX114" fmla="*/ 5233796 w 12192000"/>
              <a:gd name="connsiteY114" fmla="*/ 2268260 h 3482342"/>
              <a:gd name="connsiteX115" fmla="*/ 5212786 w 12192000"/>
              <a:gd name="connsiteY115" fmla="*/ 2296592 h 3482342"/>
              <a:gd name="connsiteX116" fmla="*/ 5173523 w 12192000"/>
              <a:gd name="connsiteY116" fmla="*/ 2309057 h 3482342"/>
              <a:gd name="connsiteX117" fmla="*/ 5123830 w 12192000"/>
              <a:gd name="connsiteY117" fmla="*/ 2307070 h 3482342"/>
              <a:gd name="connsiteX118" fmla="*/ 5065426 w 12192000"/>
              <a:gd name="connsiteY118" fmla="*/ 2324076 h 3482342"/>
              <a:gd name="connsiteX119" fmla="*/ 4975908 w 12192000"/>
              <a:gd name="connsiteY119" fmla="*/ 2364128 h 3482342"/>
              <a:gd name="connsiteX120" fmla="*/ 4913723 w 12192000"/>
              <a:gd name="connsiteY120" fmla="*/ 2385265 h 3482342"/>
              <a:gd name="connsiteX121" fmla="*/ 4746485 w 12192000"/>
              <a:gd name="connsiteY121" fmla="*/ 2451769 h 3482342"/>
              <a:gd name="connsiteX122" fmla="*/ 4681588 w 12192000"/>
              <a:gd name="connsiteY122" fmla="*/ 2467494 h 3482342"/>
              <a:gd name="connsiteX123" fmla="*/ 1783655 w 12192000"/>
              <a:gd name="connsiteY123" fmla="*/ 3163860 h 3482342"/>
              <a:gd name="connsiteX124" fmla="*/ 1325955 w 12192000"/>
              <a:gd name="connsiteY124" fmla="*/ 3176692 h 3482342"/>
              <a:gd name="connsiteX125" fmla="*/ 1190384 w 12192000"/>
              <a:gd name="connsiteY125" fmla="*/ 3203504 h 3482342"/>
              <a:gd name="connsiteX126" fmla="*/ 1094537 w 12192000"/>
              <a:gd name="connsiteY126" fmla="*/ 3229469 h 3482342"/>
              <a:gd name="connsiteX127" fmla="*/ 779276 w 12192000"/>
              <a:gd name="connsiteY127" fmla="*/ 3327290 h 3482342"/>
              <a:gd name="connsiteX128" fmla="*/ 600378 w 12192000"/>
              <a:gd name="connsiteY128" fmla="*/ 3335250 h 3482342"/>
              <a:gd name="connsiteX129" fmla="*/ 493457 w 12192000"/>
              <a:gd name="connsiteY129" fmla="*/ 3365044 h 3482342"/>
              <a:gd name="connsiteX130" fmla="*/ 349402 w 12192000"/>
              <a:gd name="connsiteY130" fmla="*/ 3380897 h 3482342"/>
              <a:gd name="connsiteX131" fmla="*/ 192183 w 12192000"/>
              <a:gd name="connsiteY131" fmla="*/ 3460075 h 3482342"/>
              <a:gd name="connsiteX132" fmla="*/ 46713 w 12192000"/>
              <a:gd name="connsiteY132" fmla="*/ 3462986 h 3482342"/>
              <a:gd name="connsiteX133" fmla="*/ 2765 w 12192000"/>
              <a:gd name="connsiteY133" fmla="*/ 3480770 h 3482342"/>
              <a:gd name="connsiteX134" fmla="*/ 0 w 12192000"/>
              <a:gd name="connsiteY134" fmla="*/ 3482342 h 3482342"/>
              <a:gd name="connsiteX135" fmla="*/ 0 w 12192000"/>
              <a:gd name="connsiteY135"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601229 w 12192000"/>
              <a:gd name="connsiteY15" fmla="*/ 785537 h 3482342"/>
              <a:gd name="connsiteX16" fmla="*/ 11501920 w 12192000"/>
              <a:gd name="connsiteY16" fmla="*/ 813109 h 3482342"/>
              <a:gd name="connsiteX17" fmla="*/ 11405286 w 12192000"/>
              <a:gd name="connsiteY17" fmla="*/ 849086 h 3482342"/>
              <a:gd name="connsiteX18" fmla="*/ 11338523 w 12192000"/>
              <a:gd name="connsiteY18" fmla="*/ 852810 h 3482342"/>
              <a:gd name="connsiteX19" fmla="*/ 11313493 w 12192000"/>
              <a:gd name="connsiteY19" fmla="*/ 880860 h 3482342"/>
              <a:gd name="connsiteX20" fmla="*/ 11228040 w 12192000"/>
              <a:gd name="connsiteY20" fmla="*/ 958953 h 3482342"/>
              <a:gd name="connsiteX21" fmla="*/ 11196987 w 12192000"/>
              <a:gd name="connsiteY21" fmla="*/ 1000897 h 3482342"/>
              <a:gd name="connsiteX22" fmla="*/ 11193568 w 12192000"/>
              <a:gd name="connsiteY22" fmla="*/ 1039464 h 3482342"/>
              <a:gd name="connsiteX23" fmla="*/ 11175804 w 12192000"/>
              <a:gd name="connsiteY23" fmla="*/ 1067977 h 3482342"/>
              <a:gd name="connsiteX24" fmla="*/ 11133438 w 12192000"/>
              <a:gd name="connsiteY24" fmla="*/ 1106812 h 3482342"/>
              <a:gd name="connsiteX25" fmla="*/ 11120819 w 12192000"/>
              <a:gd name="connsiteY25" fmla="*/ 1126133 h 3482342"/>
              <a:gd name="connsiteX26" fmla="*/ 11071654 w 12192000"/>
              <a:gd name="connsiteY26" fmla="*/ 1177422 h 3482342"/>
              <a:gd name="connsiteX27" fmla="*/ 11028687 w 12192000"/>
              <a:gd name="connsiteY27" fmla="*/ 1199018 h 3482342"/>
              <a:gd name="connsiteX28" fmla="*/ 10974565 w 12192000"/>
              <a:gd name="connsiteY28" fmla="*/ 1226849 h 3482342"/>
              <a:gd name="connsiteX29" fmla="*/ 10960443 w 12192000"/>
              <a:gd name="connsiteY29" fmla="*/ 1244502 h 3482342"/>
              <a:gd name="connsiteX30" fmla="*/ 10879242 w 12192000"/>
              <a:gd name="connsiteY30" fmla="*/ 1269215 h 3482342"/>
              <a:gd name="connsiteX31" fmla="*/ 10850998 w 12192000"/>
              <a:gd name="connsiteY31" fmla="*/ 1269215 h 3482342"/>
              <a:gd name="connsiteX32" fmla="*/ 10815658 w 12192000"/>
              <a:gd name="connsiteY32" fmla="*/ 1287849 h 3482342"/>
              <a:gd name="connsiteX33" fmla="*/ 10723900 w 12192000"/>
              <a:gd name="connsiteY33" fmla="*/ 1318642 h 3482342"/>
              <a:gd name="connsiteX34" fmla="*/ 10699186 w 12192000"/>
              <a:gd name="connsiteY34" fmla="*/ 1322173 h 3482342"/>
              <a:gd name="connsiteX35" fmla="*/ 10676375 w 12192000"/>
              <a:gd name="connsiteY35" fmla="*/ 1342640 h 3482342"/>
              <a:gd name="connsiteX36" fmla="*/ 10636304 w 12192000"/>
              <a:gd name="connsiteY36" fmla="*/ 1342641 h 3482342"/>
              <a:gd name="connsiteX37" fmla="*/ 10603863 w 12192000"/>
              <a:gd name="connsiteY37" fmla="*/ 1346886 h 3482342"/>
              <a:gd name="connsiteX38" fmla="*/ 10573203 w 12192000"/>
              <a:gd name="connsiteY38" fmla="*/ 1351996 h 3482342"/>
              <a:gd name="connsiteX39" fmla="*/ 10547375 w 12192000"/>
              <a:gd name="connsiteY39" fmla="*/ 1375130 h 3482342"/>
              <a:gd name="connsiteX40" fmla="*/ 10513263 w 12192000"/>
              <a:gd name="connsiteY40" fmla="*/ 1371939 h 3482342"/>
              <a:gd name="connsiteX41" fmla="*/ 10487356 w 12192000"/>
              <a:gd name="connsiteY41" fmla="*/ 1385722 h 3482342"/>
              <a:gd name="connsiteX42" fmla="*/ 10464012 w 12192000"/>
              <a:gd name="connsiteY42" fmla="*/ 1391778 h 3482342"/>
              <a:gd name="connsiteX43" fmla="*/ 10439694 w 12192000"/>
              <a:gd name="connsiteY43" fmla="*/ 1406905 h 3482342"/>
              <a:gd name="connsiteX44" fmla="*/ 10405409 w 12192000"/>
              <a:gd name="connsiteY44" fmla="*/ 1422789 h 3482342"/>
              <a:gd name="connsiteX45" fmla="*/ 10370530 w 12192000"/>
              <a:gd name="connsiteY45" fmla="*/ 1441596 h 3482342"/>
              <a:gd name="connsiteX46" fmla="*/ 10300239 w 12192000"/>
              <a:gd name="connsiteY46" fmla="*/ 1456332 h 3482342"/>
              <a:gd name="connsiteX47" fmla="*/ 10264922 w 12192000"/>
              <a:gd name="connsiteY47" fmla="*/ 1472107 h 3482342"/>
              <a:gd name="connsiteX48" fmla="*/ 10229629 w 12192000"/>
              <a:gd name="connsiteY48" fmla="*/ 1470454 h 3482342"/>
              <a:gd name="connsiteX49" fmla="*/ 10201385 w 12192000"/>
              <a:gd name="connsiteY49" fmla="*/ 1477515 h 3482342"/>
              <a:gd name="connsiteX50" fmla="*/ 10151958 w 12192000"/>
              <a:gd name="connsiteY50" fmla="*/ 1477515 h 3482342"/>
              <a:gd name="connsiteX51" fmla="*/ 10120184 w 12192000"/>
              <a:gd name="connsiteY51" fmla="*/ 1466924 h 3482342"/>
              <a:gd name="connsiteX52" fmla="*/ 10081348 w 12192000"/>
              <a:gd name="connsiteY52" fmla="*/ 1481046 h 3482342"/>
              <a:gd name="connsiteX53" fmla="*/ 10058690 w 12192000"/>
              <a:gd name="connsiteY53" fmla="*/ 1474888 h 3482342"/>
              <a:gd name="connsiteX54" fmla="*/ 10004424 w 12192000"/>
              <a:gd name="connsiteY54" fmla="*/ 1489801 h 3482342"/>
              <a:gd name="connsiteX55" fmla="*/ 9999951 w 12192000"/>
              <a:gd name="connsiteY55" fmla="*/ 1499127 h 3482342"/>
              <a:gd name="connsiteX56" fmla="*/ 9845462 w 12192000"/>
              <a:gd name="connsiteY56" fmla="*/ 1548192 h 3482342"/>
              <a:gd name="connsiteX57" fmla="*/ 9736156 w 12192000"/>
              <a:gd name="connsiteY57" fmla="*/ 1581928 h 3482342"/>
              <a:gd name="connsiteX58" fmla="*/ 9693355 w 12192000"/>
              <a:gd name="connsiteY58" fmla="*/ 1602632 h 3482342"/>
              <a:gd name="connsiteX59" fmla="*/ 9664242 w 12192000"/>
              <a:gd name="connsiteY59" fmla="*/ 1622075 h 3482342"/>
              <a:gd name="connsiteX60" fmla="*/ 9579195 w 12192000"/>
              <a:gd name="connsiteY60" fmla="*/ 1648017 h 3482342"/>
              <a:gd name="connsiteX61" fmla="*/ 9433652 w 12192000"/>
              <a:gd name="connsiteY61" fmla="*/ 1681174 h 3482342"/>
              <a:gd name="connsiteX62" fmla="*/ 9403775 w 12192000"/>
              <a:gd name="connsiteY62" fmla="*/ 1690403 h 3482342"/>
              <a:gd name="connsiteX63" fmla="*/ 9382503 w 12192000"/>
              <a:gd name="connsiteY63" fmla="*/ 1706957 h 3482342"/>
              <a:gd name="connsiteX64" fmla="*/ 9381410 w 12192000"/>
              <a:gd name="connsiteY64" fmla="*/ 1718312 h 3482342"/>
              <a:gd name="connsiteX65" fmla="*/ 9365685 w 12192000"/>
              <a:gd name="connsiteY65" fmla="*/ 1724772 h 3482342"/>
              <a:gd name="connsiteX66" fmla="*/ 9278020 w 12192000"/>
              <a:gd name="connsiteY66" fmla="*/ 1741161 h 3482342"/>
              <a:gd name="connsiteX67" fmla="*/ 9217145 w 12192000"/>
              <a:gd name="connsiteY67" fmla="*/ 1771195 h 3482342"/>
              <a:gd name="connsiteX68" fmla="*/ 8955875 w 12192000"/>
              <a:gd name="connsiteY68" fmla="*/ 1796806 h 3482342"/>
              <a:gd name="connsiteX69" fmla="*/ 8648415 w 12192000"/>
              <a:gd name="connsiteY69" fmla="*/ 1878623 h 3482342"/>
              <a:gd name="connsiteX70" fmla="*/ 8538519 w 12192000"/>
              <a:gd name="connsiteY70" fmla="*/ 1894114 h 3482342"/>
              <a:gd name="connsiteX71" fmla="*/ 8506541 w 12192000"/>
              <a:gd name="connsiteY71" fmla="*/ 1905955 h 3482342"/>
              <a:gd name="connsiteX72" fmla="*/ 8236214 w 12192000"/>
              <a:gd name="connsiteY72" fmla="*/ 1909725 h 3482342"/>
              <a:gd name="connsiteX73" fmla="*/ 8132104 w 12192000"/>
              <a:gd name="connsiteY73" fmla="*/ 1895727 h 3482342"/>
              <a:gd name="connsiteX74" fmla="*/ 7918078 w 12192000"/>
              <a:gd name="connsiteY74" fmla="*/ 1862668 h 3482342"/>
              <a:gd name="connsiteX75" fmla="*/ 7817899 w 12192000"/>
              <a:gd name="connsiteY75" fmla="*/ 1862176 h 3482342"/>
              <a:gd name="connsiteX76" fmla="*/ 7768994 w 12192000"/>
              <a:gd name="connsiteY76" fmla="*/ 1855721 h 3482342"/>
              <a:gd name="connsiteX77" fmla="*/ 7618027 w 12192000"/>
              <a:gd name="connsiteY77" fmla="*/ 1830959 h 3482342"/>
              <a:gd name="connsiteX78" fmla="*/ 7449425 w 12192000"/>
              <a:gd name="connsiteY78" fmla="*/ 1810910 h 3482342"/>
              <a:gd name="connsiteX79" fmla="*/ 7342915 w 12192000"/>
              <a:gd name="connsiteY79" fmla="*/ 1819827 h 3482342"/>
              <a:gd name="connsiteX80" fmla="*/ 7255191 w 12192000"/>
              <a:gd name="connsiteY80" fmla="*/ 1834354 h 3482342"/>
              <a:gd name="connsiteX81" fmla="*/ 7131205 w 12192000"/>
              <a:gd name="connsiteY81" fmla="*/ 1845557 h 3482342"/>
              <a:gd name="connsiteX82" fmla="*/ 6941837 w 12192000"/>
              <a:gd name="connsiteY82" fmla="*/ 1840640 h 3482342"/>
              <a:gd name="connsiteX83" fmla="*/ 6837145 w 12192000"/>
              <a:gd name="connsiteY83" fmla="*/ 1870724 h 3482342"/>
              <a:gd name="connsiteX84" fmla="*/ 6753991 w 12192000"/>
              <a:gd name="connsiteY84" fmla="*/ 1860969 h 3482342"/>
              <a:gd name="connsiteX85" fmla="*/ 6727754 w 12192000"/>
              <a:gd name="connsiteY85" fmla="*/ 1882372 h 3482342"/>
              <a:gd name="connsiteX86" fmla="*/ 6723371 w 12192000"/>
              <a:gd name="connsiteY86" fmla="*/ 1886494 h 3482342"/>
              <a:gd name="connsiteX87" fmla="*/ 6702779 w 12192000"/>
              <a:gd name="connsiteY87" fmla="*/ 1893601 h 3482342"/>
              <a:gd name="connsiteX88" fmla="*/ 6686657 w 12192000"/>
              <a:gd name="connsiteY88" fmla="*/ 1907344 h 3482342"/>
              <a:gd name="connsiteX89" fmla="*/ 6651330 w 12192000"/>
              <a:gd name="connsiteY89" fmla="*/ 1922921 h 3482342"/>
              <a:gd name="connsiteX90" fmla="*/ 6622958 w 12192000"/>
              <a:gd name="connsiteY90" fmla="*/ 1936255 h 3482342"/>
              <a:gd name="connsiteX91" fmla="*/ 6522602 w 12192000"/>
              <a:gd name="connsiteY91" fmla="*/ 1954133 h 3482342"/>
              <a:gd name="connsiteX92" fmla="*/ 6444344 w 12192000"/>
              <a:gd name="connsiteY92" fmla="*/ 1969663 h 3482342"/>
              <a:gd name="connsiteX93" fmla="*/ 6409626 w 12192000"/>
              <a:gd name="connsiteY93" fmla="*/ 1978846 h 3482342"/>
              <a:gd name="connsiteX94" fmla="*/ 6333446 w 12192000"/>
              <a:gd name="connsiteY94" fmla="*/ 1997163 h 3482342"/>
              <a:gd name="connsiteX95" fmla="*/ 6294933 w 12192000"/>
              <a:gd name="connsiteY95" fmla="*/ 2019412 h 3482342"/>
              <a:gd name="connsiteX96" fmla="*/ 6238719 w 12192000"/>
              <a:gd name="connsiteY96" fmla="*/ 2042547 h 3482342"/>
              <a:gd name="connsiteX97" fmla="*/ 6187205 w 12192000"/>
              <a:gd name="connsiteY97" fmla="*/ 2060048 h 3482342"/>
              <a:gd name="connsiteX98" fmla="*/ 6138780 w 12192000"/>
              <a:gd name="connsiteY98" fmla="*/ 2081918 h 3482342"/>
              <a:gd name="connsiteX99" fmla="*/ 6120125 w 12192000"/>
              <a:gd name="connsiteY99" fmla="*/ 2109475 h 3482342"/>
              <a:gd name="connsiteX100" fmla="*/ 6056576 w 12192000"/>
              <a:gd name="connsiteY100" fmla="*/ 2120066 h 3482342"/>
              <a:gd name="connsiteX101" fmla="*/ 5993794 w 12192000"/>
              <a:gd name="connsiteY101" fmla="*/ 2122569 h 3482342"/>
              <a:gd name="connsiteX102" fmla="*/ 5943601 w 12192000"/>
              <a:gd name="connsiteY102" fmla="*/ 2137719 h 3482342"/>
              <a:gd name="connsiteX103" fmla="*/ 5898141 w 12192000"/>
              <a:gd name="connsiteY103" fmla="*/ 2144806 h 3482342"/>
              <a:gd name="connsiteX104" fmla="*/ 5855337 w 12192000"/>
              <a:gd name="connsiteY104" fmla="*/ 2137719 h 3482342"/>
              <a:gd name="connsiteX105" fmla="*/ 5817682 w 12192000"/>
              <a:gd name="connsiteY105" fmla="*/ 2157358 h 3482342"/>
              <a:gd name="connsiteX106" fmla="*/ 5735300 w 12192000"/>
              <a:gd name="connsiteY106" fmla="*/ 2158902 h 3482342"/>
              <a:gd name="connsiteX107" fmla="*/ 5591469 w 12192000"/>
              <a:gd name="connsiteY107" fmla="*/ 2178389 h 3482342"/>
              <a:gd name="connsiteX108" fmla="*/ 5505818 w 12192000"/>
              <a:gd name="connsiteY108" fmla="*/ 2194207 h 3482342"/>
              <a:gd name="connsiteX109" fmla="*/ 5452860 w 12192000"/>
              <a:gd name="connsiteY109" fmla="*/ 2180085 h 3482342"/>
              <a:gd name="connsiteX110" fmla="*/ 5414282 w 12192000"/>
              <a:gd name="connsiteY110" fmla="*/ 2183070 h 3482342"/>
              <a:gd name="connsiteX111" fmla="*/ 5368369 w 12192000"/>
              <a:gd name="connsiteY111" fmla="*/ 2204272 h 3482342"/>
              <a:gd name="connsiteX112" fmla="*/ 5336354 w 12192000"/>
              <a:gd name="connsiteY112" fmla="*/ 2218920 h 3482342"/>
              <a:gd name="connsiteX113" fmla="*/ 5291263 w 12192000"/>
              <a:gd name="connsiteY113" fmla="*/ 2239182 h 3482342"/>
              <a:gd name="connsiteX114" fmla="*/ 5255152 w 12192000"/>
              <a:gd name="connsiteY114" fmla="*/ 2247164 h 3482342"/>
              <a:gd name="connsiteX115" fmla="*/ 5233796 w 12192000"/>
              <a:gd name="connsiteY115" fmla="*/ 2268260 h 3482342"/>
              <a:gd name="connsiteX116" fmla="*/ 5212786 w 12192000"/>
              <a:gd name="connsiteY116" fmla="*/ 2296592 h 3482342"/>
              <a:gd name="connsiteX117" fmla="*/ 5173523 w 12192000"/>
              <a:gd name="connsiteY117" fmla="*/ 2309057 h 3482342"/>
              <a:gd name="connsiteX118" fmla="*/ 5123830 w 12192000"/>
              <a:gd name="connsiteY118" fmla="*/ 2307070 h 3482342"/>
              <a:gd name="connsiteX119" fmla="*/ 5065426 w 12192000"/>
              <a:gd name="connsiteY119" fmla="*/ 2324076 h 3482342"/>
              <a:gd name="connsiteX120" fmla="*/ 4975908 w 12192000"/>
              <a:gd name="connsiteY120" fmla="*/ 2364128 h 3482342"/>
              <a:gd name="connsiteX121" fmla="*/ 4913723 w 12192000"/>
              <a:gd name="connsiteY121" fmla="*/ 2385265 h 3482342"/>
              <a:gd name="connsiteX122" fmla="*/ 4746485 w 12192000"/>
              <a:gd name="connsiteY122" fmla="*/ 2451769 h 3482342"/>
              <a:gd name="connsiteX123" fmla="*/ 4681588 w 12192000"/>
              <a:gd name="connsiteY123" fmla="*/ 2467494 h 3482342"/>
              <a:gd name="connsiteX124" fmla="*/ 1783655 w 12192000"/>
              <a:gd name="connsiteY124" fmla="*/ 3163860 h 3482342"/>
              <a:gd name="connsiteX125" fmla="*/ 1325955 w 12192000"/>
              <a:gd name="connsiteY125" fmla="*/ 3176692 h 3482342"/>
              <a:gd name="connsiteX126" fmla="*/ 1190384 w 12192000"/>
              <a:gd name="connsiteY126" fmla="*/ 3203504 h 3482342"/>
              <a:gd name="connsiteX127" fmla="*/ 1094537 w 12192000"/>
              <a:gd name="connsiteY127" fmla="*/ 3229469 h 3482342"/>
              <a:gd name="connsiteX128" fmla="*/ 779276 w 12192000"/>
              <a:gd name="connsiteY128" fmla="*/ 3327290 h 3482342"/>
              <a:gd name="connsiteX129" fmla="*/ 600378 w 12192000"/>
              <a:gd name="connsiteY129" fmla="*/ 3335250 h 3482342"/>
              <a:gd name="connsiteX130" fmla="*/ 493457 w 12192000"/>
              <a:gd name="connsiteY130" fmla="*/ 3365044 h 3482342"/>
              <a:gd name="connsiteX131" fmla="*/ 349402 w 12192000"/>
              <a:gd name="connsiteY131" fmla="*/ 3380897 h 3482342"/>
              <a:gd name="connsiteX132" fmla="*/ 192183 w 12192000"/>
              <a:gd name="connsiteY132" fmla="*/ 3460075 h 3482342"/>
              <a:gd name="connsiteX133" fmla="*/ 46713 w 12192000"/>
              <a:gd name="connsiteY133" fmla="*/ 3462986 h 3482342"/>
              <a:gd name="connsiteX134" fmla="*/ 2765 w 12192000"/>
              <a:gd name="connsiteY134" fmla="*/ 3480770 h 3482342"/>
              <a:gd name="connsiteX135" fmla="*/ 0 w 12192000"/>
              <a:gd name="connsiteY135" fmla="*/ 3482342 h 3482342"/>
              <a:gd name="connsiteX136" fmla="*/ 0 w 12192000"/>
              <a:gd name="connsiteY136"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7717 w 12192000"/>
              <a:gd name="connsiteY14" fmla="*/ 746701 h 3482342"/>
              <a:gd name="connsiteX15" fmla="*/ 11656818 w 12192000"/>
              <a:gd name="connsiteY15" fmla="*/ 769062 h 3482342"/>
              <a:gd name="connsiteX16" fmla="*/ 11601229 w 12192000"/>
              <a:gd name="connsiteY16" fmla="*/ 785537 h 3482342"/>
              <a:gd name="connsiteX17" fmla="*/ 11501920 w 12192000"/>
              <a:gd name="connsiteY17" fmla="*/ 813109 h 3482342"/>
              <a:gd name="connsiteX18" fmla="*/ 11405286 w 12192000"/>
              <a:gd name="connsiteY18" fmla="*/ 849086 h 3482342"/>
              <a:gd name="connsiteX19" fmla="*/ 11338523 w 12192000"/>
              <a:gd name="connsiteY19" fmla="*/ 852810 h 3482342"/>
              <a:gd name="connsiteX20" fmla="*/ 11313493 w 12192000"/>
              <a:gd name="connsiteY20" fmla="*/ 880860 h 3482342"/>
              <a:gd name="connsiteX21" fmla="*/ 11228040 w 12192000"/>
              <a:gd name="connsiteY21" fmla="*/ 958953 h 3482342"/>
              <a:gd name="connsiteX22" fmla="*/ 11196987 w 12192000"/>
              <a:gd name="connsiteY22" fmla="*/ 1000897 h 3482342"/>
              <a:gd name="connsiteX23" fmla="*/ 11193568 w 12192000"/>
              <a:gd name="connsiteY23" fmla="*/ 1039464 h 3482342"/>
              <a:gd name="connsiteX24" fmla="*/ 11175804 w 12192000"/>
              <a:gd name="connsiteY24" fmla="*/ 1067977 h 3482342"/>
              <a:gd name="connsiteX25" fmla="*/ 11133438 w 12192000"/>
              <a:gd name="connsiteY25" fmla="*/ 1106812 h 3482342"/>
              <a:gd name="connsiteX26" fmla="*/ 11120819 w 12192000"/>
              <a:gd name="connsiteY26" fmla="*/ 1126133 h 3482342"/>
              <a:gd name="connsiteX27" fmla="*/ 11071654 w 12192000"/>
              <a:gd name="connsiteY27" fmla="*/ 1177422 h 3482342"/>
              <a:gd name="connsiteX28" fmla="*/ 11028687 w 12192000"/>
              <a:gd name="connsiteY28" fmla="*/ 1199018 h 3482342"/>
              <a:gd name="connsiteX29" fmla="*/ 10974565 w 12192000"/>
              <a:gd name="connsiteY29" fmla="*/ 1226849 h 3482342"/>
              <a:gd name="connsiteX30" fmla="*/ 10960443 w 12192000"/>
              <a:gd name="connsiteY30" fmla="*/ 1244502 h 3482342"/>
              <a:gd name="connsiteX31" fmla="*/ 10879242 w 12192000"/>
              <a:gd name="connsiteY31" fmla="*/ 1269215 h 3482342"/>
              <a:gd name="connsiteX32" fmla="*/ 10850998 w 12192000"/>
              <a:gd name="connsiteY32" fmla="*/ 1269215 h 3482342"/>
              <a:gd name="connsiteX33" fmla="*/ 10815658 w 12192000"/>
              <a:gd name="connsiteY33" fmla="*/ 1287849 h 3482342"/>
              <a:gd name="connsiteX34" fmla="*/ 10723900 w 12192000"/>
              <a:gd name="connsiteY34" fmla="*/ 1318642 h 3482342"/>
              <a:gd name="connsiteX35" fmla="*/ 10699186 w 12192000"/>
              <a:gd name="connsiteY35" fmla="*/ 1322173 h 3482342"/>
              <a:gd name="connsiteX36" fmla="*/ 10676375 w 12192000"/>
              <a:gd name="connsiteY36" fmla="*/ 1342640 h 3482342"/>
              <a:gd name="connsiteX37" fmla="*/ 10636304 w 12192000"/>
              <a:gd name="connsiteY37" fmla="*/ 1342641 h 3482342"/>
              <a:gd name="connsiteX38" fmla="*/ 10603863 w 12192000"/>
              <a:gd name="connsiteY38" fmla="*/ 1346886 h 3482342"/>
              <a:gd name="connsiteX39" fmla="*/ 10573203 w 12192000"/>
              <a:gd name="connsiteY39" fmla="*/ 1351996 h 3482342"/>
              <a:gd name="connsiteX40" fmla="*/ 10547375 w 12192000"/>
              <a:gd name="connsiteY40" fmla="*/ 1375130 h 3482342"/>
              <a:gd name="connsiteX41" fmla="*/ 10513263 w 12192000"/>
              <a:gd name="connsiteY41" fmla="*/ 1371939 h 3482342"/>
              <a:gd name="connsiteX42" fmla="*/ 10487356 w 12192000"/>
              <a:gd name="connsiteY42" fmla="*/ 1385722 h 3482342"/>
              <a:gd name="connsiteX43" fmla="*/ 10464012 w 12192000"/>
              <a:gd name="connsiteY43" fmla="*/ 1391778 h 3482342"/>
              <a:gd name="connsiteX44" fmla="*/ 10439694 w 12192000"/>
              <a:gd name="connsiteY44" fmla="*/ 1406905 h 3482342"/>
              <a:gd name="connsiteX45" fmla="*/ 10405409 w 12192000"/>
              <a:gd name="connsiteY45" fmla="*/ 1422789 h 3482342"/>
              <a:gd name="connsiteX46" fmla="*/ 10370530 w 12192000"/>
              <a:gd name="connsiteY46" fmla="*/ 1441596 h 3482342"/>
              <a:gd name="connsiteX47" fmla="*/ 10300239 w 12192000"/>
              <a:gd name="connsiteY47" fmla="*/ 1456332 h 3482342"/>
              <a:gd name="connsiteX48" fmla="*/ 10264922 w 12192000"/>
              <a:gd name="connsiteY48" fmla="*/ 1472107 h 3482342"/>
              <a:gd name="connsiteX49" fmla="*/ 10229629 w 12192000"/>
              <a:gd name="connsiteY49" fmla="*/ 1470454 h 3482342"/>
              <a:gd name="connsiteX50" fmla="*/ 10201385 w 12192000"/>
              <a:gd name="connsiteY50" fmla="*/ 1477515 h 3482342"/>
              <a:gd name="connsiteX51" fmla="*/ 10151958 w 12192000"/>
              <a:gd name="connsiteY51" fmla="*/ 1477515 h 3482342"/>
              <a:gd name="connsiteX52" fmla="*/ 10120184 w 12192000"/>
              <a:gd name="connsiteY52" fmla="*/ 1466924 h 3482342"/>
              <a:gd name="connsiteX53" fmla="*/ 10081348 w 12192000"/>
              <a:gd name="connsiteY53" fmla="*/ 1481046 h 3482342"/>
              <a:gd name="connsiteX54" fmla="*/ 10058690 w 12192000"/>
              <a:gd name="connsiteY54" fmla="*/ 1474888 h 3482342"/>
              <a:gd name="connsiteX55" fmla="*/ 10004424 w 12192000"/>
              <a:gd name="connsiteY55" fmla="*/ 1489801 h 3482342"/>
              <a:gd name="connsiteX56" fmla="*/ 9999951 w 12192000"/>
              <a:gd name="connsiteY56" fmla="*/ 1499127 h 3482342"/>
              <a:gd name="connsiteX57" fmla="*/ 9845462 w 12192000"/>
              <a:gd name="connsiteY57" fmla="*/ 1548192 h 3482342"/>
              <a:gd name="connsiteX58" fmla="*/ 9736156 w 12192000"/>
              <a:gd name="connsiteY58" fmla="*/ 1581928 h 3482342"/>
              <a:gd name="connsiteX59" fmla="*/ 9693355 w 12192000"/>
              <a:gd name="connsiteY59" fmla="*/ 1602632 h 3482342"/>
              <a:gd name="connsiteX60" fmla="*/ 9664242 w 12192000"/>
              <a:gd name="connsiteY60" fmla="*/ 1622075 h 3482342"/>
              <a:gd name="connsiteX61" fmla="*/ 9579195 w 12192000"/>
              <a:gd name="connsiteY61" fmla="*/ 1648017 h 3482342"/>
              <a:gd name="connsiteX62" fmla="*/ 9433652 w 12192000"/>
              <a:gd name="connsiteY62" fmla="*/ 1681174 h 3482342"/>
              <a:gd name="connsiteX63" fmla="*/ 9403775 w 12192000"/>
              <a:gd name="connsiteY63" fmla="*/ 1690403 h 3482342"/>
              <a:gd name="connsiteX64" fmla="*/ 9382503 w 12192000"/>
              <a:gd name="connsiteY64" fmla="*/ 1706957 h 3482342"/>
              <a:gd name="connsiteX65" fmla="*/ 9381410 w 12192000"/>
              <a:gd name="connsiteY65" fmla="*/ 1718312 h 3482342"/>
              <a:gd name="connsiteX66" fmla="*/ 9365685 w 12192000"/>
              <a:gd name="connsiteY66" fmla="*/ 1724772 h 3482342"/>
              <a:gd name="connsiteX67" fmla="*/ 9278020 w 12192000"/>
              <a:gd name="connsiteY67" fmla="*/ 1741161 h 3482342"/>
              <a:gd name="connsiteX68" fmla="*/ 9217145 w 12192000"/>
              <a:gd name="connsiteY68" fmla="*/ 1771195 h 3482342"/>
              <a:gd name="connsiteX69" fmla="*/ 8955875 w 12192000"/>
              <a:gd name="connsiteY69" fmla="*/ 1796806 h 3482342"/>
              <a:gd name="connsiteX70" fmla="*/ 8648415 w 12192000"/>
              <a:gd name="connsiteY70" fmla="*/ 1878623 h 3482342"/>
              <a:gd name="connsiteX71" fmla="*/ 8538519 w 12192000"/>
              <a:gd name="connsiteY71" fmla="*/ 1894114 h 3482342"/>
              <a:gd name="connsiteX72" fmla="*/ 8506541 w 12192000"/>
              <a:gd name="connsiteY72" fmla="*/ 1905955 h 3482342"/>
              <a:gd name="connsiteX73" fmla="*/ 8236214 w 12192000"/>
              <a:gd name="connsiteY73" fmla="*/ 1909725 h 3482342"/>
              <a:gd name="connsiteX74" fmla="*/ 8132104 w 12192000"/>
              <a:gd name="connsiteY74" fmla="*/ 1895727 h 3482342"/>
              <a:gd name="connsiteX75" fmla="*/ 7918078 w 12192000"/>
              <a:gd name="connsiteY75" fmla="*/ 1862668 h 3482342"/>
              <a:gd name="connsiteX76" fmla="*/ 7817899 w 12192000"/>
              <a:gd name="connsiteY76" fmla="*/ 1862176 h 3482342"/>
              <a:gd name="connsiteX77" fmla="*/ 7768994 w 12192000"/>
              <a:gd name="connsiteY77" fmla="*/ 1855721 h 3482342"/>
              <a:gd name="connsiteX78" fmla="*/ 7618027 w 12192000"/>
              <a:gd name="connsiteY78" fmla="*/ 1830959 h 3482342"/>
              <a:gd name="connsiteX79" fmla="*/ 7449425 w 12192000"/>
              <a:gd name="connsiteY79" fmla="*/ 1810910 h 3482342"/>
              <a:gd name="connsiteX80" fmla="*/ 7342915 w 12192000"/>
              <a:gd name="connsiteY80" fmla="*/ 1819827 h 3482342"/>
              <a:gd name="connsiteX81" fmla="*/ 7255191 w 12192000"/>
              <a:gd name="connsiteY81" fmla="*/ 1834354 h 3482342"/>
              <a:gd name="connsiteX82" fmla="*/ 7131205 w 12192000"/>
              <a:gd name="connsiteY82" fmla="*/ 1845557 h 3482342"/>
              <a:gd name="connsiteX83" fmla="*/ 6941837 w 12192000"/>
              <a:gd name="connsiteY83" fmla="*/ 1840640 h 3482342"/>
              <a:gd name="connsiteX84" fmla="*/ 6837145 w 12192000"/>
              <a:gd name="connsiteY84" fmla="*/ 1870724 h 3482342"/>
              <a:gd name="connsiteX85" fmla="*/ 6753991 w 12192000"/>
              <a:gd name="connsiteY85" fmla="*/ 1860969 h 3482342"/>
              <a:gd name="connsiteX86" fmla="*/ 6727754 w 12192000"/>
              <a:gd name="connsiteY86" fmla="*/ 1882372 h 3482342"/>
              <a:gd name="connsiteX87" fmla="*/ 6723371 w 12192000"/>
              <a:gd name="connsiteY87" fmla="*/ 1886494 h 3482342"/>
              <a:gd name="connsiteX88" fmla="*/ 6702779 w 12192000"/>
              <a:gd name="connsiteY88" fmla="*/ 1893601 h 3482342"/>
              <a:gd name="connsiteX89" fmla="*/ 6686657 w 12192000"/>
              <a:gd name="connsiteY89" fmla="*/ 1907344 h 3482342"/>
              <a:gd name="connsiteX90" fmla="*/ 6651330 w 12192000"/>
              <a:gd name="connsiteY90" fmla="*/ 1922921 h 3482342"/>
              <a:gd name="connsiteX91" fmla="*/ 6622958 w 12192000"/>
              <a:gd name="connsiteY91" fmla="*/ 1936255 h 3482342"/>
              <a:gd name="connsiteX92" fmla="*/ 6522602 w 12192000"/>
              <a:gd name="connsiteY92" fmla="*/ 1954133 h 3482342"/>
              <a:gd name="connsiteX93" fmla="*/ 6444344 w 12192000"/>
              <a:gd name="connsiteY93" fmla="*/ 1969663 h 3482342"/>
              <a:gd name="connsiteX94" fmla="*/ 6409626 w 12192000"/>
              <a:gd name="connsiteY94" fmla="*/ 1978846 h 3482342"/>
              <a:gd name="connsiteX95" fmla="*/ 6333446 w 12192000"/>
              <a:gd name="connsiteY95" fmla="*/ 1997163 h 3482342"/>
              <a:gd name="connsiteX96" fmla="*/ 6294933 w 12192000"/>
              <a:gd name="connsiteY96" fmla="*/ 2019412 h 3482342"/>
              <a:gd name="connsiteX97" fmla="*/ 6238719 w 12192000"/>
              <a:gd name="connsiteY97" fmla="*/ 2042547 h 3482342"/>
              <a:gd name="connsiteX98" fmla="*/ 6187205 w 12192000"/>
              <a:gd name="connsiteY98" fmla="*/ 2060048 h 3482342"/>
              <a:gd name="connsiteX99" fmla="*/ 6138780 w 12192000"/>
              <a:gd name="connsiteY99" fmla="*/ 2081918 h 3482342"/>
              <a:gd name="connsiteX100" fmla="*/ 6120125 w 12192000"/>
              <a:gd name="connsiteY100" fmla="*/ 2109475 h 3482342"/>
              <a:gd name="connsiteX101" fmla="*/ 6056576 w 12192000"/>
              <a:gd name="connsiteY101" fmla="*/ 2120066 h 3482342"/>
              <a:gd name="connsiteX102" fmla="*/ 5993794 w 12192000"/>
              <a:gd name="connsiteY102" fmla="*/ 2122569 h 3482342"/>
              <a:gd name="connsiteX103" fmla="*/ 5943601 w 12192000"/>
              <a:gd name="connsiteY103" fmla="*/ 2137719 h 3482342"/>
              <a:gd name="connsiteX104" fmla="*/ 5898141 w 12192000"/>
              <a:gd name="connsiteY104" fmla="*/ 2144806 h 3482342"/>
              <a:gd name="connsiteX105" fmla="*/ 5855337 w 12192000"/>
              <a:gd name="connsiteY105" fmla="*/ 2137719 h 3482342"/>
              <a:gd name="connsiteX106" fmla="*/ 5817682 w 12192000"/>
              <a:gd name="connsiteY106" fmla="*/ 2157358 h 3482342"/>
              <a:gd name="connsiteX107" fmla="*/ 5735300 w 12192000"/>
              <a:gd name="connsiteY107" fmla="*/ 2158902 h 3482342"/>
              <a:gd name="connsiteX108" fmla="*/ 5591469 w 12192000"/>
              <a:gd name="connsiteY108" fmla="*/ 2178389 h 3482342"/>
              <a:gd name="connsiteX109" fmla="*/ 5505818 w 12192000"/>
              <a:gd name="connsiteY109" fmla="*/ 2194207 h 3482342"/>
              <a:gd name="connsiteX110" fmla="*/ 5452860 w 12192000"/>
              <a:gd name="connsiteY110" fmla="*/ 2180085 h 3482342"/>
              <a:gd name="connsiteX111" fmla="*/ 5414282 w 12192000"/>
              <a:gd name="connsiteY111" fmla="*/ 2183070 h 3482342"/>
              <a:gd name="connsiteX112" fmla="*/ 5368369 w 12192000"/>
              <a:gd name="connsiteY112" fmla="*/ 2204272 h 3482342"/>
              <a:gd name="connsiteX113" fmla="*/ 5336354 w 12192000"/>
              <a:gd name="connsiteY113" fmla="*/ 2218920 h 3482342"/>
              <a:gd name="connsiteX114" fmla="*/ 5291263 w 12192000"/>
              <a:gd name="connsiteY114" fmla="*/ 2239182 h 3482342"/>
              <a:gd name="connsiteX115" fmla="*/ 5255152 w 12192000"/>
              <a:gd name="connsiteY115" fmla="*/ 2247164 h 3482342"/>
              <a:gd name="connsiteX116" fmla="*/ 5233796 w 12192000"/>
              <a:gd name="connsiteY116" fmla="*/ 2268260 h 3482342"/>
              <a:gd name="connsiteX117" fmla="*/ 5212786 w 12192000"/>
              <a:gd name="connsiteY117" fmla="*/ 2296592 h 3482342"/>
              <a:gd name="connsiteX118" fmla="*/ 5173523 w 12192000"/>
              <a:gd name="connsiteY118" fmla="*/ 2309057 h 3482342"/>
              <a:gd name="connsiteX119" fmla="*/ 5123830 w 12192000"/>
              <a:gd name="connsiteY119" fmla="*/ 2307070 h 3482342"/>
              <a:gd name="connsiteX120" fmla="*/ 5065426 w 12192000"/>
              <a:gd name="connsiteY120" fmla="*/ 2324076 h 3482342"/>
              <a:gd name="connsiteX121" fmla="*/ 4975908 w 12192000"/>
              <a:gd name="connsiteY121" fmla="*/ 2364128 h 3482342"/>
              <a:gd name="connsiteX122" fmla="*/ 4913723 w 12192000"/>
              <a:gd name="connsiteY122" fmla="*/ 2385265 h 3482342"/>
              <a:gd name="connsiteX123" fmla="*/ 4746485 w 12192000"/>
              <a:gd name="connsiteY123" fmla="*/ 2451769 h 3482342"/>
              <a:gd name="connsiteX124" fmla="*/ 4681588 w 12192000"/>
              <a:gd name="connsiteY124" fmla="*/ 2467494 h 3482342"/>
              <a:gd name="connsiteX125" fmla="*/ 1783655 w 12192000"/>
              <a:gd name="connsiteY125" fmla="*/ 3163860 h 3482342"/>
              <a:gd name="connsiteX126" fmla="*/ 1325955 w 12192000"/>
              <a:gd name="connsiteY126" fmla="*/ 3176692 h 3482342"/>
              <a:gd name="connsiteX127" fmla="*/ 1190384 w 12192000"/>
              <a:gd name="connsiteY127" fmla="*/ 3203504 h 3482342"/>
              <a:gd name="connsiteX128" fmla="*/ 1094537 w 12192000"/>
              <a:gd name="connsiteY128" fmla="*/ 3229469 h 3482342"/>
              <a:gd name="connsiteX129" fmla="*/ 779276 w 12192000"/>
              <a:gd name="connsiteY129" fmla="*/ 3327290 h 3482342"/>
              <a:gd name="connsiteX130" fmla="*/ 600378 w 12192000"/>
              <a:gd name="connsiteY130" fmla="*/ 3335250 h 3482342"/>
              <a:gd name="connsiteX131" fmla="*/ 493457 w 12192000"/>
              <a:gd name="connsiteY131" fmla="*/ 3365044 h 3482342"/>
              <a:gd name="connsiteX132" fmla="*/ 349402 w 12192000"/>
              <a:gd name="connsiteY132" fmla="*/ 3380897 h 3482342"/>
              <a:gd name="connsiteX133" fmla="*/ 192183 w 12192000"/>
              <a:gd name="connsiteY133" fmla="*/ 3460075 h 3482342"/>
              <a:gd name="connsiteX134" fmla="*/ 46713 w 12192000"/>
              <a:gd name="connsiteY134" fmla="*/ 3462986 h 3482342"/>
              <a:gd name="connsiteX135" fmla="*/ 2765 w 12192000"/>
              <a:gd name="connsiteY135" fmla="*/ 3480770 h 3482342"/>
              <a:gd name="connsiteX136" fmla="*/ 0 w 12192000"/>
              <a:gd name="connsiteY136" fmla="*/ 3482342 h 3482342"/>
              <a:gd name="connsiteX137" fmla="*/ 0 w 12192000"/>
              <a:gd name="connsiteY137"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40158 w 12192000"/>
              <a:gd name="connsiteY5" fmla="*/ 651378 h 3482342"/>
              <a:gd name="connsiteX6" fmla="*/ 11923051 w 12192000"/>
              <a:gd name="connsiteY6" fmla="*/ 656045 h 3482342"/>
              <a:gd name="connsiteX7" fmla="*/ 11832939 w 12192000"/>
              <a:gd name="connsiteY7" fmla="*/ 674181 h 3482342"/>
              <a:gd name="connsiteX8" fmla="*/ 11767770 w 12192000"/>
              <a:gd name="connsiteY8" fmla="*/ 683807 h 3482342"/>
              <a:gd name="connsiteX9" fmla="*/ 11728279 w 12192000"/>
              <a:gd name="connsiteY9" fmla="*/ 700816 h 3482342"/>
              <a:gd name="connsiteX10" fmla="*/ 11722533 w 12192000"/>
              <a:gd name="connsiteY10" fmla="*/ 703421 h 3482342"/>
              <a:gd name="connsiteX11" fmla="*/ 11720002 w 12192000"/>
              <a:gd name="connsiteY11" fmla="*/ 710566 h 3482342"/>
              <a:gd name="connsiteX12" fmla="*/ 11707351 w 12192000"/>
              <a:gd name="connsiteY12" fmla="*/ 710310 h 3482342"/>
              <a:gd name="connsiteX13" fmla="*/ 11700369 w 12192000"/>
              <a:gd name="connsiteY13" fmla="*/ 713480 h 3482342"/>
              <a:gd name="connsiteX14" fmla="*/ 11691126 w 12192000"/>
              <a:gd name="connsiteY14" fmla="*/ 726131 h 3482342"/>
              <a:gd name="connsiteX15" fmla="*/ 11657717 w 12192000"/>
              <a:gd name="connsiteY15" fmla="*/ 746701 h 3482342"/>
              <a:gd name="connsiteX16" fmla="*/ 11656818 w 12192000"/>
              <a:gd name="connsiteY16" fmla="*/ 769062 h 3482342"/>
              <a:gd name="connsiteX17" fmla="*/ 11601229 w 12192000"/>
              <a:gd name="connsiteY17" fmla="*/ 785537 h 3482342"/>
              <a:gd name="connsiteX18" fmla="*/ 11501920 w 12192000"/>
              <a:gd name="connsiteY18" fmla="*/ 813109 h 3482342"/>
              <a:gd name="connsiteX19" fmla="*/ 11405286 w 12192000"/>
              <a:gd name="connsiteY19" fmla="*/ 849086 h 3482342"/>
              <a:gd name="connsiteX20" fmla="*/ 11338523 w 12192000"/>
              <a:gd name="connsiteY20" fmla="*/ 852810 h 3482342"/>
              <a:gd name="connsiteX21" fmla="*/ 11313493 w 12192000"/>
              <a:gd name="connsiteY21" fmla="*/ 880860 h 3482342"/>
              <a:gd name="connsiteX22" fmla="*/ 11228040 w 12192000"/>
              <a:gd name="connsiteY22" fmla="*/ 958953 h 3482342"/>
              <a:gd name="connsiteX23" fmla="*/ 11196987 w 12192000"/>
              <a:gd name="connsiteY23" fmla="*/ 1000897 h 3482342"/>
              <a:gd name="connsiteX24" fmla="*/ 11193568 w 12192000"/>
              <a:gd name="connsiteY24" fmla="*/ 1039464 h 3482342"/>
              <a:gd name="connsiteX25" fmla="*/ 11175804 w 12192000"/>
              <a:gd name="connsiteY25" fmla="*/ 1067977 h 3482342"/>
              <a:gd name="connsiteX26" fmla="*/ 11133438 w 12192000"/>
              <a:gd name="connsiteY26" fmla="*/ 1106812 h 3482342"/>
              <a:gd name="connsiteX27" fmla="*/ 11120819 w 12192000"/>
              <a:gd name="connsiteY27" fmla="*/ 1126133 h 3482342"/>
              <a:gd name="connsiteX28" fmla="*/ 11071654 w 12192000"/>
              <a:gd name="connsiteY28" fmla="*/ 1177422 h 3482342"/>
              <a:gd name="connsiteX29" fmla="*/ 11028687 w 12192000"/>
              <a:gd name="connsiteY29" fmla="*/ 1199018 h 3482342"/>
              <a:gd name="connsiteX30" fmla="*/ 10974565 w 12192000"/>
              <a:gd name="connsiteY30" fmla="*/ 1226849 h 3482342"/>
              <a:gd name="connsiteX31" fmla="*/ 10960443 w 12192000"/>
              <a:gd name="connsiteY31" fmla="*/ 1244502 h 3482342"/>
              <a:gd name="connsiteX32" fmla="*/ 10879242 w 12192000"/>
              <a:gd name="connsiteY32" fmla="*/ 1269215 h 3482342"/>
              <a:gd name="connsiteX33" fmla="*/ 10850998 w 12192000"/>
              <a:gd name="connsiteY33" fmla="*/ 1269215 h 3482342"/>
              <a:gd name="connsiteX34" fmla="*/ 10815658 w 12192000"/>
              <a:gd name="connsiteY34" fmla="*/ 1287849 h 3482342"/>
              <a:gd name="connsiteX35" fmla="*/ 10723900 w 12192000"/>
              <a:gd name="connsiteY35" fmla="*/ 1318642 h 3482342"/>
              <a:gd name="connsiteX36" fmla="*/ 10699186 w 12192000"/>
              <a:gd name="connsiteY36" fmla="*/ 1322173 h 3482342"/>
              <a:gd name="connsiteX37" fmla="*/ 10676375 w 12192000"/>
              <a:gd name="connsiteY37" fmla="*/ 1342640 h 3482342"/>
              <a:gd name="connsiteX38" fmla="*/ 10636304 w 12192000"/>
              <a:gd name="connsiteY38" fmla="*/ 1342641 h 3482342"/>
              <a:gd name="connsiteX39" fmla="*/ 10603863 w 12192000"/>
              <a:gd name="connsiteY39" fmla="*/ 1346886 h 3482342"/>
              <a:gd name="connsiteX40" fmla="*/ 10573203 w 12192000"/>
              <a:gd name="connsiteY40" fmla="*/ 1351996 h 3482342"/>
              <a:gd name="connsiteX41" fmla="*/ 10547375 w 12192000"/>
              <a:gd name="connsiteY41" fmla="*/ 1375130 h 3482342"/>
              <a:gd name="connsiteX42" fmla="*/ 10513263 w 12192000"/>
              <a:gd name="connsiteY42" fmla="*/ 1371939 h 3482342"/>
              <a:gd name="connsiteX43" fmla="*/ 10487356 w 12192000"/>
              <a:gd name="connsiteY43" fmla="*/ 1385722 h 3482342"/>
              <a:gd name="connsiteX44" fmla="*/ 10464012 w 12192000"/>
              <a:gd name="connsiteY44" fmla="*/ 1391778 h 3482342"/>
              <a:gd name="connsiteX45" fmla="*/ 10439694 w 12192000"/>
              <a:gd name="connsiteY45" fmla="*/ 1406905 h 3482342"/>
              <a:gd name="connsiteX46" fmla="*/ 10405409 w 12192000"/>
              <a:gd name="connsiteY46" fmla="*/ 1422789 h 3482342"/>
              <a:gd name="connsiteX47" fmla="*/ 10370530 w 12192000"/>
              <a:gd name="connsiteY47" fmla="*/ 1441596 h 3482342"/>
              <a:gd name="connsiteX48" fmla="*/ 10300239 w 12192000"/>
              <a:gd name="connsiteY48" fmla="*/ 1456332 h 3482342"/>
              <a:gd name="connsiteX49" fmla="*/ 10264922 w 12192000"/>
              <a:gd name="connsiteY49" fmla="*/ 1472107 h 3482342"/>
              <a:gd name="connsiteX50" fmla="*/ 10229629 w 12192000"/>
              <a:gd name="connsiteY50" fmla="*/ 1470454 h 3482342"/>
              <a:gd name="connsiteX51" fmla="*/ 10201385 w 12192000"/>
              <a:gd name="connsiteY51" fmla="*/ 1477515 h 3482342"/>
              <a:gd name="connsiteX52" fmla="*/ 10151958 w 12192000"/>
              <a:gd name="connsiteY52" fmla="*/ 1477515 h 3482342"/>
              <a:gd name="connsiteX53" fmla="*/ 10120184 w 12192000"/>
              <a:gd name="connsiteY53" fmla="*/ 1466924 h 3482342"/>
              <a:gd name="connsiteX54" fmla="*/ 10081348 w 12192000"/>
              <a:gd name="connsiteY54" fmla="*/ 1481046 h 3482342"/>
              <a:gd name="connsiteX55" fmla="*/ 10058690 w 12192000"/>
              <a:gd name="connsiteY55" fmla="*/ 1474888 h 3482342"/>
              <a:gd name="connsiteX56" fmla="*/ 10004424 w 12192000"/>
              <a:gd name="connsiteY56" fmla="*/ 1489801 h 3482342"/>
              <a:gd name="connsiteX57" fmla="*/ 9999951 w 12192000"/>
              <a:gd name="connsiteY57" fmla="*/ 1499127 h 3482342"/>
              <a:gd name="connsiteX58" fmla="*/ 9845462 w 12192000"/>
              <a:gd name="connsiteY58" fmla="*/ 1548192 h 3482342"/>
              <a:gd name="connsiteX59" fmla="*/ 9736156 w 12192000"/>
              <a:gd name="connsiteY59" fmla="*/ 1581928 h 3482342"/>
              <a:gd name="connsiteX60" fmla="*/ 9693355 w 12192000"/>
              <a:gd name="connsiteY60" fmla="*/ 1602632 h 3482342"/>
              <a:gd name="connsiteX61" fmla="*/ 9664242 w 12192000"/>
              <a:gd name="connsiteY61" fmla="*/ 1622075 h 3482342"/>
              <a:gd name="connsiteX62" fmla="*/ 9579195 w 12192000"/>
              <a:gd name="connsiteY62" fmla="*/ 1648017 h 3482342"/>
              <a:gd name="connsiteX63" fmla="*/ 9433652 w 12192000"/>
              <a:gd name="connsiteY63" fmla="*/ 1681174 h 3482342"/>
              <a:gd name="connsiteX64" fmla="*/ 9403775 w 12192000"/>
              <a:gd name="connsiteY64" fmla="*/ 1690403 h 3482342"/>
              <a:gd name="connsiteX65" fmla="*/ 9382503 w 12192000"/>
              <a:gd name="connsiteY65" fmla="*/ 1706957 h 3482342"/>
              <a:gd name="connsiteX66" fmla="*/ 9381410 w 12192000"/>
              <a:gd name="connsiteY66" fmla="*/ 1718312 h 3482342"/>
              <a:gd name="connsiteX67" fmla="*/ 9365685 w 12192000"/>
              <a:gd name="connsiteY67" fmla="*/ 1724772 h 3482342"/>
              <a:gd name="connsiteX68" fmla="*/ 9278020 w 12192000"/>
              <a:gd name="connsiteY68" fmla="*/ 1741161 h 3482342"/>
              <a:gd name="connsiteX69" fmla="*/ 9217145 w 12192000"/>
              <a:gd name="connsiteY69" fmla="*/ 1771195 h 3482342"/>
              <a:gd name="connsiteX70" fmla="*/ 8955875 w 12192000"/>
              <a:gd name="connsiteY70" fmla="*/ 1796806 h 3482342"/>
              <a:gd name="connsiteX71" fmla="*/ 8648415 w 12192000"/>
              <a:gd name="connsiteY71" fmla="*/ 1878623 h 3482342"/>
              <a:gd name="connsiteX72" fmla="*/ 8538519 w 12192000"/>
              <a:gd name="connsiteY72" fmla="*/ 1894114 h 3482342"/>
              <a:gd name="connsiteX73" fmla="*/ 8506541 w 12192000"/>
              <a:gd name="connsiteY73" fmla="*/ 1905955 h 3482342"/>
              <a:gd name="connsiteX74" fmla="*/ 8236214 w 12192000"/>
              <a:gd name="connsiteY74" fmla="*/ 1909725 h 3482342"/>
              <a:gd name="connsiteX75" fmla="*/ 8132104 w 12192000"/>
              <a:gd name="connsiteY75" fmla="*/ 1895727 h 3482342"/>
              <a:gd name="connsiteX76" fmla="*/ 7918078 w 12192000"/>
              <a:gd name="connsiteY76" fmla="*/ 1862668 h 3482342"/>
              <a:gd name="connsiteX77" fmla="*/ 7817899 w 12192000"/>
              <a:gd name="connsiteY77" fmla="*/ 1862176 h 3482342"/>
              <a:gd name="connsiteX78" fmla="*/ 7768994 w 12192000"/>
              <a:gd name="connsiteY78" fmla="*/ 1855721 h 3482342"/>
              <a:gd name="connsiteX79" fmla="*/ 7618027 w 12192000"/>
              <a:gd name="connsiteY79" fmla="*/ 1830959 h 3482342"/>
              <a:gd name="connsiteX80" fmla="*/ 7449425 w 12192000"/>
              <a:gd name="connsiteY80" fmla="*/ 1810910 h 3482342"/>
              <a:gd name="connsiteX81" fmla="*/ 7342915 w 12192000"/>
              <a:gd name="connsiteY81" fmla="*/ 1819827 h 3482342"/>
              <a:gd name="connsiteX82" fmla="*/ 7255191 w 12192000"/>
              <a:gd name="connsiteY82" fmla="*/ 1834354 h 3482342"/>
              <a:gd name="connsiteX83" fmla="*/ 7131205 w 12192000"/>
              <a:gd name="connsiteY83" fmla="*/ 1845557 h 3482342"/>
              <a:gd name="connsiteX84" fmla="*/ 6941837 w 12192000"/>
              <a:gd name="connsiteY84" fmla="*/ 1840640 h 3482342"/>
              <a:gd name="connsiteX85" fmla="*/ 6837145 w 12192000"/>
              <a:gd name="connsiteY85" fmla="*/ 1870724 h 3482342"/>
              <a:gd name="connsiteX86" fmla="*/ 6753991 w 12192000"/>
              <a:gd name="connsiteY86" fmla="*/ 1860969 h 3482342"/>
              <a:gd name="connsiteX87" fmla="*/ 6727754 w 12192000"/>
              <a:gd name="connsiteY87" fmla="*/ 1882372 h 3482342"/>
              <a:gd name="connsiteX88" fmla="*/ 6723371 w 12192000"/>
              <a:gd name="connsiteY88" fmla="*/ 1886494 h 3482342"/>
              <a:gd name="connsiteX89" fmla="*/ 6702779 w 12192000"/>
              <a:gd name="connsiteY89" fmla="*/ 1893601 h 3482342"/>
              <a:gd name="connsiteX90" fmla="*/ 6686657 w 12192000"/>
              <a:gd name="connsiteY90" fmla="*/ 1907344 h 3482342"/>
              <a:gd name="connsiteX91" fmla="*/ 6651330 w 12192000"/>
              <a:gd name="connsiteY91" fmla="*/ 1922921 h 3482342"/>
              <a:gd name="connsiteX92" fmla="*/ 6622958 w 12192000"/>
              <a:gd name="connsiteY92" fmla="*/ 1936255 h 3482342"/>
              <a:gd name="connsiteX93" fmla="*/ 6522602 w 12192000"/>
              <a:gd name="connsiteY93" fmla="*/ 1954133 h 3482342"/>
              <a:gd name="connsiteX94" fmla="*/ 6444344 w 12192000"/>
              <a:gd name="connsiteY94" fmla="*/ 1969663 h 3482342"/>
              <a:gd name="connsiteX95" fmla="*/ 6409626 w 12192000"/>
              <a:gd name="connsiteY95" fmla="*/ 1978846 h 3482342"/>
              <a:gd name="connsiteX96" fmla="*/ 6333446 w 12192000"/>
              <a:gd name="connsiteY96" fmla="*/ 1997163 h 3482342"/>
              <a:gd name="connsiteX97" fmla="*/ 6294933 w 12192000"/>
              <a:gd name="connsiteY97" fmla="*/ 2019412 h 3482342"/>
              <a:gd name="connsiteX98" fmla="*/ 6238719 w 12192000"/>
              <a:gd name="connsiteY98" fmla="*/ 2042547 h 3482342"/>
              <a:gd name="connsiteX99" fmla="*/ 6187205 w 12192000"/>
              <a:gd name="connsiteY99" fmla="*/ 2060048 h 3482342"/>
              <a:gd name="connsiteX100" fmla="*/ 6138780 w 12192000"/>
              <a:gd name="connsiteY100" fmla="*/ 2081918 h 3482342"/>
              <a:gd name="connsiteX101" fmla="*/ 6120125 w 12192000"/>
              <a:gd name="connsiteY101" fmla="*/ 2109475 h 3482342"/>
              <a:gd name="connsiteX102" fmla="*/ 6056576 w 12192000"/>
              <a:gd name="connsiteY102" fmla="*/ 2120066 h 3482342"/>
              <a:gd name="connsiteX103" fmla="*/ 5993794 w 12192000"/>
              <a:gd name="connsiteY103" fmla="*/ 2122569 h 3482342"/>
              <a:gd name="connsiteX104" fmla="*/ 5943601 w 12192000"/>
              <a:gd name="connsiteY104" fmla="*/ 2137719 h 3482342"/>
              <a:gd name="connsiteX105" fmla="*/ 5898141 w 12192000"/>
              <a:gd name="connsiteY105" fmla="*/ 2144806 h 3482342"/>
              <a:gd name="connsiteX106" fmla="*/ 5855337 w 12192000"/>
              <a:gd name="connsiteY106" fmla="*/ 2137719 h 3482342"/>
              <a:gd name="connsiteX107" fmla="*/ 5817682 w 12192000"/>
              <a:gd name="connsiteY107" fmla="*/ 2157358 h 3482342"/>
              <a:gd name="connsiteX108" fmla="*/ 5735300 w 12192000"/>
              <a:gd name="connsiteY108" fmla="*/ 2158902 h 3482342"/>
              <a:gd name="connsiteX109" fmla="*/ 5591469 w 12192000"/>
              <a:gd name="connsiteY109" fmla="*/ 2178389 h 3482342"/>
              <a:gd name="connsiteX110" fmla="*/ 5505818 w 12192000"/>
              <a:gd name="connsiteY110" fmla="*/ 2194207 h 3482342"/>
              <a:gd name="connsiteX111" fmla="*/ 5452860 w 12192000"/>
              <a:gd name="connsiteY111" fmla="*/ 2180085 h 3482342"/>
              <a:gd name="connsiteX112" fmla="*/ 5414282 w 12192000"/>
              <a:gd name="connsiteY112" fmla="*/ 2183070 h 3482342"/>
              <a:gd name="connsiteX113" fmla="*/ 5368369 w 12192000"/>
              <a:gd name="connsiteY113" fmla="*/ 2204272 h 3482342"/>
              <a:gd name="connsiteX114" fmla="*/ 5336354 w 12192000"/>
              <a:gd name="connsiteY114" fmla="*/ 2218920 h 3482342"/>
              <a:gd name="connsiteX115" fmla="*/ 5291263 w 12192000"/>
              <a:gd name="connsiteY115" fmla="*/ 2239182 h 3482342"/>
              <a:gd name="connsiteX116" fmla="*/ 5255152 w 12192000"/>
              <a:gd name="connsiteY116" fmla="*/ 2247164 h 3482342"/>
              <a:gd name="connsiteX117" fmla="*/ 5233796 w 12192000"/>
              <a:gd name="connsiteY117" fmla="*/ 2268260 h 3482342"/>
              <a:gd name="connsiteX118" fmla="*/ 5212786 w 12192000"/>
              <a:gd name="connsiteY118" fmla="*/ 2296592 h 3482342"/>
              <a:gd name="connsiteX119" fmla="*/ 5173523 w 12192000"/>
              <a:gd name="connsiteY119" fmla="*/ 2309057 h 3482342"/>
              <a:gd name="connsiteX120" fmla="*/ 5123830 w 12192000"/>
              <a:gd name="connsiteY120" fmla="*/ 2307070 h 3482342"/>
              <a:gd name="connsiteX121" fmla="*/ 5065426 w 12192000"/>
              <a:gd name="connsiteY121" fmla="*/ 2324076 h 3482342"/>
              <a:gd name="connsiteX122" fmla="*/ 4975908 w 12192000"/>
              <a:gd name="connsiteY122" fmla="*/ 2364128 h 3482342"/>
              <a:gd name="connsiteX123" fmla="*/ 4913723 w 12192000"/>
              <a:gd name="connsiteY123" fmla="*/ 2385265 h 3482342"/>
              <a:gd name="connsiteX124" fmla="*/ 4746485 w 12192000"/>
              <a:gd name="connsiteY124" fmla="*/ 2451769 h 3482342"/>
              <a:gd name="connsiteX125" fmla="*/ 4681588 w 12192000"/>
              <a:gd name="connsiteY125" fmla="*/ 2467494 h 3482342"/>
              <a:gd name="connsiteX126" fmla="*/ 1783655 w 12192000"/>
              <a:gd name="connsiteY126" fmla="*/ 3163860 h 3482342"/>
              <a:gd name="connsiteX127" fmla="*/ 1325955 w 12192000"/>
              <a:gd name="connsiteY127" fmla="*/ 3176692 h 3482342"/>
              <a:gd name="connsiteX128" fmla="*/ 1190384 w 12192000"/>
              <a:gd name="connsiteY128" fmla="*/ 3203504 h 3482342"/>
              <a:gd name="connsiteX129" fmla="*/ 1094537 w 12192000"/>
              <a:gd name="connsiteY129" fmla="*/ 3229469 h 3482342"/>
              <a:gd name="connsiteX130" fmla="*/ 779276 w 12192000"/>
              <a:gd name="connsiteY130" fmla="*/ 3327290 h 3482342"/>
              <a:gd name="connsiteX131" fmla="*/ 600378 w 12192000"/>
              <a:gd name="connsiteY131" fmla="*/ 3335250 h 3482342"/>
              <a:gd name="connsiteX132" fmla="*/ 493457 w 12192000"/>
              <a:gd name="connsiteY132" fmla="*/ 3365044 h 3482342"/>
              <a:gd name="connsiteX133" fmla="*/ 349402 w 12192000"/>
              <a:gd name="connsiteY133" fmla="*/ 3380897 h 3482342"/>
              <a:gd name="connsiteX134" fmla="*/ 192183 w 12192000"/>
              <a:gd name="connsiteY134" fmla="*/ 3460075 h 3482342"/>
              <a:gd name="connsiteX135" fmla="*/ 46713 w 12192000"/>
              <a:gd name="connsiteY135" fmla="*/ 3462986 h 3482342"/>
              <a:gd name="connsiteX136" fmla="*/ 2765 w 12192000"/>
              <a:gd name="connsiteY136" fmla="*/ 3480770 h 3482342"/>
              <a:gd name="connsiteX137" fmla="*/ 0 w 12192000"/>
              <a:gd name="connsiteY137" fmla="*/ 3482342 h 3482342"/>
              <a:gd name="connsiteX138" fmla="*/ 0 w 12192000"/>
              <a:gd name="connsiteY138"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40158 w 12192000"/>
              <a:gd name="connsiteY5" fmla="*/ 651378 h 3482342"/>
              <a:gd name="connsiteX6" fmla="*/ 11923051 w 12192000"/>
              <a:gd name="connsiteY6" fmla="*/ 656045 h 3482342"/>
              <a:gd name="connsiteX7" fmla="*/ 11832939 w 12192000"/>
              <a:gd name="connsiteY7" fmla="*/ 674181 h 3482342"/>
              <a:gd name="connsiteX8" fmla="*/ 11767770 w 12192000"/>
              <a:gd name="connsiteY8" fmla="*/ 683807 h 3482342"/>
              <a:gd name="connsiteX9" fmla="*/ 11728279 w 12192000"/>
              <a:gd name="connsiteY9" fmla="*/ 700816 h 3482342"/>
              <a:gd name="connsiteX10" fmla="*/ 11722533 w 12192000"/>
              <a:gd name="connsiteY10" fmla="*/ 703421 h 3482342"/>
              <a:gd name="connsiteX11" fmla="*/ 11720002 w 12192000"/>
              <a:gd name="connsiteY11" fmla="*/ 710566 h 3482342"/>
              <a:gd name="connsiteX12" fmla="*/ 11707351 w 12192000"/>
              <a:gd name="connsiteY12" fmla="*/ 710310 h 3482342"/>
              <a:gd name="connsiteX13" fmla="*/ 11700369 w 12192000"/>
              <a:gd name="connsiteY13" fmla="*/ 713480 h 3482342"/>
              <a:gd name="connsiteX14" fmla="*/ 11691126 w 12192000"/>
              <a:gd name="connsiteY14" fmla="*/ 726131 h 3482342"/>
              <a:gd name="connsiteX15" fmla="*/ 11657717 w 12192000"/>
              <a:gd name="connsiteY15" fmla="*/ 746701 h 3482342"/>
              <a:gd name="connsiteX16" fmla="*/ 11656818 w 12192000"/>
              <a:gd name="connsiteY16" fmla="*/ 769062 h 3482342"/>
              <a:gd name="connsiteX17" fmla="*/ 11601229 w 12192000"/>
              <a:gd name="connsiteY17" fmla="*/ 785537 h 3482342"/>
              <a:gd name="connsiteX18" fmla="*/ 11501920 w 12192000"/>
              <a:gd name="connsiteY18" fmla="*/ 813109 h 3482342"/>
              <a:gd name="connsiteX19" fmla="*/ 11405286 w 12192000"/>
              <a:gd name="connsiteY19" fmla="*/ 849086 h 3482342"/>
              <a:gd name="connsiteX20" fmla="*/ 11338523 w 12192000"/>
              <a:gd name="connsiteY20" fmla="*/ 852810 h 3482342"/>
              <a:gd name="connsiteX21" fmla="*/ 11334676 w 12192000"/>
              <a:gd name="connsiteY21" fmla="*/ 859677 h 3482342"/>
              <a:gd name="connsiteX22" fmla="*/ 11228040 w 12192000"/>
              <a:gd name="connsiteY22" fmla="*/ 958953 h 3482342"/>
              <a:gd name="connsiteX23" fmla="*/ 11196987 w 12192000"/>
              <a:gd name="connsiteY23" fmla="*/ 1000897 h 3482342"/>
              <a:gd name="connsiteX24" fmla="*/ 11193568 w 12192000"/>
              <a:gd name="connsiteY24" fmla="*/ 1039464 h 3482342"/>
              <a:gd name="connsiteX25" fmla="*/ 11175804 w 12192000"/>
              <a:gd name="connsiteY25" fmla="*/ 1067977 h 3482342"/>
              <a:gd name="connsiteX26" fmla="*/ 11133438 w 12192000"/>
              <a:gd name="connsiteY26" fmla="*/ 1106812 h 3482342"/>
              <a:gd name="connsiteX27" fmla="*/ 11120819 w 12192000"/>
              <a:gd name="connsiteY27" fmla="*/ 1126133 h 3482342"/>
              <a:gd name="connsiteX28" fmla="*/ 11071654 w 12192000"/>
              <a:gd name="connsiteY28" fmla="*/ 1177422 h 3482342"/>
              <a:gd name="connsiteX29" fmla="*/ 11028687 w 12192000"/>
              <a:gd name="connsiteY29" fmla="*/ 1199018 h 3482342"/>
              <a:gd name="connsiteX30" fmla="*/ 10974565 w 12192000"/>
              <a:gd name="connsiteY30" fmla="*/ 1226849 h 3482342"/>
              <a:gd name="connsiteX31" fmla="*/ 10960443 w 12192000"/>
              <a:gd name="connsiteY31" fmla="*/ 1244502 h 3482342"/>
              <a:gd name="connsiteX32" fmla="*/ 10879242 w 12192000"/>
              <a:gd name="connsiteY32" fmla="*/ 1269215 h 3482342"/>
              <a:gd name="connsiteX33" fmla="*/ 10850998 w 12192000"/>
              <a:gd name="connsiteY33" fmla="*/ 1269215 h 3482342"/>
              <a:gd name="connsiteX34" fmla="*/ 10815658 w 12192000"/>
              <a:gd name="connsiteY34" fmla="*/ 1287849 h 3482342"/>
              <a:gd name="connsiteX35" fmla="*/ 10723900 w 12192000"/>
              <a:gd name="connsiteY35" fmla="*/ 1318642 h 3482342"/>
              <a:gd name="connsiteX36" fmla="*/ 10699186 w 12192000"/>
              <a:gd name="connsiteY36" fmla="*/ 1322173 h 3482342"/>
              <a:gd name="connsiteX37" fmla="*/ 10676375 w 12192000"/>
              <a:gd name="connsiteY37" fmla="*/ 1342640 h 3482342"/>
              <a:gd name="connsiteX38" fmla="*/ 10636304 w 12192000"/>
              <a:gd name="connsiteY38" fmla="*/ 1342641 h 3482342"/>
              <a:gd name="connsiteX39" fmla="*/ 10603863 w 12192000"/>
              <a:gd name="connsiteY39" fmla="*/ 1346886 h 3482342"/>
              <a:gd name="connsiteX40" fmla="*/ 10573203 w 12192000"/>
              <a:gd name="connsiteY40" fmla="*/ 1351996 h 3482342"/>
              <a:gd name="connsiteX41" fmla="*/ 10547375 w 12192000"/>
              <a:gd name="connsiteY41" fmla="*/ 1375130 h 3482342"/>
              <a:gd name="connsiteX42" fmla="*/ 10513263 w 12192000"/>
              <a:gd name="connsiteY42" fmla="*/ 1371939 h 3482342"/>
              <a:gd name="connsiteX43" fmla="*/ 10487356 w 12192000"/>
              <a:gd name="connsiteY43" fmla="*/ 1385722 h 3482342"/>
              <a:gd name="connsiteX44" fmla="*/ 10464012 w 12192000"/>
              <a:gd name="connsiteY44" fmla="*/ 1391778 h 3482342"/>
              <a:gd name="connsiteX45" fmla="*/ 10439694 w 12192000"/>
              <a:gd name="connsiteY45" fmla="*/ 1406905 h 3482342"/>
              <a:gd name="connsiteX46" fmla="*/ 10405409 w 12192000"/>
              <a:gd name="connsiteY46" fmla="*/ 1422789 h 3482342"/>
              <a:gd name="connsiteX47" fmla="*/ 10370530 w 12192000"/>
              <a:gd name="connsiteY47" fmla="*/ 1441596 h 3482342"/>
              <a:gd name="connsiteX48" fmla="*/ 10300239 w 12192000"/>
              <a:gd name="connsiteY48" fmla="*/ 1456332 h 3482342"/>
              <a:gd name="connsiteX49" fmla="*/ 10264922 w 12192000"/>
              <a:gd name="connsiteY49" fmla="*/ 1472107 h 3482342"/>
              <a:gd name="connsiteX50" fmla="*/ 10229629 w 12192000"/>
              <a:gd name="connsiteY50" fmla="*/ 1470454 h 3482342"/>
              <a:gd name="connsiteX51" fmla="*/ 10201385 w 12192000"/>
              <a:gd name="connsiteY51" fmla="*/ 1477515 h 3482342"/>
              <a:gd name="connsiteX52" fmla="*/ 10151958 w 12192000"/>
              <a:gd name="connsiteY52" fmla="*/ 1477515 h 3482342"/>
              <a:gd name="connsiteX53" fmla="*/ 10120184 w 12192000"/>
              <a:gd name="connsiteY53" fmla="*/ 1466924 h 3482342"/>
              <a:gd name="connsiteX54" fmla="*/ 10081348 w 12192000"/>
              <a:gd name="connsiteY54" fmla="*/ 1481046 h 3482342"/>
              <a:gd name="connsiteX55" fmla="*/ 10058690 w 12192000"/>
              <a:gd name="connsiteY55" fmla="*/ 1474888 h 3482342"/>
              <a:gd name="connsiteX56" fmla="*/ 10004424 w 12192000"/>
              <a:gd name="connsiteY56" fmla="*/ 1489801 h 3482342"/>
              <a:gd name="connsiteX57" fmla="*/ 9999951 w 12192000"/>
              <a:gd name="connsiteY57" fmla="*/ 1499127 h 3482342"/>
              <a:gd name="connsiteX58" fmla="*/ 9845462 w 12192000"/>
              <a:gd name="connsiteY58" fmla="*/ 1548192 h 3482342"/>
              <a:gd name="connsiteX59" fmla="*/ 9736156 w 12192000"/>
              <a:gd name="connsiteY59" fmla="*/ 1581928 h 3482342"/>
              <a:gd name="connsiteX60" fmla="*/ 9693355 w 12192000"/>
              <a:gd name="connsiteY60" fmla="*/ 1602632 h 3482342"/>
              <a:gd name="connsiteX61" fmla="*/ 9664242 w 12192000"/>
              <a:gd name="connsiteY61" fmla="*/ 1622075 h 3482342"/>
              <a:gd name="connsiteX62" fmla="*/ 9579195 w 12192000"/>
              <a:gd name="connsiteY62" fmla="*/ 1648017 h 3482342"/>
              <a:gd name="connsiteX63" fmla="*/ 9433652 w 12192000"/>
              <a:gd name="connsiteY63" fmla="*/ 1681174 h 3482342"/>
              <a:gd name="connsiteX64" fmla="*/ 9403775 w 12192000"/>
              <a:gd name="connsiteY64" fmla="*/ 1690403 h 3482342"/>
              <a:gd name="connsiteX65" fmla="*/ 9382503 w 12192000"/>
              <a:gd name="connsiteY65" fmla="*/ 1706957 h 3482342"/>
              <a:gd name="connsiteX66" fmla="*/ 9381410 w 12192000"/>
              <a:gd name="connsiteY66" fmla="*/ 1718312 h 3482342"/>
              <a:gd name="connsiteX67" fmla="*/ 9365685 w 12192000"/>
              <a:gd name="connsiteY67" fmla="*/ 1724772 h 3482342"/>
              <a:gd name="connsiteX68" fmla="*/ 9278020 w 12192000"/>
              <a:gd name="connsiteY68" fmla="*/ 1741161 h 3482342"/>
              <a:gd name="connsiteX69" fmla="*/ 9217145 w 12192000"/>
              <a:gd name="connsiteY69" fmla="*/ 1771195 h 3482342"/>
              <a:gd name="connsiteX70" fmla="*/ 8955875 w 12192000"/>
              <a:gd name="connsiteY70" fmla="*/ 1796806 h 3482342"/>
              <a:gd name="connsiteX71" fmla="*/ 8648415 w 12192000"/>
              <a:gd name="connsiteY71" fmla="*/ 1878623 h 3482342"/>
              <a:gd name="connsiteX72" fmla="*/ 8538519 w 12192000"/>
              <a:gd name="connsiteY72" fmla="*/ 1894114 h 3482342"/>
              <a:gd name="connsiteX73" fmla="*/ 8506541 w 12192000"/>
              <a:gd name="connsiteY73" fmla="*/ 1905955 h 3482342"/>
              <a:gd name="connsiteX74" fmla="*/ 8236214 w 12192000"/>
              <a:gd name="connsiteY74" fmla="*/ 1909725 h 3482342"/>
              <a:gd name="connsiteX75" fmla="*/ 8132104 w 12192000"/>
              <a:gd name="connsiteY75" fmla="*/ 1895727 h 3482342"/>
              <a:gd name="connsiteX76" fmla="*/ 7918078 w 12192000"/>
              <a:gd name="connsiteY76" fmla="*/ 1862668 h 3482342"/>
              <a:gd name="connsiteX77" fmla="*/ 7817899 w 12192000"/>
              <a:gd name="connsiteY77" fmla="*/ 1862176 h 3482342"/>
              <a:gd name="connsiteX78" fmla="*/ 7768994 w 12192000"/>
              <a:gd name="connsiteY78" fmla="*/ 1855721 h 3482342"/>
              <a:gd name="connsiteX79" fmla="*/ 7618027 w 12192000"/>
              <a:gd name="connsiteY79" fmla="*/ 1830959 h 3482342"/>
              <a:gd name="connsiteX80" fmla="*/ 7449425 w 12192000"/>
              <a:gd name="connsiteY80" fmla="*/ 1810910 h 3482342"/>
              <a:gd name="connsiteX81" fmla="*/ 7342915 w 12192000"/>
              <a:gd name="connsiteY81" fmla="*/ 1819827 h 3482342"/>
              <a:gd name="connsiteX82" fmla="*/ 7255191 w 12192000"/>
              <a:gd name="connsiteY82" fmla="*/ 1834354 h 3482342"/>
              <a:gd name="connsiteX83" fmla="*/ 7131205 w 12192000"/>
              <a:gd name="connsiteY83" fmla="*/ 1845557 h 3482342"/>
              <a:gd name="connsiteX84" fmla="*/ 6941837 w 12192000"/>
              <a:gd name="connsiteY84" fmla="*/ 1840640 h 3482342"/>
              <a:gd name="connsiteX85" fmla="*/ 6837145 w 12192000"/>
              <a:gd name="connsiteY85" fmla="*/ 1870724 h 3482342"/>
              <a:gd name="connsiteX86" fmla="*/ 6753991 w 12192000"/>
              <a:gd name="connsiteY86" fmla="*/ 1860969 h 3482342"/>
              <a:gd name="connsiteX87" fmla="*/ 6727754 w 12192000"/>
              <a:gd name="connsiteY87" fmla="*/ 1882372 h 3482342"/>
              <a:gd name="connsiteX88" fmla="*/ 6723371 w 12192000"/>
              <a:gd name="connsiteY88" fmla="*/ 1886494 h 3482342"/>
              <a:gd name="connsiteX89" fmla="*/ 6702779 w 12192000"/>
              <a:gd name="connsiteY89" fmla="*/ 1893601 h 3482342"/>
              <a:gd name="connsiteX90" fmla="*/ 6686657 w 12192000"/>
              <a:gd name="connsiteY90" fmla="*/ 1907344 h 3482342"/>
              <a:gd name="connsiteX91" fmla="*/ 6651330 w 12192000"/>
              <a:gd name="connsiteY91" fmla="*/ 1922921 h 3482342"/>
              <a:gd name="connsiteX92" fmla="*/ 6622958 w 12192000"/>
              <a:gd name="connsiteY92" fmla="*/ 1936255 h 3482342"/>
              <a:gd name="connsiteX93" fmla="*/ 6522602 w 12192000"/>
              <a:gd name="connsiteY93" fmla="*/ 1954133 h 3482342"/>
              <a:gd name="connsiteX94" fmla="*/ 6444344 w 12192000"/>
              <a:gd name="connsiteY94" fmla="*/ 1969663 h 3482342"/>
              <a:gd name="connsiteX95" fmla="*/ 6409626 w 12192000"/>
              <a:gd name="connsiteY95" fmla="*/ 1978846 h 3482342"/>
              <a:gd name="connsiteX96" fmla="*/ 6333446 w 12192000"/>
              <a:gd name="connsiteY96" fmla="*/ 1997163 h 3482342"/>
              <a:gd name="connsiteX97" fmla="*/ 6294933 w 12192000"/>
              <a:gd name="connsiteY97" fmla="*/ 2019412 h 3482342"/>
              <a:gd name="connsiteX98" fmla="*/ 6238719 w 12192000"/>
              <a:gd name="connsiteY98" fmla="*/ 2042547 h 3482342"/>
              <a:gd name="connsiteX99" fmla="*/ 6187205 w 12192000"/>
              <a:gd name="connsiteY99" fmla="*/ 2060048 h 3482342"/>
              <a:gd name="connsiteX100" fmla="*/ 6138780 w 12192000"/>
              <a:gd name="connsiteY100" fmla="*/ 2081918 h 3482342"/>
              <a:gd name="connsiteX101" fmla="*/ 6120125 w 12192000"/>
              <a:gd name="connsiteY101" fmla="*/ 2109475 h 3482342"/>
              <a:gd name="connsiteX102" fmla="*/ 6056576 w 12192000"/>
              <a:gd name="connsiteY102" fmla="*/ 2120066 h 3482342"/>
              <a:gd name="connsiteX103" fmla="*/ 5993794 w 12192000"/>
              <a:gd name="connsiteY103" fmla="*/ 2122569 h 3482342"/>
              <a:gd name="connsiteX104" fmla="*/ 5943601 w 12192000"/>
              <a:gd name="connsiteY104" fmla="*/ 2137719 h 3482342"/>
              <a:gd name="connsiteX105" fmla="*/ 5898141 w 12192000"/>
              <a:gd name="connsiteY105" fmla="*/ 2144806 h 3482342"/>
              <a:gd name="connsiteX106" fmla="*/ 5855337 w 12192000"/>
              <a:gd name="connsiteY106" fmla="*/ 2137719 h 3482342"/>
              <a:gd name="connsiteX107" fmla="*/ 5817682 w 12192000"/>
              <a:gd name="connsiteY107" fmla="*/ 2157358 h 3482342"/>
              <a:gd name="connsiteX108" fmla="*/ 5735300 w 12192000"/>
              <a:gd name="connsiteY108" fmla="*/ 2158902 h 3482342"/>
              <a:gd name="connsiteX109" fmla="*/ 5591469 w 12192000"/>
              <a:gd name="connsiteY109" fmla="*/ 2178389 h 3482342"/>
              <a:gd name="connsiteX110" fmla="*/ 5505818 w 12192000"/>
              <a:gd name="connsiteY110" fmla="*/ 2194207 h 3482342"/>
              <a:gd name="connsiteX111" fmla="*/ 5452860 w 12192000"/>
              <a:gd name="connsiteY111" fmla="*/ 2180085 h 3482342"/>
              <a:gd name="connsiteX112" fmla="*/ 5414282 w 12192000"/>
              <a:gd name="connsiteY112" fmla="*/ 2183070 h 3482342"/>
              <a:gd name="connsiteX113" fmla="*/ 5368369 w 12192000"/>
              <a:gd name="connsiteY113" fmla="*/ 2204272 h 3482342"/>
              <a:gd name="connsiteX114" fmla="*/ 5336354 w 12192000"/>
              <a:gd name="connsiteY114" fmla="*/ 2218920 h 3482342"/>
              <a:gd name="connsiteX115" fmla="*/ 5291263 w 12192000"/>
              <a:gd name="connsiteY115" fmla="*/ 2239182 h 3482342"/>
              <a:gd name="connsiteX116" fmla="*/ 5255152 w 12192000"/>
              <a:gd name="connsiteY116" fmla="*/ 2247164 h 3482342"/>
              <a:gd name="connsiteX117" fmla="*/ 5233796 w 12192000"/>
              <a:gd name="connsiteY117" fmla="*/ 2268260 h 3482342"/>
              <a:gd name="connsiteX118" fmla="*/ 5212786 w 12192000"/>
              <a:gd name="connsiteY118" fmla="*/ 2296592 h 3482342"/>
              <a:gd name="connsiteX119" fmla="*/ 5173523 w 12192000"/>
              <a:gd name="connsiteY119" fmla="*/ 2309057 h 3482342"/>
              <a:gd name="connsiteX120" fmla="*/ 5123830 w 12192000"/>
              <a:gd name="connsiteY120" fmla="*/ 2307070 h 3482342"/>
              <a:gd name="connsiteX121" fmla="*/ 5065426 w 12192000"/>
              <a:gd name="connsiteY121" fmla="*/ 2324076 h 3482342"/>
              <a:gd name="connsiteX122" fmla="*/ 4975908 w 12192000"/>
              <a:gd name="connsiteY122" fmla="*/ 2364128 h 3482342"/>
              <a:gd name="connsiteX123" fmla="*/ 4913723 w 12192000"/>
              <a:gd name="connsiteY123" fmla="*/ 2385265 h 3482342"/>
              <a:gd name="connsiteX124" fmla="*/ 4746485 w 12192000"/>
              <a:gd name="connsiteY124" fmla="*/ 2451769 h 3482342"/>
              <a:gd name="connsiteX125" fmla="*/ 4681588 w 12192000"/>
              <a:gd name="connsiteY125" fmla="*/ 2467494 h 3482342"/>
              <a:gd name="connsiteX126" fmla="*/ 1783655 w 12192000"/>
              <a:gd name="connsiteY126" fmla="*/ 3163860 h 3482342"/>
              <a:gd name="connsiteX127" fmla="*/ 1325955 w 12192000"/>
              <a:gd name="connsiteY127" fmla="*/ 3176692 h 3482342"/>
              <a:gd name="connsiteX128" fmla="*/ 1190384 w 12192000"/>
              <a:gd name="connsiteY128" fmla="*/ 3203504 h 3482342"/>
              <a:gd name="connsiteX129" fmla="*/ 1094537 w 12192000"/>
              <a:gd name="connsiteY129" fmla="*/ 3229469 h 3482342"/>
              <a:gd name="connsiteX130" fmla="*/ 779276 w 12192000"/>
              <a:gd name="connsiteY130" fmla="*/ 3327290 h 3482342"/>
              <a:gd name="connsiteX131" fmla="*/ 600378 w 12192000"/>
              <a:gd name="connsiteY131" fmla="*/ 3335250 h 3482342"/>
              <a:gd name="connsiteX132" fmla="*/ 493457 w 12192000"/>
              <a:gd name="connsiteY132" fmla="*/ 3365044 h 3482342"/>
              <a:gd name="connsiteX133" fmla="*/ 349402 w 12192000"/>
              <a:gd name="connsiteY133" fmla="*/ 3380897 h 3482342"/>
              <a:gd name="connsiteX134" fmla="*/ 192183 w 12192000"/>
              <a:gd name="connsiteY134" fmla="*/ 3460075 h 3482342"/>
              <a:gd name="connsiteX135" fmla="*/ 46713 w 12192000"/>
              <a:gd name="connsiteY135" fmla="*/ 3462986 h 3482342"/>
              <a:gd name="connsiteX136" fmla="*/ 2765 w 12192000"/>
              <a:gd name="connsiteY136" fmla="*/ 3480770 h 3482342"/>
              <a:gd name="connsiteX137" fmla="*/ 0 w 12192000"/>
              <a:gd name="connsiteY137" fmla="*/ 3482342 h 3482342"/>
              <a:gd name="connsiteX138" fmla="*/ 0 w 12192000"/>
              <a:gd name="connsiteY138"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40158 w 12192000"/>
              <a:gd name="connsiteY5" fmla="*/ 651378 h 3482342"/>
              <a:gd name="connsiteX6" fmla="*/ 11923051 w 12192000"/>
              <a:gd name="connsiteY6" fmla="*/ 656045 h 3482342"/>
              <a:gd name="connsiteX7" fmla="*/ 11832939 w 12192000"/>
              <a:gd name="connsiteY7" fmla="*/ 674181 h 3482342"/>
              <a:gd name="connsiteX8" fmla="*/ 11767770 w 12192000"/>
              <a:gd name="connsiteY8" fmla="*/ 683807 h 3482342"/>
              <a:gd name="connsiteX9" fmla="*/ 11728279 w 12192000"/>
              <a:gd name="connsiteY9" fmla="*/ 700816 h 3482342"/>
              <a:gd name="connsiteX10" fmla="*/ 11722533 w 12192000"/>
              <a:gd name="connsiteY10" fmla="*/ 703421 h 3482342"/>
              <a:gd name="connsiteX11" fmla="*/ 11720002 w 12192000"/>
              <a:gd name="connsiteY11" fmla="*/ 710566 h 3482342"/>
              <a:gd name="connsiteX12" fmla="*/ 11707351 w 12192000"/>
              <a:gd name="connsiteY12" fmla="*/ 710310 h 3482342"/>
              <a:gd name="connsiteX13" fmla="*/ 11700369 w 12192000"/>
              <a:gd name="connsiteY13" fmla="*/ 713480 h 3482342"/>
              <a:gd name="connsiteX14" fmla="*/ 11691126 w 12192000"/>
              <a:gd name="connsiteY14" fmla="*/ 726131 h 3482342"/>
              <a:gd name="connsiteX15" fmla="*/ 11657717 w 12192000"/>
              <a:gd name="connsiteY15" fmla="*/ 746701 h 3482342"/>
              <a:gd name="connsiteX16" fmla="*/ 11656818 w 12192000"/>
              <a:gd name="connsiteY16" fmla="*/ 769062 h 3482342"/>
              <a:gd name="connsiteX17" fmla="*/ 11601229 w 12192000"/>
              <a:gd name="connsiteY17" fmla="*/ 785537 h 3482342"/>
              <a:gd name="connsiteX18" fmla="*/ 11501920 w 12192000"/>
              <a:gd name="connsiteY18" fmla="*/ 813109 h 3482342"/>
              <a:gd name="connsiteX19" fmla="*/ 11405286 w 12192000"/>
              <a:gd name="connsiteY19" fmla="*/ 849086 h 3482342"/>
              <a:gd name="connsiteX20" fmla="*/ 11338523 w 12192000"/>
              <a:gd name="connsiteY20" fmla="*/ 852810 h 3482342"/>
              <a:gd name="connsiteX21" fmla="*/ 11334676 w 12192000"/>
              <a:gd name="connsiteY21" fmla="*/ 859677 h 3482342"/>
              <a:gd name="connsiteX22" fmla="*/ 11217448 w 12192000"/>
              <a:gd name="connsiteY22" fmla="*/ 980136 h 3482342"/>
              <a:gd name="connsiteX23" fmla="*/ 11196987 w 12192000"/>
              <a:gd name="connsiteY23" fmla="*/ 1000897 h 3482342"/>
              <a:gd name="connsiteX24" fmla="*/ 11193568 w 12192000"/>
              <a:gd name="connsiteY24" fmla="*/ 1039464 h 3482342"/>
              <a:gd name="connsiteX25" fmla="*/ 11175804 w 12192000"/>
              <a:gd name="connsiteY25" fmla="*/ 1067977 h 3482342"/>
              <a:gd name="connsiteX26" fmla="*/ 11133438 w 12192000"/>
              <a:gd name="connsiteY26" fmla="*/ 1106812 h 3482342"/>
              <a:gd name="connsiteX27" fmla="*/ 11120819 w 12192000"/>
              <a:gd name="connsiteY27" fmla="*/ 1126133 h 3482342"/>
              <a:gd name="connsiteX28" fmla="*/ 11071654 w 12192000"/>
              <a:gd name="connsiteY28" fmla="*/ 1177422 h 3482342"/>
              <a:gd name="connsiteX29" fmla="*/ 11028687 w 12192000"/>
              <a:gd name="connsiteY29" fmla="*/ 1199018 h 3482342"/>
              <a:gd name="connsiteX30" fmla="*/ 10974565 w 12192000"/>
              <a:gd name="connsiteY30" fmla="*/ 1226849 h 3482342"/>
              <a:gd name="connsiteX31" fmla="*/ 10960443 w 12192000"/>
              <a:gd name="connsiteY31" fmla="*/ 1244502 h 3482342"/>
              <a:gd name="connsiteX32" fmla="*/ 10879242 w 12192000"/>
              <a:gd name="connsiteY32" fmla="*/ 1269215 h 3482342"/>
              <a:gd name="connsiteX33" fmla="*/ 10850998 w 12192000"/>
              <a:gd name="connsiteY33" fmla="*/ 1269215 h 3482342"/>
              <a:gd name="connsiteX34" fmla="*/ 10815658 w 12192000"/>
              <a:gd name="connsiteY34" fmla="*/ 1287849 h 3482342"/>
              <a:gd name="connsiteX35" fmla="*/ 10723900 w 12192000"/>
              <a:gd name="connsiteY35" fmla="*/ 1318642 h 3482342"/>
              <a:gd name="connsiteX36" fmla="*/ 10699186 w 12192000"/>
              <a:gd name="connsiteY36" fmla="*/ 1322173 h 3482342"/>
              <a:gd name="connsiteX37" fmla="*/ 10676375 w 12192000"/>
              <a:gd name="connsiteY37" fmla="*/ 1342640 h 3482342"/>
              <a:gd name="connsiteX38" fmla="*/ 10636304 w 12192000"/>
              <a:gd name="connsiteY38" fmla="*/ 1342641 h 3482342"/>
              <a:gd name="connsiteX39" fmla="*/ 10603863 w 12192000"/>
              <a:gd name="connsiteY39" fmla="*/ 1346886 h 3482342"/>
              <a:gd name="connsiteX40" fmla="*/ 10573203 w 12192000"/>
              <a:gd name="connsiteY40" fmla="*/ 1351996 h 3482342"/>
              <a:gd name="connsiteX41" fmla="*/ 10547375 w 12192000"/>
              <a:gd name="connsiteY41" fmla="*/ 1375130 h 3482342"/>
              <a:gd name="connsiteX42" fmla="*/ 10513263 w 12192000"/>
              <a:gd name="connsiteY42" fmla="*/ 1371939 h 3482342"/>
              <a:gd name="connsiteX43" fmla="*/ 10487356 w 12192000"/>
              <a:gd name="connsiteY43" fmla="*/ 1385722 h 3482342"/>
              <a:gd name="connsiteX44" fmla="*/ 10464012 w 12192000"/>
              <a:gd name="connsiteY44" fmla="*/ 1391778 h 3482342"/>
              <a:gd name="connsiteX45" fmla="*/ 10439694 w 12192000"/>
              <a:gd name="connsiteY45" fmla="*/ 1406905 h 3482342"/>
              <a:gd name="connsiteX46" fmla="*/ 10405409 w 12192000"/>
              <a:gd name="connsiteY46" fmla="*/ 1422789 h 3482342"/>
              <a:gd name="connsiteX47" fmla="*/ 10370530 w 12192000"/>
              <a:gd name="connsiteY47" fmla="*/ 1441596 h 3482342"/>
              <a:gd name="connsiteX48" fmla="*/ 10300239 w 12192000"/>
              <a:gd name="connsiteY48" fmla="*/ 1456332 h 3482342"/>
              <a:gd name="connsiteX49" fmla="*/ 10264922 w 12192000"/>
              <a:gd name="connsiteY49" fmla="*/ 1472107 h 3482342"/>
              <a:gd name="connsiteX50" fmla="*/ 10229629 w 12192000"/>
              <a:gd name="connsiteY50" fmla="*/ 1470454 h 3482342"/>
              <a:gd name="connsiteX51" fmla="*/ 10201385 w 12192000"/>
              <a:gd name="connsiteY51" fmla="*/ 1477515 h 3482342"/>
              <a:gd name="connsiteX52" fmla="*/ 10151958 w 12192000"/>
              <a:gd name="connsiteY52" fmla="*/ 1477515 h 3482342"/>
              <a:gd name="connsiteX53" fmla="*/ 10120184 w 12192000"/>
              <a:gd name="connsiteY53" fmla="*/ 1466924 h 3482342"/>
              <a:gd name="connsiteX54" fmla="*/ 10081348 w 12192000"/>
              <a:gd name="connsiteY54" fmla="*/ 1481046 h 3482342"/>
              <a:gd name="connsiteX55" fmla="*/ 10058690 w 12192000"/>
              <a:gd name="connsiteY55" fmla="*/ 1474888 h 3482342"/>
              <a:gd name="connsiteX56" fmla="*/ 10004424 w 12192000"/>
              <a:gd name="connsiteY56" fmla="*/ 1489801 h 3482342"/>
              <a:gd name="connsiteX57" fmla="*/ 9999951 w 12192000"/>
              <a:gd name="connsiteY57" fmla="*/ 1499127 h 3482342"/>
              <a:gd name="connsiteX58" fmla="*/ 9845462 w 12192000"/>
              <a:gd name="connsiteY58" fmla="*/ 1548192 h 3482342"/>
              <a:gd name="connsiteX59" fmla="*/ 9736156 w 12192000"/>
              <a:gd name="connsiteY59" fmla="*/ 1581928 h 3482342"/>
              <a:gd name="connsiteX60" fmla="*/ 9693355 w 12192000"/>
              <a:gd name="connsiteY60" fmla="*/ 1602632 h 3482342"/>
              <a:gd name="connsiteX61" fmla="*/ 9664242 w 12192000"/>
              <a:gd name="connsiteY61" fmla="*/ 1622075 h 3482342"/>
              <a:gd name="connsiteX62" fmla="*/ 9579195 w 12192000"/>
              <a:gd name="connsiteY62" fmla="*/ 1648017 h 3482342"/>
              <a:gd name="connsiteX63" fmla="*/ 9433652 w 12192000"/>
              <a:gd name="connsiteY63" fmla="*/ 1681174 h 3482342"/>
              <a:gd name="connsiteX64" fmla="*/ 9403775 w 12192000"/>
              <a:gd name="connsiteY64" fmla="*/ 1690403 h 3482342"/>
              <a:gd name="connsiteX65" fmla="*/ 9382503 w 12192000"/>
              <a:gd name="connsiteY65" fmla="*/ 1706957 h 3482342"/>
              <a:gd name="connsiteX66" fmla="*/ 9381410 w 12192000"/>
              <a:gd name="connsiteY66" fmla="*/ 1718312 h 3482342"/>
              <a:gd name="connsiteX67" fmla="*/ 9365685 w 12192000"/>
              <a:gd name="connsiteY67" fmla="*/ 1724772 h 3482342"/>
              <a:gd name="connsiteX68" fmla="*/ 9278020 w 12192000"/>
              <a:gd name="connsiteY68" fmla="*/ 1741161 h 3482342"/>
              <a:gd name="connsiteX69" fmla="*/ 9217145 w 12192000"/>
              <a:gd name="connsiteY69" fmla="*/ 1771195 h 3482342"/>
              <a:gd name="connsiteX70" fmla="*/ 8955875 w 12192000"/>
              <a:gd name="connsiteY70" fmla="*/ 1796806 h 3482342"/>
              <a:gd name="connsiteX71" fmla="*/ 8648415 w 12192000"/>
              <a:gd name="connsiteY71" fmla="*/ 1878623 h 3482342"/>
              <a:gd name="connsiteX72" fmla="*/ 8538519 w 12192000"/>
              <a:gd name="connsiteY72" fmla="*/ 1894114 h 3482342"/>
              <a:gd name="connsiteX73" fmla="*/ 8506541 w 12192000"/>
              <a:gd name="connsiteY73" fmla="*/ 1905955 h 3482342"/>
              <a:gd name="connsiteX74" fmla="*/ 8236214 w 12192000"/>
              <a:gd name="connsiteY74" fmla="*/ 1909725 h 3482342"/>
              <a:gd name="connsiteX75" fmla="*/ 8132104 w 12192000"/>
              <a:gd name="connsiteY75" fmla="*/ 1895727 h 3482342"/>
              <a:gd name="connsiteX76" fmla="*/ 7918078 w 12192000"/>
              <a:gd name="connsiteY76" fmla="*/ 1862668 h 3482342"/>
              <a:gd name="connsiteX77" fmla="*/ 7817899 w 12192000"/>
              <a:gd name="connsiteY77" fmla="*/ 1862176 h 3482342"/>
              <a:gd name="connsiteX78" fmla="*/ 7768994 w 12192000"/>
              <a:gd name="connsiteY78" fmla="*/ 1855721 h 3482342"/>
              <a:gd name="connsiteX79" fmla="*/ 7618027 w 12192000"/>
              <a:gd name="connsiteY79" fmla="*/ 1830959 h 3482342"/>
              <a:gd name="connsiteX80" fmla="*/ 7449425 w 12192000"/>
              <a:gd name="connsiteY80" fmla="*/ 1810910 h 3482342"/>
              <a:gd name="connsiteX81" fmla="*/ 7342915 w 12192000"/>
              <a:gd name="connsiteY81" fmla="*/ 1819827 h 3482342"/>
              <a:gd name="connsiteX82" fmla="*/ 7255191 w 12192000"/>
              <a:gd name="connsiteY82" fmla="*/ 1834354 h 3482342"/>
              <a:gd name="connsiteX83" fmla="*/ 7131205 w 12192000"/>
              <a:gd name="connsiteY83" fmla="*/ 1845557 h 3482342"/>
              <a:gd name="connsiteX84" fmla="*/ 6941837 w 12192000"/>
              <a:gd name="connsiteY84" fmla="*/ 1840640 h 3482342"/>
              <a:gd name="connsiteX85" fmla="*/ 6837145 w 12192000"/>
              <a:gd name="connsiteY85" fmla="*/ 1870724 h 3482342"/>
              <a:gd name="connsiteX86" fmla="*/ 6753991 w 12192000"/>
              <a:gd name="connsiteY86" fmla="*/ 1860969 h 3482342"/>
              <a:gd name="connsiteX87" fmla="*/ 6727754 w 12192000"/>
              <a:gd name="connsiteY87" fmla="*/ 1882372 h 3482342"/>
              <a:gd name="connsiteX88" fmla="*/ 6723371 w 12192000"/>
              <a:gd name="connsiteY88" fmla="*/ 1886494 h 3482342"/>
              <a:gd name="connsiteX89" fmla="*/ 6702779 w 12192000"/>
              <a:gd name="connsiteY89" fmla="*/ 1893601 h 3482342"/>
              <a:gd name="connsiteX90" fmla="*/ 6686657 w 12192000"/>
              <a:gd name="connsiteY90" fmla="*/ 1907344 h 3482342"/>
              <a:gd name="connsiteX91" fmla="*/ 6651330 w 12192000"/>
              <a:gd name="connsiteY91" fmla="*/ 1922921 h 3482342"/>
              <a:gd name="connsiteX92" fmla="*/ 6622958 w 12192000"/>
              <a:gd name="connsiteY92" fmla="*/ 1936255 h 3482342"/>
              <a:gd name="connsiteX93" fmla="*/ 6522602 w 12192000"/>
              <a:gd name="connsiteY93" fmla="*/ 1954133 h 3482342"/>
              <a:gd name="connsiteX94" fmla="*/ 6444344 w 12192000"/>
              <a:gd name="connsiteY94" fmla="*/ 1969663 h 3482342"/>
              <a:gd name="connsiteX95" fmla="*/ 6409626 w 12192000"/>
              <a:gd name="connsiteY95" fmla="*/ 1978846 h 3482342"/>
              <a:gd name="connsiteX96" fmla="*/ 6333446 w 12192000"/>
              <a:gd name="connsiteY96" fmla="*/ 1997163 h 3482342"/>
              <a:gd name="connsiteX97" fmla="*/ 6294933 w 12192000"/>
              <a:gd name="connsiteY97" fmla="*/ 2019412 h 3482342"/>
              <a:gd name="connsiteX98" fmla="*/ 6238719 w 12192000"/>
              <a:gd name="connsiteY98" fmla="*/ 2042547 h 3482342"/>
              <a:gd name="connsiteX99" fmla="*/ 6187205 w 12192000"/>
              <a:gd name="connsiteY99" fmla="*/ 2060048 h 3482342"/>
              <a:gd name="connsiteX100" fmla="*/ 6138780 w 12192000"/>
              <a:gd name="connsiteY100" fmla="*/ 2081918 h 3482342"/>
              <a:gd name="connsiteX101" fmla="*/ 6120125 w 12192000"/>
              <a:gd name="connsiteY101" fmla="*/ 2109475 h 3482342"/>
              <a:gd name="connsiteX102" fmla="*/ 6056576 w 12192000"/>
              <a:gd name="connsiteY102" fmla="*/ 2120066 h 3482342"/>
              <a:gd name="connsiteX103" fmla="*/ 5993794 w 12192000"/>
              <a:gd name="connsiteY103" fmla="*/ 2122569 h 3482342"/>
              <a:gd name="connsiteX104" fmla="*/ 5943601 w 12192000"/>
              <a:gd name="connsiteY104" fmla="*/ 2137719 h 3482342"/>
              <a:gd name="connsiteX105" fmla="*/ 5898141 w 12192000"/>
              <a:gd name="connsiteY105" fmla="*/ 2144806 h 3482342"/>
              <a:gd name="connsiteX106" fmla="*/ 5855337 w 12192000"/>
              <a:gd name="connsiteY106" fmla="*/ 2137719 h 3482342"/>
              <a:gd name="connsiteX107" fmla="*/ 5817682 w 12192000"/>
              <a:gd name="connsiteY107" fmla="*/ 2157358 h 3482342"/>
              <a:gd name="connsiteX108" fmla="*/ 5735300 w 12192000"/>
              <a:gd name="connsiteY108" fmla="*/ 2158902 h 3482342"/>
              <a:gd name="connsiteX109" fmla="*/ 5591469 w 12192000"/>
              <a:gd name="connsiteY109" fmla="*/ 2178389 h 3482342"/>
              <a:gd name="connsiteX110" fmla="*/ 5505818 w 12192000"/>
              <a:gd name="connsiteY110" fmla="*/ 2194207 h 3482342"/>
              <a:gd name="connsiteX111" fmla="*/ 5452860 w 12192000"/>
              <a:gd name="connsiteY111" fmla="*/ 2180085 h 3482342"/>
              <a:gd name="connsiteX112" fmla="*/ 5414282 w 12192000"/>
              <a:gd name="connsiteY112" fmla="*/ 2183070 h 3482342"/>
              <a:gd name="connsiteX113" fmla="*/ 5368369 w 12192000"/>
              <a:gd name="connsiteY113" fmla="*/ 2204272 h 3482342"/>
              <a:gd name="connsiteX114" fmla="*/ 5336354 w 12192000"/>
              <a:gd name="connsiteY114" fmla="*/ 2218920 h 3482342"/>
              <a:gd name="connsiteX115" fmla="*/ 5291263 w 12192000"/>
              <a:gd name="connsiteY115" fmla="*/ 2239182 h 3482342"/>
              <a:gd name="connsiteX116" fmla="*/ 5255152 w 12192000"/>
              <a:gd name="connsiteY116" fmla="*/ 2247164 h 3482342"/>
              <a:gd name="connsiteX117" fmla="*/ 5233796 w 12192000"/>
              <a:gd name="connsiteY117" fmla="*/ 2268260 h 3482342"/>
              <a:gd name="connsiteX118" fmla="*/ 5212786 w 12192000"/>
              <a:gd name="connsiteY118" fmla="*/ 2296592 h 3482342"/>
              <a:gd name="connsiteX119" fmla="*/ 5173523 w 12192000"/>
              <a:gd name="connsiteY119" fmla="*/ 2309057 h 3482342"/>
              <a:gd name="connsiteX120" fmla="*/ 5123830 w 12192000"/>
              <a:gd name="connsiteY120" fmla="*/ 2307070 h 3482342"/>
              <a:gd name="connsiteX121" fmla="*/ 5065426 w 12192000"/>
              <a:gd name="connsiteY121" fmla="*/ 2324076 h 3482342"/>
              <a:gd name="connsiteX122" fmla="*/ 4975908 w 12192000"/>
              <a:gd name="connsiteY122" fmla="*/ 2364128 h 3482342"/>
              <a:gd name="connsiteX123" fmla="*/ 4913723 w 12192000"/>
              <a:gd name="connsiteY123" fmla="*/ 2385265 h 3482342"/>
              <a:gd name="connsiteX124" fmla="*/ 4746485 w 12192000"/>
              <a:gd name="connsiteY124" fmla="*/ 2451769 h 3482342"/>
              <a:gd name="connsiteX125" fmla="*/ 4681588 w 12192000"/>
              <a:gd name="connsiteY125" fmla="*/ 2467494 h 3482342"/>
              <a:gd name="connsiteX126" fmla="*/ 1783655 w 12192000"/>
              <a:gd name="connsiteY126" fmla="*/ 3163860 h 3482342"/>
              <a:gd name="connsiteX127" fmla="*/ 1325955 w 12192000"/>
              <a:gd name="connsiteY127" fmla="*/ 3176692 h 3482342"/>
              <a:gd name="connsiteX128" fmla="*/ 1190384 w 12192000"/>
              <a:gd name="connsiteY128" fmla="*/ 3203504 h 3482342"/>
              <a:gd name="connsiteX129" fmla="*/ 1094537 w 12192000"/>
              <a:gd name="connsiteY129" fmla="*/ 3229469 h 3482342"/>
              <a:gd name="connsiteX130" fmla="*/ 779276 w 12192000"/>
              <a:gd name="connsiteY130" fmla="*/ 3327290 h 3482342"/>
              <a:gd name="connsiteX131" fmla="*/ 600378 w 12192000"/>
              <a:gd name="connsiteY131" fmla="*/ 3335250 h 3482342"/>
              <a:gd name="connsiteX132" fmla="*/ 493457 w 12192000"/>
              <a:gd name="connsiteY132" fmla="*/ 3365044 h 3482342"/>
              <a:gd name="connsiteX133" fmla="*/ 349402 w 12192000"/>
              <a:gd name="connsiteY133" fmla="*/ 3380897 h 3482342"/>
              <a:gd name="connsiteX134" fmla="*/ 192183 w 12192000"/>
              <a:gd name="connsiteY134" fmla="*/ 3460075 h 3482342"/>
              <a:gd name="connsiteX135" fmla="*/ 46713 w 12192000"/>
              <a:gd name="connsiteY135" fmla="*/ 3462986 h 3482342"/>
              <a:gd name="connsiteX136" fmla="*/ 2765 w 12192000"/>
              <a:gd name="connsiteY136" fmla="*/ 3480770 h 3482342"/>
              <a:gd name="connsiteX137" fmla="*/ 0 w 12192000"/>
              <a:gd name="connsiteY137" fmla="*/ 3482342 h 3482342"/>
              <a:gd name="connsiteX138" fmla="*/ 0 w 12192000"/>
              <a:gd name="connsiteY138"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40158 w 12192000"/>
              <a:gd name="connsiteY5" fmla="*/ 651378 h 3482342"/>
              <a:gd name="connsiteX6" fmla="*/ 11923051 w 12192000"/>
              <a:gd name="connsiteY6" fmla="*/ 656045 h 3482342"/>
              <a:gd name="connsiteX7" fmla="*/ 11832939 w 12192000"/>
              <a:gd name="connsiteY7" fmla="*/ 674181 h 3482342"/>
              <a:gd name="connsiteX8" fmla="*/ 11767770 w 12192000"/>
              <a:gd name="connsiteY8" fmla="*/ 683807 h 3482342"/>
              <a:gd name="connsiteX9" fmla="*/ 11728279 w 12192000"/>
              <a:gd name="connsiteY9" fmla="*/ 700816 h 3482342"/>
              <a:gd name="connsiteX10" fmla="*/ 11722533 w 12192000"/>
              <a:gd name="connsiteY10" fmla="*/ 703421 h 3482342"/>
              <a:gd name="connsiteX11" fmla="*/ 11720002 w 12192000"/>
              <a:gd name="connsiteY11" fmla="*/ 710566 h 3482342"/>
              <a:gd name="connsiteX12" fmla="*/ 11707351 w 12192000"/>
              <a:gd name="connsiteY12" fmla="*/ 710310 h 3482342"/>
              <a:gd name="connsiteX13" fmla="*/ 11700369 w 12192000"/>
              <a:gd name="connsiteY13" fmla="*/ 713480 h 3482342"/>
              <a:gd name="connsiteX14" fmla="*/ 11691126 w 12192000"/>
              <a:gd name="connsiteY14" fmla="*/ 726131 h 3482342"/>
              <a:gd name="connsiteX15" fmla="*/ 11657717 w 12192000"/>
              <a:gd name="connsiteY15" fmla="*/ 746701 h 3482342"/>
              <a:gd name="connsiteX16" fmla="*/ 11656818 w 12192000"/>
              <a:gd name="connsiteY16" fmla="*/ 769062 h 3482342"/>
              <a:gd name="connsiteX17" fmla="*/ 11601229 w 12192000"/>
              <a:gd name="connsiteY17" fmla="*/ 785537 h 3482342"/>
              <a:gd name="connsiteX18" fmla="*/ 11501920 w 12192000"/>
              <a:gd name="connsiteY18" fmla="*/ 813109 h 3482342"/>
              <a:gd name="connsiteX19" fmla="*/ 11405286 w 12192000"/>
              <a:gd name="connsiteY19" fmla="*/ 849086 h 3482342"/>
              <a:gd name="connsiteX20" fmla="*/ 11338523 w 12192000"/>
              <a:gd name="connsiteY20" fmla="*/ 852810 h 3482342"/>
              <a:gd name="connsiteX21" fmla="*/ 11334676 w 12192000"/>
              <a:gd name="connsiteY21" fmla="*/ 859677 h 3482342"/>
              <a:gd name="connsiteX22" fmla="*/ 11217448 w 12192000"/>
              <a:gd name="connsiteY22" fmla="*/ 980136 h 3482342"/>
              <a:gd name="connsiteX23" fmla="*/ 11196987 w 12192000"/>
              <a:gd name="connsiteY23" fmla="*/ 1000897 h 3482342"/>
              <a:gd name="connsiteX24" fmla="*/ 11193568 w 12192000"/>
              <a:gd name="connsiteY24" fmla="*/ 1039464 h 3482342"/>
              <a:gd name="connsiteX25" fmla="*/ 11175804 w 12192000"/>
              <a:gd name="connsiteY25" fmla="*/ 1067977 h 3482342"/>
              <a:gd name="connsiteX26" fmla="*/ 11133438 w 12192000"/>
              <a:gd name="connsiteY26" fmla="*/ 1106812 h 3482342"/>
              <a:gd name="connsiteX27" fmla="*/ 11120819 w 12192000"/>
              <a:gd name="connsiteY27" fmla="*/ 1126133 h 3482342"/>
              <a:gd name="connsiteX28" fmla="*/ 11071654 w 12192000"/>
              <a:gd name="connsiteY28" fmla="*/ 1177422 h 3482342"/>
              <a:gd name="connsiteX29" fmla="*/ 11028687 w 12192000"/>
              <a:gd name="connsiteY29" fmla="*/ 1199018 h 3482342"/>
              <a:gd name="connsiteX30" fmla="*/ 10974565 w 12192000"/>
              <a:gd name="connsiteY30" fmla="*/ 1226849 h 3482342"/>
              <a:gd name="connsiteX31" fmla="*/ 10960443 w 12192000"/>
              <a:gd name="connsiteY31" fmla="*/ 1244502 h 3482342"/>
              <a:gd name="connsiteX32" fmla="*/ 10879242 w 12192000"/>
              <a:gd name="connsiteY32" fmla="*/ 1269215 h 3482342"/>
              <a:gd name="connsiteX33" fmla="*/ 10850998 w 12192000"/>
              <a:gd name="connsiteY33" fmla="*/ 1269215 h 3482342"/>
              <a:gd name="connsiteX34" fmla="*/ 10815658 w 12192000"/>
              <a:gd name="connsiteY34" fmla="*/ 1287849 h 3482342"/>
              <a:gd name="connsiteX35" fmla="*/ 10723900 w 12192000"/>
              <a:gd name="connsiteY35" fmla="*/ 1318642 h 3482342"/>
              <a:gd name="connsiteX36" fmla="*/ 10699186 w 12192000"/>
              <a:gd name="connsiteY36" fmla="*/ 1322173 h 3482342"/>
              <a:gd name="connsiteX37" fmla="*/ 10676375 w 12192000"/>
              <a:gd name="connsiteY37" fmla="*/ 1342640 h 3482342"/>
              <a:gd name="connsiteX38" fmla="*/ 10636304 w 12192000"/>
              <a:gd name="connsiteY38" fmla="*/ 1342641 h 3482342"/>
              <a:gd name="connsiteX39" fmla="*/ 10603863 w 12192000"/>
              <a:gd name="connsiteY39" fmla="*/ 1346886 h 3482342"/>
              <a:gd name="connsiteX40" fmla="*/ 10573203 w 12192000"/>
              <a:gd name="connsiteY40" fmla="*/ 1351996 h 3482342"/>
              <a:gd name="connsiteX41" fmla="*/ 10547375 w 12192000"/>
              <a:gd name="connsiteY41" fmla="*/ 1375130 h 3482342"/>
              <a:gd name="connsiteX42" fmla="*/ 10513263 w 12192000"/>
              <a:gd name="connsiteY42" fmla="*/ 1371939 h 3482342"/>
              <a:gd name="connsiteX43" fmla="*/ 10487356 w 12192000"/>
              <a:gd name="connsiteY43" fmla="*/ 1385722 h 3482342"/>
              <a:gd name="connsiteX44" fmla="*/ 10464012 w 12192000"/>
              <a:gd name="connsiteY44" fmla="*/ 1391778 h 3482342"/>
              <a:gd name="connsiteX45" fmla="*/ 10439694 w 12192000"/>
              <a:gd name="connsiteY45" fmla="*/ 1406905 h 3482342"/>
              <a:gd name="connsiteX46" fmla="*/ 10405409 w 12192000"/>
              <a:gd name="connsiteY46" fmla="*/ 1422789 h 3482342"/>
              <a:gd name="connsiteX47" fmla="*/ 10370530 w 12192000"/>
              <a:gd name="connsiteY47" fmla="*/ 1441596 h 3482342"/>
              <a:gd name="connsiteX48" fmla="*/ 10300239 w 12192000"/>
              <a:gd name="connsiteY48" fmla="*/ 1456332 h 3482342"/>
              <a:gd name="connsiteX49" fmla="*/ 10264922 w 12192000"/>
              <a:gd name="connsiteY49" fmla="*/ 1472107 h 3482342"/>
              <a:gd name="connsiteX50" fmla="*/ 10229629 w 12192000"/>
              <a:gd name="connsiteY50" fmla="*/ 1470454 h 3482342"/>
              <a:gd name="connsiteX51" fmla="*/ 10201385 w 12192000"/>
              <a:gd name="connsiteY51" fmla="*/ 1477515 h 3482342"/>
              <a:gd name="connsiteX52" fmla="*/ 10151958 w 12192000"/>
              <a:gd name="connsiteY52" fmla="*/ 1477515 h 3482342"/>
              <a:gd name="connsiteX53" fmla="*/ 10120184 w 12192000"/>
              <a:gd name="connsiteY53" fmla="*/ 1466924 h 3482342"/>
              <a:gd name="connsiteX54" fmla="*/ 10081348 w 12192000"/>
              <a:gd name="connsiteY54" fmla="*/ 1481046 h 3482342"/>
              <a:gd name="connsiteX55" fmla="*/ 10058690 w 12192000"/>
              <a:gd name="connsiteY55" fmla="*/ 1474888 h 3482342"/>
              <a:gd name="connsiteX56" fmla="*/ 10004424 w 12192000"/>
              <a:gd name="connsiteY56" fmla="*/ 1489801 h 3482342"/>
              <a:gd name="connsiteX57" fmla="*/ 9999951 w 12192000"/>
              <a:gd name="connsiteY57" fmla="*/ 1499127 h 3482342"/>
              <a:gd name="connsiteX58" fmla="*/ 9845462 w 12192000"/>
              <a:gd name="connsiteY58" fmla="*/ 1548192 h 3482342"/>
              <a:gd name="connsiteX59" fmla="*/ 9736156 w 12192000"/>
              <a:gd name="connsiteY59" fmla="*/ 1581928 h 3482342"/>
              <a:gd name="connsiteX60" fmla="*/ 9693355 w 12192000"/>
              <a:gd name="connsiteY60" fmla="*/ 1602632 h 3482342"/>
              <a:gd name="connsiteX61" fmla="*/ 9664242 w 12192000"/>
              <a:gd name="connsiteY61" fmla="*/ 1622075 h 3482342"/>
              <a:gd name="connsiteX62" fmla="*/ 9579195 w 12192000"/>
              <a:gd name="connsiteY62" fmla="*/ 1648017 h 3482342"/>
              <a:gd name="connsiteX63" fmla="*/ 9433652 w 12192000"/>
              <a:gd name="connsiteY63" fmla="*/ 1681174 h 3482342"/>
              <a:gd name="connsiteX64" fmla="*/ 9403775 w 12192000"/>
              <a:gd name="connsiteY64" fmla="*/ 1690403 h 3482342"/>
              <a:gd name="connsiteX65" fmla="*/ 9382503 w 12192000"/>
              <a:gd name="connsiteY65" fmla="*/ 1706957 h 3482342"/>
              <a:gd name="connsiteX66" fmla="*/ 9381410 w 12192000"/>
              <a:gd name="connsiteY66" fmla="*/ 1718312 h 3482342"/>
              <a:gd name="connsiteX67" fmla="*/ 9365685 w 12192000"/>
              <a:gd name="connsiteY67" fmla="*/ 1724772 h 3482342"/>
              <a:gd name="connsiteX68" fmla="*/ 9278020 w 12192000"/>
              <a:gd name="connsiteY68" fmla="*/ 1741161 h 3482342"/>
              <a:gd name="connsiteX69" fmla="*/ 9217145 w 12192000"/>
              <a:gd name="connsiteY69" fmla="*/ 1771195 h 3482342"/>
              <a:gd name="connsiteX70" fmla="*/ 8955875 w 12192000"/>
              <a:gd name="connsiteY70" fmla="*/ 1796806 h 3482342"/>
              <a:gd name="connsiteX71" fmla="*/ 8648415 w 12192000"/>
              <a:gd name="connsiteY71" fmla="*/ 1878623 h 3482342"/>
              <a:gd name="connsiteX72" fmla="*/ 8538519 w 12192000"/>
              <a:gd name="connsiteY72" fmla="*/ 1894114 h 3482342"/>
              <a:gd name="connsiteX73" fmla="*/ 8506541 w 12192000"/>
              <a:gd name="connsiteY73" fmla="*/ 1905955 h 3482342"/>
              <a:gd name="connsiteX74" fmla="*/ 8236214 w 12192000"/>
              <a:gd name="connsiteY74" fmla="*/ 1909725 h 3482342"/>
              <a:gd name="connsiteX75" fmla="*/ 8132104 w 12192000"/>
              <a:gd name="connsiteY75" fmla="*/ 1895727 h 3482342"/>
              <a:gd name="connsiteX76" fmla="*/ 7918078 w 12192000"/>
              <a:gd name="connsiteY76" fmla="*/ 1862668 h 3482342"/>
              <a:gd name="connsiteX77" fmla="*/ 7817899 w 12192000"/>
              <a:gd name="connsiteY77" fmla="*/ 1862176 h 3482342"/>
              <a:gd name="connsiteX78" fmla="*/ 7768994 w 12192000"/>
              <a:gd name="connsiteY78" fmla="*/ 1855721 h 3482342"/>
              <a:gd name="connsiteX79" fmla="*/ 7618027 w 12192000"/>
              <a:gd name="connsiteY79" fmla="*/ 1830959 h 3482342"/>
              <a:gd name="connsiteX80" fmla="*/ 7449425 w 12192000"/>
              <a:gd name="connsiteY80" fmla="*/ 1810910 h 3482342"/>
              <a:gd name="connsiteX81" fmla="*/ 7342915 w 12192000"/>
              <a:gd name="connsiteY81" fmla="*/ 1819827 h 3482342"/>
              <a:gd name="connsiteX82" fmla="*/ 7255191 w 12192000"/>
              <a:gd name="connsiteY82" fmla="*/ 1834354 h 3482342"/>
              <a:gd name="connsiteX83" fmla="*/ 7131205 w 12192000"/>
              <a:gd name="connsiteY83" fmla="*/ 1845557 h 3482342"/>
              <a:gd name="connsiteX84" fmla="*/ 6941837 w 12192000"/>
              <a:gd name="connsiteY84" fmla="*/ 1840640 h 3482342"/>
              <a:gd name="connsiteX85" fmla="*/ 6837145 w 12192000"/>
              <a:gd name="connsiteY85" fmla="*/ 1870724 h 3482342"/>
              <a:gd name="connsiteX86" fmla="*/ 6753991 w 12192000"/>
              <a:gd name="connsiteY86" fmla="*/ 1860969 h 3482342"/>
              <a:gd name="connsiteX87" fmla="*/ 6727754 w 12192000"/>
              <a:gd name="connsiteY87" fmla="*/ 1882372 h 3482342"/>
              <a:gd name="connsiteX88" fmla="*/ 6723371 w 12192000"/>
              <a:gd name="connsiteY88" fmla="*/ 1886494 h 3482342"/>
              <a:gd name="connsiteX89" fmla="*/ 6702779 w 12192000"/>
              <a:gd name="connsiteY89" fmla="*/ 1893601 h 3482342"/>
              <a:gd name="connsiteX90" fmla="*/ 6686657 w 12192000"/>
              <a:gd name="connsiteY90" fmla="*/ 1907344 h 3482342"/>
              <a:gd name="connsiteX91" fmla="*/ 6651330 w 12192000"/>
              <a:gd name="connsiteY91" fmla="*/ 1922921 h 3482342"/>
              <a:gd name="connsiteX92" fmla="*/ 6622958 w 12192000"/>
              <a:gd name="connsiteY92" fmla="*/ 1936255 h 3482342"/>
              <a:gd name="connsiteX93" fmla="*/ 6522602 w 12192000"/>
              <a:gd name="connsiteY93" fmla="*/ 1954133 h 3482342"/>
              <a:gd name="connsiteX94" fmla="*/ 6444344 w 12192000"/>
              <a:gd name="connsiteY94" fmla="*/ 1969663 h 3482342"/>
              <a:gd name="connsiteX95" fmla="*/ 6409626 w 12192000"/>
              <a:gd name="connsiteY95" fmla="*/ 1978846 h 3482342"/>
              <a:gd name="connsiteX96" fmla="*/ 6333446 w 12192000"/>
              <a:gd name="connsiteY96" fmla="*/ 1997163 h 3482342"/>
              <a:gd name="connsiteX97" fmla="*/ 6294933 w 12192000"/>
              <a:gd name="connsiteY97" fmla="*/ 2019412 h 3482342"/>
              <a:gd name="connsiteX98" fmla="*/ 6238719 w 12192000"/>
              <a:gd name="connsiteY98" fmla="*/ 2042547 h 3482342"/>
              <a:gd name="connsiteX99" fmla="*/ 6187205 w 12192000"/>
              <a:gd name="connsiteY99" fmla="*/ 2060048 h 3482342"/>
              <a:gd name="connsiteX100" fmla="*/ 6138780 w 12192000"/>
              <a:gd name="connsiteY100" fmla="*/ 2081918 h 3482342"/>
              <a:gd name="connsiteX101" fmla="*/ 6120125 w 12192000"/>
              <a:gd name="connsiteY101" fmla="*/ 2109475 h 3482342"/>
              <a:gd name="connsiteX102" fmla="*/ 6056576 w 12192000"/>
              <a:gd name="connsiteY102" fmla="*/ 2120066 h 3482342"/>
              <a:gd name="connsiteX103" fmla="*/ 5993794 w 12192000"/>
              <a:gd name="connsiteY103" fmla="*/ 2122569 h 3482342"/>
              <a:gd name="connsiteX104" fmla="*/ 5943601 w 12192000"/>
              <a:gd name="connsiteY104" fmla="*/ 2137719 h 3482342"/>
              <a:gd name="connsiteX105" fmla="*/ 5898141 w 12192000"/>
              <a:gd name="connsiteY105" fmla="*/ 2144806 h 3482342"/>
              <a:gd name="connsiteX106" fmla="*/ 5855337 w 12192000"/>
              <a:gd name="connsiteY106" fmla="*/ 2137719 h 3482342"/>
              <a:gd name="connsiteX107" fmla="*/ 5817682 w 12192000"/>
              <a:gd name="connsiteY107" fmla="*/ 2157358 h 3482342"/>
              <a:gd name="connsiteX108" fmla="*/ 5735300 w 12192000"/>
              <a:gd name="connsiteY108" fmla="*/ 2158902 h 3482342"/>
              <a:gd name="connsiteX109" fmla="*/ 5591469 w 12192000"/>
              <a:gd name="connsiteY109" fmla="*/ 2178389 h 3482342"/>
              <a:gd name="connsiteX110" fmla="*/ 5505818 w 12192000"/>
              <a:gd name="connsiteY110" fmla="*/ 2194207 h 3482342"/>
              <a:gd name="connsiteX111" fmla="*/ 5452860 w 12192000"/>
              <a:gd name="connsiteY111" fmla="*/ 2180085 h 3482342"/>
              <a:gd name="connsiteX112" fmla="*/ 5414282 w 12192000"/>
              <a:gd name="connsiteY112" fmla="*/ 2183070 h 3482342"/>
              <a:gd name="connsiteX113" fmla="*/ 5368369 w 12192000"/>
              <a:gd name="connsiteY113" fmla="*/ 2204272 h 3482342"/>
              <a:gd name="connsiteX114" fmla="*/ 5336354 w 12192000"/>
              <a:gd name="connsiteY114" fmla="*/ 2218920 h 3482342"/>
              <a:gd name="connsiteX115" fmla="*/ 5291263 w 12192000"/>
              <a:gd name="connsiteY115" fmla="*/ 2239182 h 3482342"/>
              <a:gd name="connsiteX116" fmla="*/ 5255152 w 12192000"/>
              <a:gd name="connsiteY116" fmla="*/ 2247164 h 3482342"/>
              <a:gd name="connsiteX117" fmla="*/ 5233796 w 12192000"/>
              <a:gd name="connsiteY117" fmla="*/ 2268260 h 3482342"/>
              <a:gd name="connsiteX118" fmla="*/ 5212786 w 12192000"/>
              <a:gd name="connsiteY118" fmla="*/ 2275408 h 3482342"/>
              <a:gd name="connsiteX119" fmla="*/ 5173523 w 12192000"/>
              <a:gd name="connsiteY119" fmla="*/ 2309057 h 3482342"/>
              <a:gd name="connsiteX120" fmla="*/ 5123830 w 12192000"/>
              <a:gd name="connsiteY120" fmla="*/ 2307070 h 3482342"/>
              <a:gd name="connsiteX121" fmla="*/ 5065426 w 12192000"/>
              <a:gd name="connsiteY121" fmla="*/ 2324076 h 3482342"/>
              <a:gd name="connsiteX122" fmla="*/ 4975908 w 12192000"/>
              <a:gd name="connsiteY122" fmla="*/ 2364128 h 3482342"/>
              <a:gd name="connsiteX123" fmla="*/ 4913723 w 12192000"/>
              <a:gd name="connsiteY123" fmla="*/ 2385265 h 3482342"/>
              <a:gd name="connsiteX124" fmla="*/ 4746485 w 12192000"/>
              <a:gd name="connsiteY124" fmla="*/ 2451769 h 3482342"/>
              <a:gd name="connsiteX125" fmla="*/ 4681588 w 12192000"/>
              <a:gd name="connsiteY125" fmla="*/ 2467494 h 3482342"/>
              <a:gd name="connsiteX126" fmla="*/ 1783655 w 12192000"/>
              <a:gd name="connsiteY126" fmla="*/ 3163860 h 3482342"/>
              <a:gd name="connsiteX127" fmla="*/ 1325955 w 12192000"/>
              <a:gd name="connsiteY127" fmla="*/ 3176692 h 3482342"/>
              <a:gd name="connsiteX128" fmla="*/ 1190384 w 12192000"/>
              <a:gd name="connsiteY128" fmla="*/ 3203504 h 3482342"/>
              <a:gd name="connsiteX129" fmla="*/ 1094537 w 12192000"/>
              <a:gd name="connsiteY129" fmla="*/ 3229469 h 3482342"/>
              <a:gd name="connsiteX130" fmla="*/ 779276 w 12192000"/>
              <a:gd name="connsiteY130" fmla="*/ 3327290 h 3482342"/>
              <a:gd name="connsiteX131" fmla="*/ 600378 w 12192000"/>
              <a:gd name="connsiteY131" fmla="*/ 3335250 h 3482342"/>
              <a:gd name="connsiteX132" fmla="*/ 493457 w 12192000"/>
              <a:gd name="connsiteY132" fmla="*/ 3365044 h 3482342"/>
              <a:gd name="connsiteX133" fmla="*/ 349402 w 12192000"/>
              <a:gd name="connsiteY133" fmla="*/ 3380897 h 3482342"/>
              <a:gd name="connsiteX134" fmla="*/ 192183 w 12192000"/>
              <a:gd name="connsiteY134" fmla="*/ 3460075 h 3482342"/>
              <a:gd name="connsiteX135" fmla="*/ 46713 w 12192000"/>
              <a:gd name="connsiteY135" fmla="*/ 3462986 h 3482342"/>
              <a:gd name="connsiteX136" fmla="*/ 2765 w 12192000"/>
              <a:gd name="connsiteY136" fmla="*/ 3480770 h 3482342"/>
              <a:gd name="connsiteX137" fmla="*/ 0 w 12192000"/>
              <a:gd name="connsiteY137" fmla="*/ 3482342 h 3482342"/>
              <a:gd name="connsiteX138" fmla="*/ 0 w 12192000"/>
              <a:gd name="connsiteY138"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40158 w 12192000"/>
              <a:gd name="connsiteY5" fmla="*/ 651378 h 3482342"/>
              <a:gd name="connsiteX6" fmla="*/ 11923051 w 12192000"/>
              <a:gd name="connsiteY6" fmla="*/ 656045 h 3482342"/>
              <a:gd name="connsiteX7" fmla="*/ 11832939 w 12192000"/>
              <a:gd name="connsiteY7" fmla="*/ 674181 h 3482342"/>
              <a:gd name="connsiteX8" fmla="*/ 11767770 w 12192000"/>
              <a:gd name="connsiteY8" fmla="*/ 683807 h 3482342"/>
              <a:gd name="connsiteX9" fmla="*/ 11728279 w 12192000"/>
              <a:gd name="connsiteY9" fmla="*/ 700816 h 3482342"/>
              <a:gd name="connsiteX10" fmla="*/ 11722533 w 12192000"/>
              <a:gd name="connsiteY10" fmla="*/ 703421 h 3482342"/>
              <a:gd name="connsiteX11" fmla="*/ 11720002 w 12192000"/>
              <a:gd name="connsiteY11" fmla="*/ 710566 h 3482342"/>
              <a:gd name="connsiteX12" fmla="*/ 11707351 w 12192000"/>
              <a:gd name="connsiteY12" fmla="*/ 710310 h 3482342"/>
              <a:gd name="connsiteX13" fmla="*/ 11700369 w 12192000"/>
              <a:gd name="connsiteY13" fmla="*/ 713480 h 3482342"/>
              <a:gd name="connsiteX14" fmla="*/ 11691126 w 12192000"/>
              <a:gd name="connsiteY14" fmla="*/ 726131 h 3482342"/>
              <a:gd name="connsiteX15" fmla="*/ 11657717 w 12192000"/>
              <a:gd name="connsiteY15" fmla="*/ 746701 h 3482342"/>
              <a:gd name="connsiteX16" fmla="*/ 11656818 w 12192000"/>
              <a:gd name="connsiteY16" fmla="*/ 769062 h 3482342"/>
              <a:gd name="connsiteX17" fmla="*/ 11601229 w 12192000"/>
              <a:gd name="connsiteY17" fmla="*/ 785537 h 3482342"/>
              <a:gd name="connsiteX18" fmla="*/ 11501920 w 12192000"/>
              <a:gd name="connsiteY18" fmla="*/ 813109 h 3482342"/>
              <a:gd name="connsiteX19" fmla="*/ 11405286 w 12192000"/>
              <a:gd name="connsiteY19" fmla="*/ 849086 h 3482342"/>
              <a:gd name="connsiteX20" fmla="*/ 11338523 w 12192000"/>
              <a:gd name="connsiteY20" fmla="*/ 852810 h 3482342"/>
              <a:gd name="connsiteX21" fmla="*/ 11334676 w 12192000"/>
              <a:gd name="connsiteY21" fmla="*/ 859677 h 3482342"/>
              <a:gd name="connsiteX22" fmla="*/ 11217448 w 12192000"/>
              <a:gd name="connsiteY22" fmla="*/ 980136 h 3482342"/>
              <a:gd name="connsiteX23" fmla="*/ 11196987 w 12192000"/>
              <a:gd name="connsiteY23" fmla="*/ 1000897 h 3482342"/>
              <a:gd name="connsiteX24" fmla="*/ 11193568 w 12192000"/>
              <a:gd name="connsiteY24" fmla="*/ 1039464 h 3482342"/>
              <a:gd name="connsiteX25" fmla="*/ 11175804 w 12192000"/>
              <a:gd name="connsiteY25" fmla="*/ 1067977 h 3482342"/>
              <a:gd name="connsiteX26" fmla="*/ 11133438 w 12192000"/>
              <a:gd name="connsiteY26" fmla="*/ 1106812 h 3482342"/>
              <a:gd name="connsiteX27" fmla="*/ 11120819 w 12192000"/>
              <a:gd name="connsiteY27" fmla="*/ 1126133 h 3482342"/>
              <a:gd name="connsiteX28" fmla="*/ 11071654 w 12192000"/>
              <a:gd name="connsiteY28" fmla="*/ 1177422 h 3482342"/>
              <a:gd name="connsiteX29" fmla="*/ 11028687 w 12192000"/>
              <a:gd name="connsiteY29" fmla="*/ 1199018 h 3482342"/>
              <a:gd name="connsiteX30" fmla="*/ 10974565 w 12192000"/>
              <a:gd name="connsiteY30" fmla="*/ 1226849 h 3482342"/>
              <a:gd name="connsiteX31" fmla="*/ 10960443 w 12192000"/>
              <a:gd name="connsiteY31" fmla="*/ 1244502 h 3482342"/>
              <a:gd name="connsiteX32" fmla="*/ 10879242 w 12192000"/>
              <a:gd name="connsiteY32" fmla="*/ 1269215 h 3482342"/>
              <a:gd name="connsiteX33" fmla="*/ 10850998 w 12192000"/>
              <a:gd name="connsiteY33" fmla="*/ 1269215 h 3482342"/>
              <a:gd name="connsiteX34" fmla="*/ 10815658 w 12192000"/>
              <a:gd name="connsiteY34" fmla="*/ 1287849 h 3482342"/>
              <a:gd name="connsiteX35" fmla="*/ 10723900 w 12192000"/>
              <a:gd name="connsiteY35" fmla="*/ 1318642 h 3482342"/>
              <a:gd name="connsiteX36" fmla="*/ 10699186 w 12192000"/>
              <a:gd name="connsiteY36" fmla="*/ 1322173 h 3482342"/>
              <a:gd name="connsiteX37" fmla="*/ 10676375 w 12192000"/>
              <a:gd name="connsiteY37" fmla="*/ 1342640 h 3482342"/>
              <a:gd name="connsiteX38" fmla="*/ 10636304 w 12192000"/>
              <a:gd name="connsiteY38" fmla="*/ 1342641 h 3482342"/>
              <a:gd name="connsiteX39" fmla="*/ 10603863 w 12192000"/>
              <a:gd name="connsiteY39" fmla="*/ 1346886 h 3482342"/>
              <a:gd name="connsiteX40" fmla="*/ 10573203 w 12192000"/>
              <a:gd name="connsiteY40" fmla="*/ 1351996 h 3482342"/>
              <a:gd name="connsiteX41" fmla="*/ 10547375 w 12192000"/>
              <a:gd name="connsiteY41" fmla="*/ 1375130 h 3482342"/>
              <a:gd name="connsiteX42" fmla="*/ 10513263 w 12192000"/>
              <a:gd name="connsiteY42" fmla="*/ 1371939 h 3482342"/>
              <a:gd name="connsiteX43" fmla="*/ 10487356 w 12192000"/>
              <a:gd name="connsiteY43" fmla="*/ 1385722 h 3482342"/>
              <a:gd name="connsiteX44" fmla="*/ 10464012 w 12192000"/>
              <a:gd name="connsiteY44" fmla="*/ 1391778 h 3482342"/>
              <a:gd name="connsiteX45" fmla="*/ 10439694 w 12192000"/>
              <a:gd name="connsiteY45" fmla="*/ 1406905 h 3482342"/>
              <a:gd name="connsiteX46" fmla="*/ 10405409 w 12192000"/>
              <a:gd name="connsiteY46" fmla="*/ 1422789 h 3482342"/>
              <a:gd name="connsiteX47" fmla="*/ 10370530 w 12192000"/>
              <a:gd name="connsiteY47" fmla="*/ 1441596 h 3482342"/>
              <a:gd name="connsiteX48" fmla="*/ 10300239 w 12192000"/>
              <a:gd name="connsiteY48" fmla="*/ 1456332 h 3482342"/>
              <a:gd name="connsiteX49" fmla="*/ 10264922 w 12192000"/>
              <a:gd name="connsiteY49" fmla="*/ 1472107 h 3482342"/>
              <a:gd name="connsiteX50" fmla="*/ 10229629 w 12192000"/>
              <a:gd name="connsiteY50" fmla="*/ 1470454 h 3482342"/>
              <a:gd name="connsiteX51" fmla="*/ 10201385 w 12192000"/>
              <a:gd name="connsiteY51" fmla="*/ 1477515 h 3482342"/>
              <a:gd name="connsiteX52" fmla="*/ 10151958 w 12192000"/>
              <a:gd name="connsiteY52" fmla="*/ 1477515 h 3482342"/>
              <a:gd name="connsiteX53" fmla="*/ 10120184 w 12192000"/>
              <a:gd name="connsiteY53" fmla="*/ 1466924 h 3482342"/>
              <a:gd name="connsiteX54" fmla="*/ 10081348 w 12192000"/>
              <a:gd name="connsiteY54" fmla="*/ 1481046 h 3482342"/>
              <a:gd name="connsiteX55" fmla="*/ 10058690 w 12192000"/>
              <a:gd name="connsiteY55" fmla="*/ 1474888 h 3482342"/>
              <a:gd name="connsiteX56" fmla="*/ 10004424 w 12192000"/>
              <a:gd name="connsiteY56" fmla="*/ 1489801 h 3482342"/>
              <a:gd name="connsiteX57" fmla="*/ 9999951 w 12192000"/>
              <a:gd name="connsiteY57" fmla="*/ 1499127 h 3482342"/>
              <a:gd name="connsiteX58" fmla="*/ 9845462 w 12192000"/>
              <a:gd name="connsiteY58" fmla="*/ 1548192 h 3482342"/>
              <a:gd name="connsiteX59" fmla="*/ 9736156 w 12192000"/>
              <a:gd name="connsiteY59" fmla="*/ 1581928 h 3482342"/>
              <a:gd name="connsiteX60" fmla="*/ 9693355 w 12192000"/>
              <a:gd name="connsiteY60" fmla="*/ 1602632 h 3482342"/>
              <a:gd name="connsiteX61" fmla="*/ 9664242 w 12192000"/>
              <a:gd name="connsiteY61" fmla="*/ 1622075 h 3482342"/>
              <a:gd name="connsiteX62" fmla="*/ 9579195 w 12192000"/>
              <a:gd name="connsiteY62" fmla="*/ 1648017 h 3482342"/>
              <a:gd name="connsiteX63" fmla="*/ 9433652 w 12192000"/>
              <a:gd name="connsiteY63" fmla="*/ 1681174 h 3482342"/>
              <a:gd name="connsiteX64" fmla="*/ 9403775 w 12192000"/>
              <a:gd name="connsiteY64" fmla="*/ 1690403 h 3482342"/>
              <a:gd name="connsiteX65" fmla="*/ 9382503 w 12192000"/>
              <a:gd name="connsiteY65" fmla="*/ 1706957 h 3482342"/>
              <a:gd name="connsiteX66" fmla="*/ 9381410 w 12192000"/>
              <a:gd name="connsiteY66" fmla="*/ 1718312 h 3482342"/>
              <a:gd name="connsiteX67" fmla="*/ 9365685 w 12192000"/>
              <a:gd name="connsiteY67" fmla="*/ 1724772 h 3482342"/>
              <a:gd name="connsiteX68" fmla="*/ 9278020 w 12192000"/>
              <a:gd name="connsiteY68" fmla="*/ 1741161 h 3482342"/>
              <a:gd name="connsiteX69" fmla="*/ 9217145 w 12192000"/>
              <a:gd name="connsiteY69" fmla="*/ 1771195 h 3482342"/>
              <a:gd name="connsiteX70" fmla="*/ 8955875 w 12192000"/>
              <a:gd name="connsiteY70" fmla="*/ 1796806 h 3482342"/>
              <a:gd name="connsiteX71" fmla="*/ 8648415 w 12192000"/>
              <a:gd name="connsiteY71" fmla="*/ 1878623 h 3482342"/>
              <a:gd name="connsiteX72" fmla="*/ 8538519 w 12192000"/>
              <a:gd name="connsiteY72" fmla="*/ 1894114 h 3482342"/>
              <a:gd name="connsiteX73" fmla="*/ 8506541 w 12192000"/>
              <a:gd name="connsiteY73" fmla="*/ 1905955 h 3482342"/>
              <a:gd name="connsiteX74" fmla="*/ 8236214 w 12192000"/>
              <a:gd name="connsiteY74" fmla="*/ 1909725 h 3482342"/>
              <a:gd name="connsiteX75" fmla="*/ 8132104 w 12192000"/>
              <a:gd name="connsiteY75" fmla="*/ 1895727 h 3482342"/>
              <a:gd name="connsiteX76" fmla="*/ 7918078 w 12192000"/>
              <a:gd name="connsiteY76" fmla="*/ 1862668 h 3482342"/>
              <a:gd name="connsiteX77" fmla="*/ 7817899 w 12192000"/>
              <a:gd name="connsiteY77" fmla="*/ 1862176 h 3482342"/>
              <a:gd name="connsiteX78" fmla="*/ 7768994 w 12192000"/>
              <a:gd name="connsiteY78" fmla="*/ 1855721 h 3482342"/>
              <a:gd name="connsiteX79" fmla="*/ 7618027 w 12192000"/>
              <a:gd name="connsiteY79" fmla="*/ 1830959 h 3482342"/>
              <a:gd name="connsiteX80" fmla="*/ 7449425 w 12192000"/>
              <a:gd name="connsiteY80" fmla="*/ 1810910 h 3482342"/>
              <a:gd name="connsiteX81" fmla="*/ 7342915 w 12192000"/>
              <a:gd name="connsiteY81" fmla="*/ 1819827 h 3482342"/>
              <a:gd name="connsiteX82" fmla="*/ 7255191 w 12192000"/>
              <a:gd name="connsiteY82" fmla="*/ 1834354 h 3482342"/>
              <a:gd name="connsiteX83" fmla="*/ 7131205 w 12192000"/>
              <a:gd name="connsiteY83" fmla="*/ 1845557 h 3482342"/>
              <a:gd name="connsiteX84" fmla="*/ 6941837 w 12192000"/>
              <a:gd name="connsiteY84" fmla="*/ 1840640 h 3482342"/>
              <a:gd name="connsiteX85" fmla="*/ 6837145 w 12192000"/>
              <a:gd name="connsiteY85" fmla="*/ 1870724 h 3482342"/>
              <a:gd name="connsiteX86" fmla="*/ 6753991 w 12192000"/>
              <a:gd name="connsiteY86" fmla="*/ 1860969 h 3482342"/>
              <a:gd name="connsiteX87" fmla="*/ 6727754 w 12192000"/>
              <a:gd name="connsiteY87" fmla="*/ 1882372 h 3482342"/>
              <a:gd name="connsiteX88" fmla="*/ 6723371 w 12192000"/>
              <a:gd name="connsiteY88" fmla="*/ 1886494 h 3482342"/>
              <a:gd name="connsiteX89" fmla="*/ 6702779 w 12192000"/>
              <a:gd name="connsiteY89" fmla="*/ 1893601 h 3482342"/>
              <a:gd name="connsiteX90" fmla="*/ 6686657 w 12192000"/>
              <a:gd name="connsiteY90" fmla="*/ 1907344 h 3482342"/>
              <a:gd name="connsiteX91" fmla="*/ 6651330 w 12192000"/>
              <a:gd name="connsiteY91" fmla="*/ 1922921 h 3482342"/>
              <a:gd name="connsiteX92" fmla="*/ 6622958 w 12192000"/>
              <a:gd name="connsiteY92" fmla="*/ 1936255 h 3482342"/>
              <a:gd name="connsiteX93" fmla="*/ 6522602 w 12192000"/>
              <a:gd name="connsiteY93" fmla="*/ 1954133 h 3482342"/>
              <a:gd name="connsiteX94" fmla="*/ 6444344 w 12192000"/>
              <a:gd name="connsiteY94" fmla="*/ 1969663 h 3482342"/>
              <a:gd name="connsiteX95" fmla="*/ 6409626 w 12192000"/>
              <a:gd name="connsiteY95" fmla="*/ 1978846 h 3482342"/>
              <a:gd name="connsiteX96" fmla="*/ 6333446 w 12192000"/>
              <a:gd name="connsiteY96" fmla="*/ 1997163 h 3482342"/>
              <a:gd name="connsiteX97" fmla="*/ 6294933 w 12192000"/>
              <a:gd name="connsiteY97" fmla="*/ 2019412 h 3482342"/>
              <a:gd name="connsiteX98" fmla="*/ 6238719 w 12192000"/>
              <a:gd name="connsiteY98" fmla="*/ 2042547 h 3482342"/>
              <a:gd name="connsiteX99" fmla="*/ 6187205 w 12192000"/>
              <a:gd name="connsiteY99" fmla="*/ 2060048 h 3482342"/>
              <a:gd name="connsiteX100" fmla="*/ 6138780 w 12192000"/>
              <a:gd name="connsiteY100" fmla="*/ 2081918 h 3482342"/>
              <a:gd name="connsiteX101" fmla="*/ 6120125 w 12192000"/>
              <a:gd name="connsiteY101" fmla="*/ 2109475 h 3482342"/>
              <a:gd name="connsiteX102" fmla="*/ 6056576 w 12192000"/>
              <a:gd name="connsiteY102" fmla="*/ 2120066 h 3482342"/>
              <a:gd name="connsiteX103" fmla="*/ 5993794 w 12192000"/>
              <a:gd name="connsiteY103" fmla="*/ 2122569 h 3482342"/>
              <a:gd name="connsiteX104" fmla="*/ 5943601 w 12192000"/>
              <a:gd name="connsiteY104" fmla="*/ 2137719 h 3482342"/>
              <a:gd name="connsiteX105" fmla="*/ 5898141 w 12192000"/>
              <a:gd name="connsiteY105" fmla="*/ 2144806 h 3482342"/>
              <a:gd name="connsiteX106" fmla="*/ 5855337 w 12192000"/>
              <a:gd name="connsiteY106" fmla="*/ 2137719 h 3482342"/>
              <a:gd name="connsiteX107" fmla="*/ 5817682 w 12192000"/>
              <a:gd name="connsiteY107" fmla="*/ 2157358 h 3482342"/>
              <a:gd name="connsiteX108" fmla="*/ 5735300 w 12192000"/>
              <a:gd name="connsiteY108" fmla="*/ 2158902 h 3482342"/>
              <a:gd name="connsiteX109" fmla="*/ 5591469 w 12192000"/>
              <a:gd name="connsiteY109" fmla="*/ 2178389 h 3482342"/>
              <a:gd name="connsiteX110" fmla="*/ 5505818 w 12192000"/>
              <a:gd name="connsiteY110" fmla="*/ 2194207 h 3482342"/>
              <a:gd name="connsiteX111" fmla="*/ 5452860 w 12192000"/>
              <a:gd name="connsiteY111" fmla="*/ 2180085 h 3482342"/>
              <a:gd name="connsiteX112" fmla="*/ 5414282 w 12192000"/>
              <a:gd name="connsiteY112" fmla="*/ 2183070 h 3482342"/>
              <a:gd name="connsiteX113" fmla="*/ 5368369 w 12192000"/>
              <a:gd name="connsiteY113" fmla="*/ 2204272 h 3482342"/>
              <a:gd name="connsiteX114" fmla="*/ 5336354 w 12192000"/>
              <a:gd name="connsiteY114" fmla="*/ 2218920 h 3482342"/>
              <a:gd name="connsiteX115" fmla="*/ 5291263 w 12192000"/>
              <a:gd name="connsiteY115" fmla="*/ 2239182 h 3482342"/>
              <a:gd name="connsiteX116" fmla="*/ 5255152 w 12192000"/>
              <a:gd name="connsiteY116" fmla="*/ 2247164 h 3482342"/>
              <a:gd name="connsiteX117" fmla="*/ 5233796 w 12192000"/>
              <a:gd name="connsiteY117" fmla="*/ 2268260 h 3482342"/>
              <a:gd name="connsiteX118" fmla="*/ 5212786 w 12192000"/>
              <a:gd name="connsiteY118" fmla="*/ 2275408 h 3482342"/>
              <a:gd name="connsiteX119" fmla="*/ 5159401 w 12192000"/>
              <a:gd name="connsiteY119" fmla="*/ 2284343 h 3482342"/>
              <a:gd name="connsiteX120" fmla="*/ 5123830 w 12192000"/>
              <a:gd name="connsiteY120" fmla="*/ 2307070 h 3482342"/>
              <a:gd name="connsiteX121" fmla="*/ 5065426 w 12192000"/>
              <a:gd name="connsiteY121" fmla="*/ 2324076 h 3482342"/>
              <a:gd name="connsiteX122" fmla="*/ 4975908 w 12192000"/>
              <a:gd name="connsiteY122" fmla="*/ 2364128 h 3482342"/>
              <a:gd name="connsiteX123" fmla="*/ 4913723 w 12192000"/>
              <a:gd name="connsiteY123" fmla="*/ 2385265 h 3482342"/>
              <a:gd name="connsiteX124" fmla="*/ 4746485 w 12192000"/>
              <a:gd name="connsiteY124" fmla="*/ 2451769 h 3482342"/>
              <a:gd name="connsiteX125" fmla="*/ 4681588 w 12192000"/>
              <a:gd name="connsiteY125" fmla="*/ 2467494 h 3482342"/>
              <a:gd name="connsiteX126" fmla="*/ 1783655 w 12192000"/>
              <a:gd name="connsiteY126" fmla="*/ 3163860 h 3482342"/>
              <a:gd name="connsiteX127" fmla="*/ 1325955 w 12192000"/>
              <a:gd name="connsiteY127" fmla="*/ 3176692 h 3482342"/>
              <a:gd name="connsiteX128" fmla="*/ 1190384 w 12192000"/>
              <a:gd name="connsiteY128" fmla="*/ 3203504 h 3482342"/>
              <a:gd name="connsiteX129" fmla="*/ 1094537 w 12192000"/>
              <a:gd name="connsiteY129" fmla="*/ 3229469 h 3482342"/>
              <a:gd name="connsiteX130" fmla="*/ 779276 w 12192000"/>
              <a:gd name="connsiteY130" fmla="*/ 3327290 h 3482342"/>
              <a:gd name="connsiteX131" fmla="*/ 600378 w 12192000"/>
              <a:gd name="connsiteY131" fmla="*/ 3335250 h 3482342"/>
              <a:gd name="connsiteX132" fmla="*/ 493457 w 12192000"/>
              <a:gd name="connsiteY132" fmla="*/ 3365044 h 3482342"/>
              <a:gd name="connsiteX133" fmla="*/ 349402 w 12192000"/>
              <a:gd name="connsiteY133" fmla="*/ 3380897 h 3482342"/>
              <a:gd name="connsiteX134" fmla="*/ 192183 w 12192000"/>
              <a:gd name="connsiteY134" fmla="*/ 3460075 h 3482342"/>
              <a:gd name="connsiteX135" fmla="*/ 46713 w 12192000"/>
              <a:gd name="connsiteY135" fmla="*/ 3462986 h 3482342"/>
              <a:gd name="connsiteX136" fmla="*/ 2765 w 12192000"/>
              <a:gd name="connsiteY136" fmla="*/ 3480770 h 3482342"/>
              <a:gd name="connsiteX137" fmla="*/ 0 w 12192000"/>
              <a:gd name="connsiteY137" fmla="*/ 3482342 h 3482342"/>
              <a:gd name="connsiteX138" fmla="*/ 0 w 12192000"/>
              <a:gd name="connsiteY138"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40158 w 12192000"/>
              <a:gd name="connsiteY5" fmla="*/ 651378 h 3482342"/>
              <a:gd name="connsiteX6" fmla="*/ 11923051 w 12192000"/>
              <a:gd name="connsiteY6" fmla="*/ 656045 h 3482342"/>
              <a:gd name="connsiteX7" fmla="*/ 11832939 w 12192000"/>
              <a:gd name="connsiteY7" fmla="*/ 674181 h 3482342"/>
              <a:gd name="connsiteX8" fmla="*/ 11767770 w 12192000"/>
              <a:gd name="connsiteY8" fmla="*/ 683807 h 3482342"/>
              <a:gd name="connsiteX9" fmla="*/ 11728279 w 12192000"/>
              <a:gd name="connsiteY9" fmla="*/ 700816 h 3482342"/>
              <a:gd name="connsiteX10" fmla="*/ 11722533 w 12192000"/>
              <a:gd name="connsiteY10" fmla="*/ 703421 h 3482342"/>
              <a:gd name="connsiteX11" fmla="*/ 11720002 w 12192000"/>
              <a:gd name="connsiteY11" fmla="*/ 710566 h 3482342"/>
              <a:gd name="connsiteX12" fmla="*/ 11707351 w 12192000"/>
              <a:gd name="connsiteY12" fmla="*/ 710310 h 3482342"/>
              <a:gd name="connsiteX13" fmla="*/ 11700369 w 12192000"/>
              <a:gd name="connsiteY13" fmla="*/ 713480 h 3482342"/>
              <a:gd name="connsiteX14" fmla="*/ 11691126 w 12192000"/>
              <a:gd name="connsiteY14" fmla="*/ 726131 h 3482342"/>
              <a:gd name="connsiteX15" fmla="*/ 11657717 w 12192000"/>
              <a:gd name="connsiteY15" fmla="*/ 746701 h 3482342"/>
              <a:gd name="connsiteX16" fmla="*/ 11656818 w 12192000"/>
              <a:gd name="connsiteY16" fmla="*/ 769062 h 3482342"/>
              <a:gd name="connsiteX17" fmla="*/ 11601229 w 12192000"/>
              <a:gd name="connsiteY17" fmla="*/ 785537 h 3482342"/>
              <a:gd name="connsiteX18" fmla="*/ 11501920 w 12192000"/>
              <a:gd name="connsiteY18" fmla="*/ 813109 h 3482342"/>
              <a:gd name="connsiteX19" fmla="*/ 11405286 w 12192000"/>
              <a:gd name="connsiteY19" fmla="*/ 849086 h 3482342"/>
              <a:gd name="connsiteX20" fmla="*/ 11338523 w 12192000"/>
              <a:gd name="connsiteY20" fmla="*/ 852810 h 3482342"/>
              <a:gd name="connsiteX21" fmla="*/ 11334676 w 12192000"/>
              <a:gd name="connsiteY21" fmla="*/ 859677 h 3482342"/>
              <a:gd name="connsiteX22" fmla="*/ 11217448 w 12192000"/>
              <a:gd name="connsiteY22" fmla="*/ 980136 h 3482342"/>
              <a:gd name="connsiteX23" fmla="*/ 11196987 w 12192000"/>
              <a:gd name="connsiteY23" fmla="*/ 1000897 h 3482342"/>
              <a:gd name="connsiteX24" fmla="*/ 11193568 w 12192000"/>
              <a:gd name="connsiteY24" fmla="*/ 1039464 h 3482342"/>
              <a:gd name="connsiteX25" fmla="*/ 11175804 w 12192000"/>
              <a:gd name="connsiteY25" fmla="*/ 1067977 h 3482342"/>
              <a:gd name="connsiteX26" fmla="*/ 11133438 w 12192000"/>
              <a:gd name="connsiteY26" fmla="*/ 1106812 h 3482342"/>
              <a:gd name="connsiteX27" fmla="*/ 11120819 w 12192000"/>
              <a:gd name="connsiteY27" fmla="*/ 1126133 h 3482342"/>
              <a:gd name="connsiteX28" fmla="*/ 11071654 w 12192000"/>
              <a:gd name="connsiteY28" fmla="*/ 1177422 h 3482342"/>
              <a:gd name="connsiteX29" fmla="*/ 11028687 w 12192000"/>
              <a:gd name="connsiteY29" fmla="*/ 1199018 h 3482342"/>
              <a:gd name="connsiteX30" fmla="*/ 10974565 w 12192000"/>
              <a:gd name="connsiteY30" fmla="*/ 1226849 h 3482342"/>
              <a:gd name="connsiteX31" fmla="*/ 10960443 w 12192000"/>
              <a:gd name="connsiteY31" fmla="*/ 1244502 h 3482342"/>
              <a:gd name="connsiteX32" fmla="*/ 10879242 w 12192000"/>
              <a:gd name="connsiteY32" fmla="*/ 1269215 h 3482342"/>
              <a:gd name="connsiteX33" fmla="*/ 10850998 w 12192000"/>
              <a:gd name="connsiteY33" fmla="*/ 1269215 h 3482342"/>
              <a:gd name="connsiteX34" fmla="*/ 10815658 w 12192000"/>
              <a:gd name="connsiteY34" fmla="*/ 1287849 h 3482342"/>
              <a:gd name="connsiteX35" fmla="*/ 10723900 w 12192000"/>
              <a:gd name="connsiteY35" fmla="*/ 1318642 h 3482342"/>
              <a:gd name="connsiteX36" fmla="*/ 10699186 w 12192000"/>
              <a:gd name="connsiteY36" fmla="*/ 1322173 h 3482342"/>
              <a:gd name="connsiteX37" fmla="*/ 10676375 w 12192000"/>
              <a:gd name="connsiteY37" fmla="*/ 1342640 h 3482342"/>
              <a:gd name="connsiteX38" fmla="*/ 10636304 w 12192000"/>
              <a:gd name="connsiteY38" fmla="*/ 1342641 h 3482342"/>
              <a:gd name="connsiteX39" fmla="*/ 10603863 w 12192000"/>
              <a:gd name="connsiteY39" fmla="*/ 1346886 h 3482342"/>
              <a:gd name="connsiteX40" fmla="*/ 10573203 w 12192000"/>
              <a:gd name="connsiteY40" fmla="*/ 1351996 h 3482342"/>
              <a:gd name="connsiteX41" fmla="*/ 10547375 w 12192000"/>
              <a:gd name="connsiteY41" fmla="*/ 1375130 h 3482342"/>
              <a:gd name="connsiteX42" fmla="*/ 10513263 w 12192000"/>
              <a:gd name="connsiteY42" fmla="*/ 1371939 h 3482342"/>
              <a:gd name="connsiteX43" fmla="*/ 10487356 w 12192000"/>
              <a:gd name="connsiteY43" fmla="*/ 1385722 h 3482342"/>
              <a:gd name="connsiteX44" fmla="*/ 10464012 w 12192000"/>
              <a:gd name="connsiteY44" fmla="*/ 1391778 h 3482342"/>
              <a:gd name="connsiteX45" fmla="*/ 10439694 w 12192000"/>
              <a:gd name="connsiteY45" fmla="*/ 1406905 h 3482342"/>
              <a:gd name="connsiteX46" fmla="*/ 10405409 w 12192000"/>
              <a:gd name="connsiteY46" fmla="*/ 1422789 h 3482342"/>
              <a:gd name="connsiteX47" fmla="*/ 10370530 w 12192000"/>
              <a:gd name="connsiteY47" fmla="*/ 1441596 h 3482342"/>
              <a:gd name="connsiteX48" fmla="*/ 10300239 w 12192000"/>
              <a:gd name="connsiteY48" fmla="*/ 1456332 h 3482342"/>
              <a:gd name="connsiteX49" fmla="*/ 10264922 w 12192000"/>
              <a:gd name="connsiteY49" fmla="*/ 1472107 h 3482342"/>
              <a:gd name="connsiteX50" fmla="*/ 10229629 w 12192000"/>
              <a:gd name="connsiteY50" fmla="*/ 1470454 h 3482342"/>
              <a:gd name="connsiteX51" fmla="*/ 10201385 w 12192000"/>
              <a:gd name="connsiteY51" fmla="*/ 1477515 h 3482342"/>
              <a:gd name="connsiteX52" fmla="*/ 10151958 w 12192000"/>
              <a:gd name="connsiteY52" fmla="*/ 1477515 h 3482342"/>
              <a:gd name="connsiteX53" fmla="*/ 10120184 w 12192000"/>
              <a:gd name="connsiteY53" fmla="*/ 1466924 h 3482342"/>
              <a:gd name="connsiteX54" fmla="*/ 10081348 w 12192000"/>
              <a:gd name="connsiteY54" fmla="*/ 1481046 h 3482342"/>
              <a:gd name="connsiteX55" fmla="*/ 10058690 w 12192000"/>
              <a:gd name="connsiteY55" fmla="*/ 1474888 h 3482342"/>
              <a:gd name="connsiteX56" fmla="*/ 10004424 w 12192000"/>
              <a:gd name="connsiteY56" fmla="*/ 1489801 h 3482342"/>
              <a:gd name="connsiteX57" fmla="*/ 9999951 w 12192000"/>
              <a:gd name="connsiteY57" fmla="*/ 1499127 h 3482342"/>
              <a:gd name="connsiteX58" fmla="*/ 9845462 w 12192000"/>
              <a:gd name="connsiteY58" fmla="*/ 1548192 h 3482342"/>
              <a:gd name="connsiteX59" fmla="*/ 9736156 w 12192000"/>
              <a:gd name="connsiteY59" fmla="*/ 1581928 h 3482342"/>
              <a:gd name="connsiteX60" fmla="*/ 9693355 w 12192000"/>
              <a:gd name="connsiteY60" fmla="*/ 1602632 h 3482342"/>
              <a:gd name="connsiteX61" fmla="*/ 9664242 w 12192000"/>
              <a:gd name="connsiteY61" fmla="*/ 1622075 h 3482342"/>
              <a:gd name="connsiteX62" fmla="*/ 9579195 w 12192000"/>
              <a:gd name="connsiteY62" fmla="*/ 1648017 h 3482342"/>
              <a:gd name="connsiteX63" fmla="*/ 9433652 w 12192000"/>
              <a:gd name="connsiteY63" fmla="*/ 1681174 h 3482342"/>
              <a:gd name="connsiteX64" fmla="*/ 9403775 w 12192000"/>
              <a:gd name="connsiteY64" fmla="*/ 1690403 h 3482342"/>
              <a:gd name="connsiteX65" fmla="*/ 9382503 w 12192000"/>
              <a:gd name="connsiteY65" fmla="*/ 1706957 h 3482342"/>
              <a:gd name="connsiteX66" fmla="*/ 9381410 w 12192000"/>
              <a:gd name="connsiteY66" fmla="*/ 1718312 h 3482342"/>
              <a:gd name="connsiteX67" fmla="*/ 9365685 w 12192000"/>
              <a:gd name="connsiteY67" fmla="*/ 1724772 h 3482342"/>
              <a:gd name="connsiteX68" fmla="*/ 9278020 w 12192000"/>
              <a:gd name="connsiteY68" fmla="*/ 1741161 h 3482342"/>
              <a:gd name="connsiteX69" fmla="*/ 9217145 w 12192000"/>
              <a:gd name="connsiteY69" fmla="*/ 1771195 h 3482342"/>
              <a:gd name="connsiteX70" fmla="*/ 8955875 w 12192000"/>
              <a:gd name="connsiteY70" fmla="*/ 1796806 h 3482342"/>
              <a:gd name="connsiteX71" fmla="*/ 8648415 w 12192000"/>
              <a:gd name="connsiteY71" fmla="*/ 1878623 h 3482342"/>
              <a:gd name="connsiteX72" fmla="*/ 8538519 w 12192000"/>
              <a:gd name="connsiteY72" fmla="*/ 1894114 h 3482342"/>
              <a:gd name="connsiteX73" fmla="*/ 8506541 w 12192000"/>
              <a:gd name="connsiteY73" fmla="*/ 1905955 h 3482342"/>
              <a:gd name="connsiteX74" fmla="*/ 8236214 w 12192000"/>
              <a:gd name="connsiteY74" fmla="*/ 1909725 h 3482342"/>
              <a:gd name="connsiteX75" fmla="*/ 8132104 w 12192000"/>
              <a:gd name="connsiteY75" fmla="*/ 1895727 h 3482342"/>
              <a:gd name="connsiteX76" fmla="*/ 7918078 w 12192000"/>
              <a:gd name="connsiteY76" fmla="*/ 1862668 h 3482342"/>
              <a:gd name="connsiteX77" fmla="*/ 7817899 w 12192000"/>
              <a:gd name="connsiteY77" fmla="*/ 1862176 h 3482342"/>
              <a:gd name="connsiteX78" fmla="*/ 7768994 w 12192000"/>
              <a:gd name="connsiteY78" fmla="*/ 1855721 h 3482342"/>
              <a:gd name="connsiteX79" fmla="*/ 7618027 w 12192000"/>
              <a:gd name="connsiteY79" fmla="*/ 1830959 h 3482342"/>
              <a:gd name="connsiteX80" fmla="*/ 7449425 w 12192000"/>
              <a:gd name="connsiteY80" fmla="*/ 1810910 h 3482342"/>
              <a:gd name="connsiteX81" fmla="*/ 7342915 w 12192000"/>
              <a:gd name="connsiteY81" fmla="*/ 1819827 h 3482342"/>
              <a:gd name="connsiteX82" fmla="*/ 7255191 w 12192000"/>
              <a:gd name="connsiteY82" fmla="*/ 1834354 h 3482342"/>
              <a:gd name="connsiteX83" fmla="*/ 7131205 w 12192000"/>
              <a:gd name="connsiteY83" fmla="*/ 1845557 h 3482342"/>
              <a:gd name="connsiteX84" fmla="*/ 6941837 w 12192000"/>
              <a:gd name="connsiteY84" fmla="*/ 1840640 h 3482342"/>
              <a:gd name="connsiteX85" fmla="*/ 6837145 w 12192000"/>
              <a:gd name="connsiteY85" fmla="*/ 1870724 h 3482342"/>
              <a:gd name="connsiteX86" fmla="*/ 6753991 w 12192000"/>
              <a:gd name="connsiteY86" fmla="*/ 1860969 h 3482342"/>
              <a:gd name="connsiteX87" fmla="*/ 6727754 w 12192000"/>
              <a:gd name="connsiteY87" fmla="*/ 1882372 h 3482342"/>
              <a:gd name="connsiteX88" fmla="*/ 6723371 w 12192000"/>
              <a:gd name="connsiteY88" fmla="*/ 1886494 h 3482342"/>
              <a:gd name="connsiteX89" fmla="*/ 6702779 w 12192000"/>
              <a:gd name="connsiteY89" fmla="*/ 1893601 h 3482342"/>
              <a:gd name="connsiteX90" fmla="*/ 6686657 w 12192000"/>
              <a:gd name="connsiteY90" fmla="*/ 1907344 h 3482342"/>
              <a:gd name="connsiteX91" fmla="*/ 6651330 w 12192000"/>
              <a:gd name="connsiteY91" fmla="*/ 1922921 h 3482342"/>
              <a:gd name="connsiteX92" fmla="*/ 6622958 w 12192000"/>
              <a:gd name="connsiteY92" fmla="*/ 1936255 h 3482342"/>
              <a:gd name="connsiteX93" fmla="*/ 6522602 w 12192000"/>
              <a:gd name="connsiteY93" fmla="*/ 1954133 h 3482342"/>
              <a:gd name="connsiteX94" fmla="*/ 6444344 w 12192000"/>
              <a:gd name="connsiteY94" fmla="*/ 1969663 h 3482342"/>
              <a:gd name="connsiteX95" fmla="*/ 6409626 w 12192000"/>
              <a:gd name="connsiteY95" fmla="*/ 1978846 h 3482342"/>
              <a:gd name="connsiteX96" fmla="*/ 6333446 w 12192000"/>
              <a:gd name="connsiteY96" fmla="*/ 1997163 h 3482342"/>
              <a:gd name="connsiteX97" fmla="*/ 6294933 w 12192000"/>
              <a:gd name="connsiteY97" fmla="*/ 2019412 h 3482342"/>
              <a:gd name="connsiteX98" fmla="*/ 6238719 w 12192000"/>
              <a:gd name="connsiteY98" fmla="*/ 2042547 h 3482342"/>
              <a:gd name="connsiteX99" fmla="*/ 6187205 w 12192000"/>
              <a:gd name="connsiteY99" fmla="*/ 2060048 h 3482342"/>
              <a:gd name="connsiteX100" fmla="*/ 6138780 w 12192000"/>
              <a:gd name="connsiteY100" fmla="*/ 2081918 h 3482342"/>
              <a:gd name="connsiteX101" fmla="*/ 6120125 w 12192000"/>
              <a:gd name="connsiteY101" fmla="*/ 2109475 h 3482342"/>
              <a:gd name="connsiteX102" fmla="*/ 6056576 w 12192000"/>
              <a:gd name="connsiteY102" fmla="*/ 2120066 h 3482342"/>
              <a:gd name="connsiteX103" fmla="*/ 5993794 w 12192000"/>
              <a:gd name="connsiteY103" fmla="*/ 2122569 h 3482342"/>
              <a:gd name="connsiteX104" fmla="*/ 5943601 w 12192000"/>
              <a:gd name="connsiteY104" fmla="*/ 2137719 h 3482342"/>
              <a:gd name="connsiteX105" fmla="*/ 5898141 w 12192000"/>
              <a:gd name="connsiteY105" fmla="*/ 2144806 h 3482342"/>
              <a:gd name="connsiteX106" fmla="*/ 5855337 w 12192000"/>
              <a:gd name="connsiteY106" fmla="*/ 2137719 h 3482342"/>
              <a:gd name="connsiteX107" fmla="*/ 5817682 w 12192000"/>
              <a:gd name="connsiteY107" fmla="*/ 2157358 h 3482342"/>
              <a:gd name="connsiteX108" fmla="*/ 5735300 w 12192000"/>
              <a:gd name="connsiteY108" fmla="*/ 2158902 h 3482342"/>
              <a:gd name="connsiteX109" fmla="*/ 5591469 w 12192000"/>
              <a:gd name="connsiteY109" fmla="*/ 2178389 h 3482342"/>
              <a:gd name="connsiteX110" fmla="*/ 5505818 w 12192000"/>
              <a:gd name="connsiteY110" fmla="*/ 2194207 h 3482342"/>
              <a:gd name="connsiteX111" fmla="*/ 5477574 w 12192000"/>
              <a:gd name="connsiteY111" fmla="*/ 2190677 h 3482342"/>
              <a:gd name="connsiteX112" fmla="*/ 5414282 w 12192000"/>
              <a:gd name="connsiteY112" fmla="*/ 2183070 h 3482342"/>
              <a:gd name="connsiteX113" fmla="*/ 5368369 w 12192000"/>
              <a:gd name="connsiteY113" fmla="*/ 2204272 h 3482342"/>
              <a:gd name="connsiteX114" fmla="*/ 5336354 w 12192000"/>
              <a:gd name="connsiteY114" fmla="*/ 2218920 h 3482342"/>
              <a:gd name="connsiteX115" fmla="*/ 5291263 w 12192000"/>
              <a:gd name="connsiteY115" fmla="*/ 2239182 h 3482342"/>
              <a:gd name="connsiteX116" fmla="*/ 5255152 w 12192000"/>
              <a:gd name="connsiteY116" fmla="*/ 2247164 h 3482342"/>
              <a:gd name="connsiteX117" fmla="*/ 5233796 w 12192000"/>
              <a:gd name="connsiteY117" fmla="*/ 2268260 h 3482342"/>
              <a:gd name="connsiteX118" fmla="*/ 5212786 w 12192000"/>
              <a:gd name="connsiteY118" fmla="*/ 2275408 h 3482342"/>
              <a:gd name="connsiteX119" fmla="*/ 5159401 w 12192000"/>
              <a:gd name="connsiteY119" fmla="*/ 2284343 h 3482342"/>
              <a:gd name="connsiteX120" fmla="*/ 5123830 w 12192000"/>
              <a:gd name="connsiteY120" fmla="*/ 2307070 h 3482342"/>
              <a:gd name="connsiteX121" fmla="*/ 5065426 w 12192000"/>
              <a:gd name="connsiteY121" fmla="*/ 2324076 h 3482342"/>
              <a:gd name="connsiteX122" fmla="*/ 4975908 w 12192000"/>
              <a:gd name="connsiteY122" fmla="*/ 2364128 h 3482342"/>
              <a:gd name="connsiteX123" fmla="*/ 4913723 w 12192000"/>
              <a:gd name="connsiteY123" fmla="*/ 2385265 h 3482342"/>
              <a:gd name="connsiteX124" fmla="*/ 4746485 w 12192000"/>
              <a:gd name="connsiteY124" fmla="*/ 2451769 h 3482342"/>
              <a:gd name="connsiteX125" fmla="*/ 4681588 w 12192000"/>
              <a:gd name="connsiteY125" fmla="*/ 2467494 h 3482342"/>
              <a:gd name="connsiteX126" fmla="*/ 1783655 w 12192000"/>
              <a:gd name="connsiteY126" fmla="*/ 3163860 h 3482342"/>
              <a:gd name="connsiteX127" fmla="*/ 1325955 w 12192000"/>
              <a:gd name="connsiteY127" fmla="*/ 3176692 h 3482342"/>
              <a:gd name="connsiteX128" fmla="*/ 1190384 w 12192000"/>
              <a:gd name="connsiteY128" fmla="*/ 3203504 h 3482342"/>
              <a:gd name="connsiteX129" fmla="*/ 1094537 w 12192000"/>
              <a:gd name="connsiteY129" fmla="*/ 3229469 h 3482342"/>
              <a:gd name="connsiteX130" fmla="*/ 779276 w 12192000"/>
              <a:gd name="connsiteY130" fmla="*/ 3327290 h 3482342"/>
              <a:gd name="connsiteX131" fmla="*/ 600378 w 12192000"/>
              <a:gd name="connsiteY131" fmla="*/ 3335250 h 3482342"/>
              <a:gd name="connsiteX132" fmla="*/ 493457 w 12192000"/>
              <a:gd name="connsiteY132" fmla="*/ 3365044 h 3482342"/>
              <a:gd name="connsiteX133" fmla="*/ 349402 w 12192000"/>
              <a:gd name="connsiteY133" fmla="*/ 3380897 h 3482342"/>
              <a:gd name="connsiteX134" fmla="*/ 192183 w 12192000"/>
              <a:gd name="connsiteY134" fmla="*/ 3460075 h 3482342"/>
              <a:gd name="connsiteX135" fmla="*/ 46713 w 12192000"/>
              <a:gd name="connsiteY135" fmla="*/ 3462986 h 3482342"/>
              <a:gd name="connsiteX136" fmla="*/ 2765 w 12192000"/>
              <a:gd name="connsiteY136" fmla="*/ 3480770 h 3482342"/>
              <a:gd name="connsiteX137" fmla="*/ 0 w 12192000"/>
              <a:gd name="connsiteY137" fmla="*/ 3482342 h 3482342"/>
              <a:gd name="connsiteX138" fmla="*/ 0 w 12192000"/>
              <a:gd name="connsiteY138"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40158 w 12192000"/>
              <a:gd name="connsiteY5" fmla="*/ 651378 h 3482342"/>
              <a:gd name="connsiteX6" fmla="*/ 11923051 w 12192000"/>
              <a:gd name="connsiteY6" fmla="*/ 656045 h 3482342"/>
              <a:gd name="connsiteX7" fmla="*/ 11832939 w 12192000"/>
              <a:gd name="connsiteY7" fmla="*/ 674181 h 3482342"/>
              <a:gd name="connsiteX8" fmla="*/ 11767770 w 12192000"/>
              <a:gd name="connsiteY8" fmla="*/ 683807 h 3482342"/>
              <a:gd name="connsiteX9" fmla="*/ 11728279 w 12192000"/>
              <a:gd name="connsiteY9" fmla="*/ 700816 h 3482342"/>
              <a:gd name="connsiteX10" fmla="*/ 11722533 w 12192000"/>
              <a:gd name="connsiteY10" fmla="*/ 703421 h 3482342"/>
              <a:gd name="connsiteX11" fmla="*/ 11720002 w 12192000"/>
              <a:gd name="connsiteY11" fmla="*/ 710566 h 3482342"/>
              <a:gd name="connsiteX12" fmla="*/ 11707351 w 12192000"/>
              <a:gd name="connsiteY12" fmla="*/ 710310 h 3482342"/>
              <a:gd name="connsiteX13" fmla="*/ 11700369 w 12192000"/>
              <a:gd name="connsiteY13" fmla="*/ 713480 h 3482342"/>
              <a:gd name="connsiteX14" fmla="*/ 11691126 w 12192000"/>
              <a:gd name="connsiteY14" fmla="*/ 726131 h 3482342"/>
              <a:gd name="connsiteX15" fmla="*/ 11657717 w 12192000"/>
              <a:gd name="connsiteY15" fmla="*/ 746701 h 3482342"/>
              <a:gd name="connsiteX16" fmla="*/ 11656818 w 12192000"/>
              <a:gd name="connsiteY16" fmla="*/ 769062 h 3482342"/>
              <a:gd name="connsiteX17" fmla="*/ 11601229 w 12192000"/>
              <a:gd name="connsiteY17" fmla="*/ 785537 h 3482342"/>
              <a:gd name="connsiteX18" fmla="*/ 11501920 w 12192000"/>
              <a:gd name="connsiteY18" fmla="*/ 813109 h 3482342"/>
              <a:gd name="connsiteX19" fmla="*/ 11405286 w 12192000"/>
              <a:gd name="connsiteY19" fmla="*/ 849086 h 3482342"/>
              <a:gd name="connsiteX20" fmla="*/ 11338523 w 12192000"/>
              <a:gd name="connsiteY20" fmla="*/ 852810 h 3482342"/>
              <a:gd name="connsiteX21" fmla="*/ 11334676 w 12192000"/>
              <a:gd name="connsiteY21" fmla="*/ 859677 h 3482342"/>
              <a:gd name="connsiteX22" fmla="*/ 11217448 w 12192000"/>
              <a:gd name="connsiteY22" fmla="*/ 980136 h 3482342"/>
              <a:gd name="connsiteX23" fmla="*/ 11196987 w 12192000"/>
              <a:gd name="connsiteY23" fmla="*/ 1000897 h 3482342"/>
              <a:gd name="connsiteX24" fmla="*/ 11193568 w 12192000"/>
              <a:gd name="connsiteY24" fmla="*/ 1039464 h 3482342"/>
              <a:gd name="connsiteX25" fmla="*/ 11175804 w 12192000"/>
              <a:gd name="connsiteY25" fmla="*/ 1067977 h 3482342"/>
              <a:gd name="connsiteX26" fmla="*/ 11133438 w 12192000"/>
              <a:gd name="connsiteY26" fmla="*/ 1106812 h 3482342"/>
              <a:gd name="connsiteX27" fmla="*/ 11120819 w 12192000"/>
              <a:gd name="connsiteY27" fmla="*/ 1126133 h 3482342"/>
              <a:gd name="connsiteX28" fmla="*/ 11071654 w 12192000"/>
              <a:gd name="connsiteY28" fmla="*/ 1177422 h 3482342"/>
              <a:gd name="connsiteX29" fmla="*/ 11028687 w 12192000"/>
              <a:gd name="connsiteY29" fmla="*/ 1199018 h 3482342"/>
              <a:gd name="connsiteX30" fmla="*/ 10974565 w 12192000"/>
              <a:gd name="connsiteY30" fmla="*/ 1226849 h 3482342"/>
              <a:gd name="connsiteX31" fmla="*/ 10960443 w 12192000"/>
              <a:gd name="connsiteY31" fmla="*/ 1244502 h 3482342"/>
              <a:gd name="connsiteX32" fmla="*/ 10879242 w 12192000"/>
              <a:gd name="connsiteY32" fmla="*/ 1269215 h 3482342"/>
              <a:gd name="connsiteX33" fmla="*/ 10850998 w 12192000"/>
              <a:gd name="connsiteY33" fmla="*/ 1269215 h 3482342"/>
              <a:gd name="connsiteX34" fmla="*/ 10815658 w 12192000"/>
              <a:gd name="connsiteY34" fmla="*/ 1287849 h 3482342"/>
              <a:gd name="connsiteX35" fmla="*/ 10723900 w 12192000"/>
              <a:gd name="connsiteY35" fmla="*/ 1318642 h 3482342"/>
              <a:gd name="connsiteX36" fmla="*/ 10699186 w 12192000"/>
              <a:gd name="connsiteY36" fmla="*/ 1322173 h 3482342"/>
              <a:gd name="connsiteX37" fmla="*/ 10676375 w 12192000"/>
              <a:gd name="connsiteY37" fmla="*/ 1342640 h 3482342"/>
              <a:gd name="connsiteX38" fmla="*/ 10636304 w 12192000"/>
              <a:gd name="connsiteY38" fmla="*/ 1342641 h 3482342"/>
              <a:gd name="connsiteX39" fmla="*/ 10603863 w 12192000"/>
              <a:gd name="connsiteY39" fmla="*/ 1346886 h 3482342"/>
              <a:gd name="connsiteX40" fmla="*/ 10573203 w 12192000"/>
              <a:gd name="connsiteY40" fmla="*/ 1351996 h 3482342"/>
              <a:gd name="connsiteX41" fmla="*/ 10547375 w 12192000"/>
              <a:gd name="connsiteY41" fmla="*/ 1375130 h 3482342"/>
              <a:gd name="connsiteX42" fmla="*/ 10513263 w 12192000"/>
              <a:gd name="connsiteY42" fmla="*/ 1371939 h 3482342"/>
              <a:gd name="connsiteX43" fmla="*/ 10487356 w 12192000"/>
              <a:gd name="connsiteY43" fmla="*/ 1385722 h 3482342"/>
              <a:gd name="connsiteX44" fmla="*/ 10464012 w 12192000"/>
              <a:gd name="connsiteY44" fmla="*/ 1391778 h 3482342"/>
              <a:gd name="connsiteX45" fmla="*/ 10439694 w 12192000"/>
              <a:gd name="connsiteY45" fmla="*/ 1406905 h 3482342"/>
              <a:gd name="connsiteX46" fmla="*/ 10405409 w 12192000"/>
              <a:gd name="connsiteY46" fmla="*/ 1422789 h 3482342"/>
              <a:gd name="connsiteX47" fmla="*/ 10370530 w 12192000"/>
              <a:gd name="connsiteY47" fmla="*/ 1441596 h 3482342"/>
              <a:gd name="connsiteX48" fmla="*/ 10300239 w 12192000"/>
              <a:gd name="connsiteY48" fmla="*/ 1456332 h 3482342"/>
              <a:gd name="connsiteX49" fmla="*/ 10264922 w 12192000"/>
              <a:gd name="connsiteY49" fmla="*/ 1472107 h 3482342"/>
              <a:gd name="connsiteX50" fmla="*/ 10229629 w 12192000"/>
              <a:gd name="connsiteY50" fmla="*/ 1470454 h 3482342"/>
              <a:gd name="connsiteX51" fmla="*/ 10201385 w 12192000"/>
              <a:gd name="connsiteY51" fmla="*/ 1477515 h 3482342"/>
              <a:gd name="connsiteX52" fmla="*/ 10151958 w 12192000"/>
              <a:gd name="connsiteY52" fmla="*/ 1477515 h 3482342"/>
              <a:gd name="connsiteX53" fmla="*/ 10120184 w 12192000"/>
              <a:gd name="connsiteY53" fmla="*/ 1466924 h 3482342"/>
              <a:gd name="connsiteX54" fmla="*/ 10081348 w 12192000"/>
              <a:gd name="connsiteY54" fmla="*/ 1481046 h 3482342"/>
              <a:gd name="connsiteX55" fmla="*/ 10058690 w 12192000"/>
              <a:gd name="connsiteY55" fmla="*/ 1474888 h 3482342"/>
              <a:gd name="connsiteX56" fmla="*/ 10004424 w 12192000"/>
              <a:gd name="connsiteY56" fmla="*/ 1489801 h 3482342"/>
              <a:gd name="connsiteX57" fmla="*/ 9999951 w 12192000"/>
              <a:gd name="connsiteY57" fmla="*/ 1499127 h 3482342"/>
              <a:gd name="connsiteX58" fmla="*/ 9845462 w 12192000"/>
              <a:gd name="connsiteY58" fmla="*/ 1548192 h 3482342"/>
              <a:gd name="connsiteX59" fmla="*/ 9736156 w 12192000"/>
              <a:gd name="connsiteY59" fmla="*/ 1581928 h 3482342"/>
              <a:gd name="connsiteX60" fmla="*/ 9693355 w 12192000"/>
              <a:gd name="connsiteY60" fmla="*/ 1602632 h 3482342"/>
              <a:gd name="connsiteX61" fmla="*/ 9664242 w 12192000"/>
              <a:gd name="connsiteY61" fmla="*/ 1622075 h 3482342"/>
              <a:gd name="connsiteX62" fmla="*/ 9579195 w 12192000"/>
              <a:gd name="connsiteY62" fmla="*/ 1648017 h 3482342"/>
              <a:gd name="connsiteX63" fmla="*/ 9433652 w 12192000"/>
              <a:gd name="connsiteY63" fmla="*/ 1681174 h 3482342"/>
              <a:gd name="connsiteX64" fmla="*/ 9403775 w 12192000"/>
              <a:gd name="connsiteY64" fmla="*/ 1690403 h 3482342"/>
              <a:gd name="connsiteX65" fmla="*/ 9382503 w 12192000"/>
              <a:gd name="connsiteY65" fmla="*/ 1706957 h 3482342"/>
              <a:gd name="connsiteX66" fmla="*/ 9381410 w 12192000"/>
              <a:gd name="connsiteY66" fmla="*/ 1718312 h 3482342"/>
              <a:gd name="connsiteX67" fmla="*/ 9365685 w 12192000"/>
              <a:gd name="connsiteY67" fmla="*/ 1724772 h 3482342"/>
              <a:gd name="connsiteX68" fmla="*/ 9278020 w 12192000"/>
              <a:gd name="connsiteY68" fmla="*/ 1741161 h 3482342"/>
              <a:gd name="connsiteX69" fmla="*/ 9217145 w 12192000"/>
              <a:gd name="connsiteY69" fmla="*/ 1771195 h 3482342"/>
              <a:gd name="connsiteX70" fmla="*/ 8955875 w 12192000"/>
              <a:gd name="connsiteY70" fmla="*/ 1796806 h 3482342"/>
              <a:gd name="connsiteX71" fmla="*/ 8648415 w 12192000"/>
              <a:gd name="connsiteY71" fmla="*/ 1878623 h 3482342"/>
              <a:gd name="connsiteX72" fmla="*/ 8538519 w 12192000"/>
              <a:gd name="connsiteY72" fmla="*/ 1894114 h 3482342"/>
              <a:gd name="connsiteX73" fmla="*/ 8506541 w 12192000"/>
              <a:gd name="connsiteY73" fmla="*/ 1905955 h 3482342"/>
              <a:gd name="connsiteX74" fmla="*/ 8236214 w 12192000"/>
              <a:gd name="connsiteY74" fmla="*/ 1909725 h 3482342"/>
              <a:gd name="connsiteX75" fmla="*/ 8132104 w 12192000"/>
              <a:gd name="connsiteY75" fmla="*/ 1895727 h 3482342"/>
              <a:gd name="connsiteX76" fmla="*/ 7918078 w 12192000"/>
              <a:gd name="connsiteY76" fmla="*/ 1862668 h 3482342"/>
              <a:gd name="connsiteX77" fmla="*/ 7817899 w 12192000"/>
              <a:gd name="connsiteY77" fmla="*/ 1862176 h 3482342"/>
              <a:gd name="connsiteX78" fmla="*/ 7768994 w 12192000"/>
              <a:gd name="connsiteY78" fmla="*/ 1855721 h 3482342"/>
              <a:gd name="connsiteX79" fmla="*/ 7618027 w 12192000"/>
              <a:gd name="connsiteY79" fmla="*/ 1830959 h 3482342"/>
              <a:gd name="connsiteX80" fmla="*/ 7449425 w 12192000"/>
              <a:gd name="connsiteY80" fmla="*/ 1810910 h 3482342"/>
              <a:gd name="connsiteX81" fmla="*/ 7342915 w 12192000"/>
              <a:gd name="connsiteY81" fmla="*/ 1819827 h 3482342"/>
              <a:gd name="connsiteX82" fmla="*/ 7255191 w 12192000"/>
              <a:gd name="connsiteY82" fmla="*/ 1834354 h 3482342"/>
              <a:gd name="connsiteX83" fmla="*/ 7131205 w 12192000"/>
              <a:gd name="connsiteY83" fmla="*/ 1845557 h 3482342"/>
              <a:gd name="connsiteX84" fmla="*/ 6941837 w 12192000"/>
              <a:gd name="connsiteY84" fmla="*/ 1840640 h 3482342"/>
              <a:gd name="connsiteX85" fmla="*/ 6837145 w 12192000"/>
              <a:gd name="connsiteY85" fmla="*/ 1870724 h 3482342"/>
              <a:gd name="connsiteX86" fmla="*/ 6753991 w 12192000"/>
              <a:gd name="connsiteY86" fmla="*/ 1860969 h 3482342"/>
              <a:gd name="connsiteX87" fmla="*/ 6727754 w 12192000"/>
              <a:gd name="connsiteY87" fmla="*/ 1882372 h 3482342"/>
              <a:gd name="connsiteX88" fmla="*/ 6723371 w 12192000"/>
              <a:gd name="connsiteY88" fmla="*/ 1886494 h 3482342"/>
              <a:gd name="connsiteX89" fmla="*/ 6702779 w 12192000"/>
              <a:gd name="connsiteY89" fmla="*/ 1893601 h 3482342"/>
              <a:gd name="connsiteX90" fmla="*/ 6686657 w 12192000"/>
              <a:gd name="connsiteY90" fmla="*/ 1907344 h 3482342"/>
              <a:gd name="connsiteX91" fmla="*/ 6651330 w 12192000"/>
              <a:gd name="connsiteY91" fmla="*/ 1922921 h 3482342"/>
              <a:gd name="connsiteX92" fmla="*/ 6622958 w 12192000"/>
              <a:gd name="connsiteY92" fmla="*/ 1936255 h 3482342"/>
              <a:gd name="connsiteX93" fmla="*/ 6522602 w 12192000"/>
              <a:gd name="connsiteY93" fmla="*/ 1954133 h 3482342"/>
              <a:gd name="connsiteX94" fmla="*/ 6444344 w 12192000"/>
              <a:gd name="connsiteY94" fmla="*/ 1969663 h 3482342"/>
              <a:gd name="connsiteX95" fmla="*/ 6409626 w 12192000"/>
              <a:gd name="connsiteY95" fmla="*/ 1978846 h 3482342"/>
              <a:gd name="connsiteX96" fmla="*/ 6333446 w 12192000"/>
              <a:gd name="connsiteY96" fmla="*/ 1997163 h 3482342"/>
              <a:gd name="connsiteX97" fmla="*/ 6294933 w 12192000"/>
              <a:gd name="connsiteY97" fmla="*/ 2019412 h 3482342"/>
              <a:gd name="connsiteX98" fmla="*/ 6238719 w 12192000"/>
              <a:gd name="connsiteY98" fmla="*/ 2042547 h 3482342"/>
              <a:gd name="connsiteX99" fmla="*/ 6187205 w 12192000"/>
              <a:gd name="connsiteY99" fmla="*/ 2060048 h 3482342"/>
              <a:gd name="connsiteX100" fmla="*/ 6138780 w 12192000"/>
              <a:gd name="connsiteY100" fmla="*/ 2081918 h 3482342"/>
              <a:gd name="connsiteX101" fmla="*/ 6120125 w 12192000"/>
              <a:gd name="connsiteY101" fmla="*/ 2109475 h 3482342"/>
              <a:gd name="connsiteX102" fmla="*/ 6056576 w 12192000"/>
              <a:gd name="connsiteY102" fmla="*/ 2120066 h 3482342"/>
              <a:gd name="connsiteX103" fmla="*/ 5993794 w 12192000"/>
              <a:gd name="connsiteY103" fmla="*/ 2122569 h 3482342"/>
              <a:gd name="connsiteX104" fmla="*/ 5943601 w 12192000"/>
              <a:gd name="connsiteY104" fmla="*/ 2137719 h 3482342"/>
              <a:gd name="connsiteX105" fmla="*/ 5898141 w 12192000"/>
              <a:gd name="connsiteY105" fmla="*/ 2144806 h 3482342"/>
              <a:gd name="connsiteX106" fmla="*/ 5855337 w 12192000"/>
              <a:gd name="connsiteY106" fmla="*/ 2137719 h 3482342"/>
              <a:gd name="connsiteX107" fmla="*/ 5817682 w 12192000"/>
              <a:gd name="connsiteY107" fmla="*/ 2157358 h 3482342"/>
              <a:gd name="connsiteX108" fmla="*/ 5735300 w 12192000"/>
              <a:gd name="connsiteY108" fmla="*/ 2158902 h 3482342"/>
              <a:gd name="connsiteX109" fmla="*/ 5591469 w 12192000"/>
              <a:gd name="connsiteY109" fmla="*/ 2178389 h 3482342"/>
              <a:gd name="connsiteX110" fmla="*/ 5505818 w 12192000"/>
              <a:gd name="connsiteY110" fmla="*/ 2194207 h 3482342"/>
              <a:gd name="connsiteX111" fmla="*/ 5477574 w 12192000"/>
              <a:gd name="connsiteY111" fmla="*/ 2190677 h 3482342"/>
              <a:gd name="connsiteX112" fmla="*/ 5414282 w 12192000"/>
              <a:gd name="connsiteY112" fmla="*/ 2183070 h 3482342"/>
              <a:gd name="connsiteX113" fmla="*/ 5368369 w 12192000"/>
              <a:gd name="connsiteY113" fmla="*/ 2204272 h 3482342"/>
              <a:gd name="connsiteX114" fmla="*/ 5336354 w 12192000"/>
              <a:gd name="connsiteY114" fmla="*/ 2218920 h 3482342"/>
              <a:gd name="connsiteX115" fmla="*/ 5291263 w 12192000"/>
              <a:gd name="connsiteY115" fmla="*/ 2239182 h 3482342"/>
              <a:gd name="connsiteX116" fmla="*/ 5255152 w 12192000"/>
              <a:gd name="connsiteY116" fmla="*/ 2247164 h 3482342"/>
              <a:gd name="connsiteX117" fmla="*/ 5233796 w 12192000"/>
              <a:gd name="connsiteY117" fmla="*/ 2268260 h 3482342"/>
              <a:gd name="connsiteX118" fmla="*/ 5212786 w 12192000"/>
              <a:gd name="connsiteY118" fmla="*/ 2275408 h 3482342"/>
              <a:gd name="connsiteX119" fmla="*/ 5159401 w 12192000"/>
              <a:gd name="connsiteY119" fmla="*/ 2284343 h 3482342"/>
              <a:gd name="connsiteX120" fmla="*/ 5123830 w 12192000"/>
              <a:gd name="connsiteY120" fmla="*/ 2307070 h 3482342"/>
              <a:gd name="connsiteX121" fmla="*/ 5065426 w 12192000"/>
              <a:gd name="connsiteY121" fmla="*/ 2324076 h 3482342"/>
              <a:gd name="connsiteX122" fmla="*/ 4975908 w 12192000"/>
              <a:gd name="connsiteY122" fmla="*/ 2364128 h 3482342"/>
              <a:gd name="connsiteX123" fmla="*/ 4913723 w 12192000"/>
              <a:gd name="connsiteY123" fmla="*/ 2385265 h 3482342"/>
              <a:gd name="connsiteX124" fmla="*/ 4746485 w 12192000"/>
              <a:gd name="connsiteY124" fmla="*/ 2451769 h 3482342"/>
              <a:gd name="connsiteX125" fmla="*/ 4681588 w 12192000"/>
              <a:gd name="connsiteY125" fmla="*/ 2467494 h 3482342"/>
              <a:gd name="connsiteX126" fmla="*/ 1783655 w 12192000"/>
              <a:gd name="connsiteY126" fmla="*/ 3163860 h 3482342"/>
              <a:gd name="connsiteX127" fmla="*/ 1325955 w 12192000"/>
              <a:gd name="connsiteY127" fmla="*/ 3176692 h 3482342"/>
              <a:gd name="connsiteX128" fmla="*/ 1190384 w 12192000"/>
              <a:gd name="connsiteY128" fmla="*/ 3203504 h 3482342"/>
              <a:gd name="connsiteX129" fmla="*/ 1094537 w 12192000"/>
              <a:gd name="connsiteY129" fmla="*/ 3229469 h 3482342"/>
              <a:gd name="connsiteX130" fmla="*/ 779276 w 12192000"/>
              <a:gd name="connsiteY130" fmla="*/ 3327290 h 3482342"/>
              <a:gd name="connsiteX131" fmla="*/ 600378 w 12192000"/>
              <a:gd name="connsiteY131" fmla="*/ 3335250 h 3482342"/>
              <a:gd name="connsiteX132" fmla="*/ 493457 w 12192000"/>
              <a:gd name="connsiteY132" fmla="*/ 3365044 h 3482342"/>
              <a:gd name="connsiteX133" fmla="*/ 349402 w 12192000"/>
              <a:gd name="connsiteY133" fmla="*/ 3380897 h 3482342"/>
              <a:gd name="connsiteX134" fmla="*/ 192183 w 12192000"/>
              <a:gd name="connsiteY134" fmla="*/ 3460075 h 3482342"/>
              <a:gd name="connsiteX135" fmla="*/ 88263 w 12192000"/>
              <a:gd name="connsiteY135" fmla="*/ 3479310 h 3482342"/>
              <a:gd name="connsiteX136" fmla="*/ 46713 w 12192000"/>
              <a:gd name="connsiteY136" fmla="*/ 3462986 h 3482342"/>
              <a:gd name="connsiteX137" fmla="*/ 2765 w 12192000"/>
              <a:gd name="connsiteY137" fmla="*/ 3480770 h 3482342"/>
              <a:gd name="connsiteX138" fmla="*/ 0 w 12192000"/>
              <a:gd name="connsiteY138" fmla="*/ 3482342 h 3482342"/>
              <a:gd name="connsiteX139" fmla="*/ 0 w 12192000"/>
              <a:gd name="connsiteY13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40158 w 12192000"/>
              <a:gd name="connsiteY5" fmla="*/ 651378 h 3482342"/>
              <a:gd name="connsiteX6" fmla="*/ 11923051 w 12192000"/>
              <a:gd name="connsiteY6" fmla="*/ 656045 h 3482342"/>
              <a:gd name="connsiteX7" fmla="*/ 11832939 w 12192000"/>
              <a:gd name="connsiteY7" fmla="*/ 674181 h 3482342"/>
              <a:gd name="connsiteX8" fmla="*/ 11767770 w 12192000"/>
              <a:gd name="connsiteY8" fmla="*/ 683807 h 3482342"/>
              <a:gd name="connsiteX9" fmla="*/ 11728279 w 12192000"/>
              <a:gd name="connsiteY9" fmla="*/ 700816 h 3482342"/>
              <a:gd name="connsiteX10" fmla="*/ 11722533 w 12192000"/>
              <a:gd name="connsiteY10" fmla="*/ 703421 h 3482342"/>
              <a:gd name="connsiteX11" fmla="*/ 11720002 w 12192000"/>
              <a:gd name="connsiteY11" fmla="*/ 710566 h 3482342"/>
              <a:gd name="connsiteX12" fmla="*/ 11707351 w 12192000"/>
              <a:gd name="connsiteY12" fmla="*/ 710310 h 3482342"/>
              <a:gd name="connsiteX13" fmla="*/ 11700369 w 12192000"/>
              <a:gd name="connsiteY13" fmla="*/ 713480 h 3482342"/>
              <a:gd name="connsiteX14" fmla="*/ 11691126 w 12192000"/>
              <a:gd name="connsiteY14" fmla="*/ 726131 h 3482342"/>
              <a:gd name="connsiteX15" fmla="*/ 11657717 w 12192000"/>
              <a:gd name="connsiteY15" fmla="*/ 746701 h 3482342"/>
              <a:gd name="connsiteX16" fmla="*/ 11656818 w 12192000"/>
              <a:gd name="connsiteY16" fmla="*/ 769062 h 3482342"/>
              <a:gd name="connsiteX17" fmla="*/ 11601229 w 12192000"/>
              <a:gd name="connsiteY17" fmla="*/ 785537 h 3482342"/>
              <a:gd name="connsiteX18" fmla="*/ 11501920 w 12192000"/>
              <a:gd name="connsiteY18" fmla="*/ 813109 h 3482342"/>
              <a:gd name="connsiteX19" fmla="*/ 11405286 w 12192000"/>
              <a:gd name="connsiteY19" fmla="*/ 849086 h 3482342"/>
              <a:gd name="connsiteX20" fmla="*/ 11338523 w 12192000"/>
              <a:gd name="connsiteY20" fmla="*/ 852810 h 3482342"/>
              <a:gd name="connsiteX21" fmla="*/ 11334676 w 12192000"/>
              <a:gd name="connsiteY21" fmla="*/ 859677 h 3482342"/>
              <a:gd name="connsiteX22" fmla="*/ 11217448 w 12192000"/>
              <a:gd name="connsiteY22" fmla="*/ 980136 h 3482342"/>
              <a:gd name="connsiteX23" fmla="*/ 11196987 w 12192000"/>
              <a:gd name="connsiteY23" fmla="*/ 1000897 h 3482342"/>
              <a:gd name="connsiteX24" fmla="*/ 11193568 w 12192000"/>
              <a:gd name="connsiteY24" fmla="*/ 1039464 h 3482342"/>
              <a:gd name="connsiteX25" fmla="*/ 11175804 w 12192000"/>
              <a:gd name="connsiteY25" fmla="*/ 1067977 h 3482342"/>
              <a:gd name="connsiteX26" fmla="*/ 11133438 w 12192000"/>
              <a:gd name="connsiteY26" fmla="*/ 1106812 h 3482342"/>
              <a:gd name="connsiteX27" fmla="*/ 11120819 w 12192000"/>
              <a:gd name="connsiteY27" fmla="*/ 1126133 h 3482342"/>
              <a:gd name="connsiteX28" fmla="*/ 11071654 w 12192000"/>
              <a:gd name="connsiteY28" fmla="*/ 1177422 h 3482342"/>
              <a:gd name="connsiteX29" fmla="*/ 11028687 w 12192000"/>
              <a:gd name="connsiteY29" fmla="*/ 1199018 h 3482342"/>
              <a:gd name="connsiteX30" fmla="*/ 10974565 w 12192000"/>
              <a:gd name="connsiteY30" fmla="*/ 1226849 h 3482342"/>
              <a:gd name="connsiteX31" fmla="*/ 10960443 w 12192000"/>
              <a:gd name="connsiteY31" fmla="*/ 1244502 h 3482342"/>
              <a:gd name="connsiteX32" fmla="*/ 10879242 w 12192000"/>
              <a:gd name="connsiteY32" fmla="*/ 1269215 h 3482342"/>
              <a:gd name="connsiteX33" fmla="*/ 10850998 w 12192000"/>
              <a:gd name="connsiteY33" fmla="*/ 1269215 h 3482342"/>
              <a:gd name="connsiteX34" fmla="*/ 10815658 w 12192000"/>
              <a:gd name="connsiteY34" fmla="*/ 1287849 h 3482342"/>
              <a:gd name="connsiteX35" fmla="*/ 10723900 w 12192000"/>
              <a:gd name="connsiteY35" fmla="*/ 1318642 h 3482342"/>
              <a:gd name="connsiteX36" fmla="*/ 10699186 w 12192000"/>
              <a:gd name="connsiteY36" fmla="*/ 1322173 h 3482342"/>
              <a:gd name="connsiteX37" fmla="*/ 10676375 w 12192000"/>
              <a:gd name="connsiteY37" fmla="*/ 1342640 h 3482342"/>
              <a:gd name="connsiteX38" fmla="*/ 10636304 w 12192000"/>
              <a:gd name="connsiteY38" fmla="*/ 1342641 h 3482342"/>
              <a:gd name="connsiteX39" fmla="*/ 10603863 w 12192000"/>
              <a:gd name="connsiteY39" fmla="*/ 1346886 h 3482342"/>
              <a:gd name="connsiteX40" fmla="*/ 10573203 w 12192000"/>
              <a:gd name="connsiteY40" fmla="*/ 1351996 h 3482342"/>
              <a:gd name="connsiteX41" fmla="*/ 10547375 w 12192000"/>
              <a:gd name="connsiteY41" fmla="*/ 1375130 h 3482342"/>
              <a:gd name="connsiteX42" fmla="*/ 10513263 w 12192000"/>
              <a:gd name="connsiteY42" fmla="*/ 1371939 h 3482342"/>
              <a:gd name="connsiteX43" fmla="*/ 10487356 w 12192000"/>
              <a:gd name="connsiteY43" fmla="*/ 1385722 h 3482342"/>
              <a:gd name="connsiteX44" fmla="*/ 10464012 w 12192000"/>
              <a:gd name="connsiteY44" fmla="*/ 1391778 h 3482342"/>
              <a:gd name="connsiteX45" fmla="*/ 10439694 w 12192000"/>
              <a:gd name="connsiteY45" fmla="*/ 1406905 h 3482342"/>
              <a:gd name="connsiteX46" fmla="*/ 10405409 w 12192000"/>
              <a:gd name="connsiteY46" fmla="*/ 1422789 h 3482342"/>
              <a:gd name="connsiteX47" fmla="*/ 10370530 w 12192000"/>
              <a:gd name="connsiteY47" fmla="*/ 1441596 h 3482342"/>
              <a:gd name="connsiteX48" fmla="*/ 10300239 w 12192000"/>
              <a:gd name="connsiteY48" fmla="*/ 1456332 h 3482342"/>
              <a:gd name="connsiteX49" fmla="*/ 10264922 w 12192000"/>
              <a:gd name="connsiteY49" fmla="*/ 1472107 h 3482342"/>
              <a:gd name="connsiteX50" fmla="*/ 10229629 w 12192000"/>
              <a:gd name="connsiteY50" fmla="*/ 1470454 h 3482342"/>
              <a:gd name="connsiteX51" fmla="*/ 10201385 w 12192000"/>
              <a:gd name="connsiteY51" fmla="*/ 1477515 h 3482342"/>
              <a:gd name="connsiteX52" fmla="*/ 10151958 w 12192000"/>
              <a:gd name="connsiteY52" fmla="*/ 1477515 h 3482342"/>
              <a:gd name="connsiteX53" fmla="*/ 10120184 w 12192000"/>
              <a:gd name="connsiteY53" fmla="*/ 1466924 h 3482342"/>
              <a:gd name="connsiteX54" fmla="*/ 10081348 w 12192000"/>
              <a:gd name="connsiteY54" fmla="*/ 1481046 h 3482342"/>
              <a:gd name="connsiteX55" fmla="*/ 10058690 w 12192000"/>
              <a:gd name="connsiteY55" fmla="*/ 1474888 h 3482342"/>
              <a:gd name="connsiteX56" fmla="*/ 10004424 w 12192000"/>
              <a:gd name="connsiteY56" fmla="*/ 1489801 h 3482342"/>
              <a:gd name="connsiteX57" fmla="*/ 9999951 w 12192000"/>
              <a:gd name="connsiteY57" fmla="*/ 1499127 h 3482342"/>
              <a:gd name="connsiteX58" fmla="*/ 9845462 w 12192000"/>
              <a:gd name="connsiteY58" fmla="*/ 1548192 h 3482342"/>
              <a:gd name="connsiteX59" fmla="*/ 9736156 w 12192000"/>
              <a:gd name="connsiteY59" fmla="*/ 1581928 h 3482342"/>
              <a:gd name="connsiteX60" fmla="*/ 9693355 w 12192000"/>
              <a:gd name="connsiteY60" fmla="*/ 1602632 h 3482342"/>
              <a:gd name="connsiteX61" fmla="*/ 9664242 w 12192000"/>
              <a:gd name="connsiteY61" fmla="*/ 1622075 h 3482342"/>
              <a:gd name="connsiteX62" fmla="*/ 9579195 w 12192000"/>
              <a:gd name="connsiteY62" fmla="*/ 1648017 h 3482342"/>
              <a:gd name="connsiteX63" fmla="*/ 9433652 w 12192000"/>
              <a:gd name="connsiteY63" fmla="*/ 1681174 h 3482342"/>
              <a:gd name="connsiteX64" fmla="*/ 9403775 w 12192000"/>
              <a:gd name="connsiteY64" fmla="*/ 1690403 h 3482342"/>
              <a:gd name="connsiteX65" fmla="*/ 9382503 w 12192000"/>
              <a:gd name="connsiteY65" fmla="*/ 1706957 h 3482342"/>
              <a:gd name="connsiteX66" fmla="*/ 9381410 w 12192000"/>
              <a:gd name="connsiteY66" fmla="*/ 1718312 h 3482342"/>
              <a:gd name="connsiteX67" fmla="*/ 9365685 w 12192000"/>
              <a:gd name="connsiteY67" fmla="*/ 1724772 h 3482342"/>
              <a:gd name="connsiteX68" fmla="*/ 9278020 w 12192000"/>
              <a:gd name="connsiteY68" fmla="*/ 1741161 h 3482342"/>
              <a:gd name="connsiteX69" fmla="*/ 9217145 w 12192000"/>
              <a:gd name="connsiteY69" fmla="*/ 1771195 h 3482342"/>
              <a:gd name="connsiteX70" fmla="*/ 8955875 w 12192000"/>
              <a:gd name="connsiteY70" fmla="*/ 1796806 h 3482342"/>
              <a:gd name="connsiteX71" fmla="*/ 8648415 w 12192000"/>
              <a:gd name="connsiteY71" fmla="*/ 1878623 h 3482342"/>
              <a:gd name="connsiteX72" fmla="*/ 8538519 w 12192000"/>
              <a:gd name="connsiteY72" fmla="*/ 1894114 h 3482342"/>
              <a:gd name="connsiteX73" fmla="*/ 8506541 w 12192000"/>
              <a:gd name="connsiteY73" fmla="*/ 1905955 h 3482342"/>
              <a:gd name="connsiteX74" fmla="*/ 8236214 w 12192000"/>
              <a:gd name="connsiteY74" fmla="*/ 1909725 h 3482342"/>
              <a:gd name="connsiteX75" fmla="*/ 8132104 w 12192000"/>
              <a:gd name="connsiteY75" fmla="*/ 1895727 h 3482342"/>
              <a:gd name="connsiteX76" fmla="*/ 7918078 w 12192000"/>
              <a:gd name="connsiteY76" fmla="*/ 1862668 h 3482342"/>
              <a:gd name="connsiteX77" fmla="*/ 7817899 w 12192000"/>
              <a:gd name="connsiteY77" fmla="*/ 1862176 h 3482342"/>
              <a:gd name="connsiteX78" fmla="*/ 7768994 w 12192000"/>
              <a:gd name="connsiteY78" fmla="*/ 1855721 h 3482342"/>
              <a:gd name="connsiteX79" fmla="*/ 7618027 w 12192000"/>
              <a:gd name="connsiteY79" fmla="*/ 1830959 h 3482342"/>
              <a:gd name="connsiteX80" fmla="*/ 7449425 w 12192000"/>
              <a:gd name="connsiteY80" fmla="*/ 1810910 h 3482342"/>
              <a:gd name="connsiteX81" fmla="*/ 7342915 w 12192000"/>
              <a:gd name="connsiteY81" fmla="*/ 1819827 h 3482342"/>
              <a:gd name="connsiteX82" fmla="*/ 7255191 w 12192000"/>
              <a:gd name="connsiteY82" fmla="*/ 1834354 h 3482342"/>
              <a:gd name="connsiteX83" fmla="*/ 7131205 w 12192000"/>
              <a:gd name="connsiteY83" fmla="*/ 1845557 h 3482342"/>
              <a:gd name="connsiteX84" fmla="*/ 6941837 w 12192000"/>
              <a:gd name="connsiteY84" fmla="*/ 1840640 h 3482342"/>
              <a:gd name="connsiteX85" fmla="*/ 6837145 w 12192000"/>
              <a:gd name="connsiteY85" fmla="*/ 1870724 h 3482342"/>
              <a:gd name="connsiteX86" fmla="*/ 6753991 w 12192000"/>
              <a:gd name="connsiteY86" fmla="*/ 1860969 h 3482342"/>
              <a:gd name="connsiteX87" fmla="*/ 6727754 w 12192000"/>
              <a:gd name="connsiteY87" fmla="*/ 1882372 h 3482342"/>
              <a:gd name="connsiteX88" fmla="*/ 6723371 w 12192000"/>
              <a:gd name="connsiteY88" fmla="*/ 1886494 h 3482342"/>
              <a:gd name="connsiteX89" fmla="*/ 6702779 w 12192000"/>
              <a:gd name="connsiteY89" fmla="*/ 1893601 h 3482342"/>
              <a:gd name="connsiteX90" fmla="*/ 6686657 w 12192000"/>
              <a:gd name="connsiteY90" fmla="*/ 1907344 h 3482342"/>
              <a:gd name="connsiteX91" fmla="*/ 6651330 w 12192000"/>
              <a:gd name="connsiteY91" fmla="*/ 1922921 h 3482342"/>
              <a:gd name="connsiteX92" fmla="*/ 6622958 w 12192000"/>
              <a:gd name="connsiteY92" fmla="*/ 1936255 h 3482342"/>
              <a:gd name="connsiteX93" fmla="*/ 6522602 w 12192000"/>
              <a:gd name="connsiteY93" fmla="*/ 1954133 h 3482342"/>
              <a:gd name="connsiteX94" fmla="*/ 6444344 w 12192000"/>
              <a:gd name="connsiteY94" fmla="*/ 1969663 h 3482342"/>
              <a:gd name="connsiteX95" fmla="*/ 6409626 w 12192000"/>
              <a:gd name="connsiteY95" fmla="*/ 1978846 h 3482342"/>
              <a:gd name="connsiteX96" fmla="*/ 6333446 w 12192000"/>
              <a:gd name="connsiteY96" fmla="*/ 1997163 h 3482342"/>
              <a:gd name="connsiteX97" fmla="*/ 6294933 w 12192000"/>
              <a:gd name="connsiteY97" fmla="*/ 2019412 h 3482342"/>
              <a:gd name="connsiteX98" fmla="*/ 6238719 w 12192000"/>
              <a:gd name="connsiteY98" fmla="*/ 2042547 h 3482342"/>
              <a:gd name="connsiteX99" fmla="*/ 6187205 w 12192000"/>
              <a:gd name="connsiteY99" fmla="*/ 2060048 h 3482342"/>
              <a:gd name="connsiteX100" fmla="*/ 6138780 w 12192000"/>
              <a:gd name="connsiteY100" fmla="*/ 2081918 h 3482342"/>
              <a:gd name="connsiteX101" fmla="*/ 6120125 w 12192000"/>
              <a:gd name="connsiteY101" fmla="*/ 2109475 h 3482342"/>
              <a:gd name="connsiteX102" fmla="*/ 6056576 w 12192000"/>
              <a:gd name="connsiteY102" fmla="*/ 2120066 h 3482342"/>
              <a:gd name="connsiteX103" fmla="*/ 5993794 w 12192000"/>
              <a:gd name="connsiteY103" fmla="*/ 2122569 h 3482342"/>
              <a:gd name="connsiteX104" fmla="*/ 5943601 w 12192000"/>
              <a:gd name="connsiteY104" fmla="*/ 2137719 h 3482342"/>
              <a:gd name="connsiteX105" fmla="*/ 5898141 w 12192000"/>
              <a:gd name="connsiteY105" fmla="*/ 2144806 h 3482342"/>
              <a:gd name="connsiteX106" fmla="*/ 5855337 w 12192000"/>
              <a:gd name="connsiteY106" fmla="*/ 2137719 h 3482342"/>
              <a:gd name="connsiteX107" fmla="*/ 5817682 w 12192000"/>
              <a:gd name="connsiteY107" fmla="*/ 2157358 h 3482342"/>
              <a:gd name="connsiteX108" fmla="*/ 5735300 w 12192000"/>
              <a:gd name="connsiteY108" fmla="*/ 2158902 h 3482342"/>
              <a:gd name="connsiteX109" fmla="*/ 5591469 w 12192000"/>
              <a:gd name="connsiteY109" fmla="*/ 2178389 h 3482342"/>
              <a:gd name="connsiteX110" fmla="*/ 5505818 w 12192000"/>
              <a:gd name="connsiteY110" fmla="*/ 2194207 h 3482342"/>
              <a:gd name="connsiteX111" fmla="*/ 5477574 w 12192000"/>
              <a:gd name="connsiteY111" fmla="*/ 2190677 h 3482342"/>
              <a:gd name="connsiteX112" fmla="*/ 5414282 w 12192000"/>
              <a:gd name="connsiteY112" fmla="*/ 2183070 h 3482342"/>
              <a:gd name="connsiteX113" fmla="*/ 5368369 w 12192000"/>
              <a:gd name="connsiteY113" fmla="*/ 2204272 h 3482342"/>
              <a:gd name="connsiteX114" fmla="*/ 5336354 w 12192000"/>
              <a:gd name="connsiteY114" fmla="*/ 2218920 h 3482342"/>
              <a:gd name="connsiteX115" fmla="*/ 5291263 w 12192000"/>
              <a:gd name="connsiteY115" fmla="*/ 2239182 h 3482342"/>
              <a:gd name="connsiteX116" fmla="*/ 5255152 w 12192000"/>
              <a:gd name="connsiteY116" fmla="*/ 2247164 h 3482342"/>
              <a:gd name="connsiteX117" fmla="*/ 5233796 w 12192000"/>
              <a:gd name="connsiteY117" fmla="*/ 2268260 h 3482342"/>
              <a:gd name="connsiteX118" fmla="*/ 5212786 w 12192000"/>
              <a:gd name="connsiteY118" fmla="*/ 2275408 h 3482342"/>
              <a:gd name="connsiteX119" fmla="*/ 5159401 w 12192000"/>
              <a:gd name="connsiteY119" fmla="*/ 2284343 h 3482342"/>
              <a:gd name="connsiteX120" fmla="*/ 5123830 w 12192000"/>
              <a:gd name="connsiteY120" fmla="*/ 2307070 h 3482342"/>
              <a:gd name="connsiteX121" fmla="*/ 5065426 w 12192000"/>
              <a:gd name="connsiteY121" fmla="*/ 2324076 h 3482342"/>
              <a:gd name="connsiteX122" fmla="*/ 4975908 w 12192000"/>
              <a:gd name="connsiteY122" fmla="*/ 2364128 h 3482342"/>
              <a:gd name="connsiteX123" fmla="*/ 4913723 w 12192000"/>
              <a:gd name="connsiteY123" fmla="*/ 2385265 h 3482342"/>
              <a:gd name="connsiteX124" fmla="*/ 4746485 w 12192000"/>
              <a:gd name="connsiteY124" fmla="*/ 2451769 h 3482342"/>
              <a:gd name="connsiteX125" fmla="*/ 4681588 w 12192000"/>
              <a:gd name="connsiteY125" fmla="*/ 2467494 h 3482342"/>
              <a:gd name="connsiteX126" fmla="*/ 1783655 w 12192000"/>
              <a:gd name="connsiteY126" fmla="*/ 3163860 h 3482342"/>
              <a:gd name="connsiteX127" fmla="*/ 1325955 w 12192000"/>
              <a:gd name="connsiteY127" fmla="*/ 3176692 h 3482342"/>
              <a:gd name="connsiteX128" fmla="*/ 1190384 w 12192000"/>
              <a:gd name="connsiteY128" fmla="*/ 3203504 h 3482342"/>
              <a:gd name="connsiteX129" fmla="*/ 1094537 w 12192000"/>
              <a:gd name="connsiteY129" fmla="*/ 3229469 h 3482342"/>
              <a:gd name="connsiteX130" fmla="*/ 779276 w 12192000"/>
              <a:gd name="connsiteY130" fmla="*/ 3327290 h 3482342"/>
              <a:gd name="connsiteX131" fmla="*/ 600378 w 12192000"/>
              <a:gd name="connsiteY131" fmla="*/ 3335250 h 3482342"/>
              <a:gd name="connsiteX132" fmla="*/ 493457 w 12192000"/>
              <a:gd name="connsiteY132" fmla="*/ 3365044 h 3482342"/>
              <a:gd name="connsiteX133" fmla="*/ 349402 w 12192000"/>
              <a:gd name="connsiteY133" fmla="*/ 3380897 h 3482342"/>
              <a:gd name="connsiteX134" fmla="*/ 192183 w 12192000"/>
              <a:gd name="connsiteY134" fmla="*/ 3460075 h 3482342"/>
              <a:gd name="connsiteX135" fmla="*/ 88263 w 12192000"/>
              <a:gd name="connsiteY135" fmla="*/ 3479310 h 3482342"/>
              <a:gd name="connsiteX136" fmla="*/ 46713 w 12192000"/>
              <a:gd name="connsiteY136" fmla="*/ 3462986 h 3482342"/>
              <a:gd name="connsiteX137" fmla="*/ 2765 w 12192000"/>
              <a:gd name="connsiteY137" fmla="*/ 3480770 h 3482342"/>
              <a:gd name="connsiteX138" fmla="*/ 0 w 12192000"/>
              <a:gd name="connsiteY138" fmla="*/ 3482342 h 3482342"/>
              <a:gd name="connsiteX139" fmla="*/ 0 w 12192000"/>
              <a:gd name="connsiteY13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40158 w 12192000"/>
              <a:gd name="connsiteY5" fmla="*/ 651378 h 3482342"/>
              <a:gd name="connsiteX6" fmla="*/ 11923051 w 12192000"/>
              <a:gd name="connsiteY6" fmla="*/ 656045 h 3482342"/>
              <a:gd name="connsiteX7" fmla="*/ 11832939 w 12192000"/>
              <a:gd name="connsiteY7" fmla="*/ 674181 h 3482342"/>
              <a:gd name="connsiteX8" fmla="*/ 11767770 w 12192000"/>
              <a:gd name="connsiteY8" fmla="*/ 683807 h 3482342"/>
              <a:gd name="connsiteX9" fmla="*/ 11728279 w 12192000"/>
              <a:gd name="connsiteY9" fmla="*/ 700816 h 3482342"/>
              <a:gd name="connsiteX10" fmla="*/ 11722533 w 12192000"/>
              <a:gd name="connsiteY10" fmla="*/ 703421 h 3482342"/>
              <a:gd name="connsiteX11" fmla="*/ 11720002 w 12192000"/>
              <a:gd name="connsiteY11" fmla="*/ 710566 h 3482342"/>
              <a:gd name="connsiteX12" fmla="*/ 11707351 w 12192000"/>
              <a:gd name="connsiteY12" fmla="*/ 710310 h 3482342"/>
              <a:gd name="connsiteX13" fmla="*/ 11700369 w 12192000"/>
              <a:gd name="connsiteY13" fmla="*/ 713480 h 3482342"/>
              <a:gd name="connsiteX14" fmla="*/ 11691126 w 12192000"/>
              <a:gd name="connsiteY14" fmla="*/ 726131 h 3482342"/>
              <a:gd name="connsiteX15" fmla="*/ 11657717 w 12192000"/>
              <a:gd name="connsiteY15" fmla="*/ 746701 h 3482342"/>
              <a:gd name="connsiteX16" fmla="*/ 11656818 w 12192000"/>
              <a:gd name="connsiteY16" fmla="*/ 769062 h 3482342"/>
              <a:gd name="connsiteX17" fmla="*/ 11601229 w 12192000"/>
              <a:gd name="connsiteY17" fmla="*/ 785537 h 3482342"/>
              <a:gd name="connsiteX18" fmla="*/ 11501920 w 12192000"/>
              <a:gd name="connsiteY18" fmla="*/ 813109 h 3482342"/>
              <a:gd name="connsiteX19" fmla="*/ 11405286 w 12192000"/>
              <a:gd name="connsiteY19" fmla="*/ 849086 h 3482342"/>
              <a:gd name="connsiteX20" fmla="*/ 11338523 w 12192000"/>
              <a:gd name="connsiteY20" fmla="*/ 852810 h 3482342"/>
              <a:gd name="connsiteX21" fmla="*/ 11334676 w 12192000"/>
              <a:gd name="connsiteY21" fmla="*/ 859677 h 3482342"/>
              <a:gd name="connsiteX22" fmla="*/ 11217448 w 12192000"/>
              <a:gd name="connsiteY22" fmla="*/ 980136 h 3482342"/>
              <a:gd name="connsiteX23" fmla="*/ 11196987 w 12192000"/>
              <a:gd name="connsiteY23" fmla="*/ 1000897 h 3482342"/>
              <a:gd name="connsiteX24" fmla="*/ 11193568 w 12192000"/>
              <a:gd name="connsiteY24" fmla="*/ 1039464 h 3482342"/>
              <a:gd name="connsiteX25" fmla="*/ 11175804 w 12192000"/>
              <a:gd name="connsiteY25" fmla="*/ 1067977 h 3482342"/>
              <a:gd name="connsiteX26" fmla="*/ 11133438 w 12192000"/>
              <a:gd name="connsiteY26" fmla="*/ 1106812 h 3482342"/>
              <a:gd name="connsiteX27" fmla="*/ 11120819 w 12192000"/>
              <a:gd name="connsiteY27" fmla="*/ 1126133 h 3482342"/>
              <a:gd name="connsiteX28" fmla="*/ 11071654 w 12192000"/>
              <a:gd name="connsiteY28" fmla="*/ 1177422 h 3482342"/>
              <a:gd name="connsiteX29" fmla="*/ 11028687 w 12192000"/>
              <a:gd name="connsiteY29" fmla="*/ 1199018 h 3482342"/>
              <a:gd name="connsiteX30" fmla="*/ 10974565 w 12192000"/>
              <a:gd name="connsiteY30" fmla="*/ 1226849 h 3482342"/>
              <a:gd name="connsiteX31" fmla="*/ 10960443 w 12192000"/>
              <a:gd name="connsiteY31" fmla="*/ 1244502 h 3482342"/>
              <a:gd name="connsiteX32" fmla="*/ 10879242 w 12192000"/>
              <a:gd name="connsiteY32" fmla="*/ 1269215 h 3482342"/>
              <a:gd name="connsiteX33" fmla="*/ 10850998 w 12192000"/>
              <a:gd name="connsiteY33" fmla="*/ 1269215 h 3482342"/>
              <a:gd name="connsiteX34" fmla="*/ 10815658 w 12192000"/>
              <a:gd name="connsiteY34" fmla="*/ 1287849 h 3482342"/>
              <a:gd name="connsiteX35" fmla="*/ 10723900 w 12192000"/>
              <a:gd name="connsiteY35" fmla="*/ 1318642 h 3482342"/>
              <a:gd name="connsiteX36" fmla="*/ 10699186 w 12192000"/>
              <a:gd name="connsiteY36" fmla="*/ 1322173 h 3482342"/>
              <a:gd name="connsiteX37" fmla="*/ 10676375 w 12192000"/>
              <a:gd name="connsiteY37" fmla="*/ 1342640 h 3482342"/>
              <a:gd name="connsiteX38" fmla="*/ 10636304 w 12192000"/>
              <a:gd name="connsiteY38" fmla="*/ 1342641 h 3482342"/>
              <a:gd name="connsiteX39" fmla="*/ 10603863 w 12192000"/>
              <a:gd name="connsiteY39" fmla="*/ 1346886 h 3482342"/>
              <a:gd name="connsiteX40" fmla="*/ 10573203 w 12192000"/>
              <a:gd name="connsiteY40" fmla="*/ 1351996 h 3482342"/>
              <a:gd name="connsiteX41" fmla="*/ 10547375 w 12192000"/>
              <a:gd name="connsiteY41" fmla="*/ 1375130 h 3482342"/>
              <a:gd name="connsiteX42" fmla="*/ 10513263 w 12192000"/>
              <a:gd name="connsiteY42" fmla="*/ 1371939 h 3482342"/>
              <a:gd name="connsiteX43" fmla="*/ 10487356 w 12192000"/>
              <a:gd name="connsiteY43" fmla="*/ 1385722 h 3482342"/>
              <a:gd name="connsiteX44" fmla="*/ 10464012 w 12192000"/>
              <a:gd name="connsiteY44" fmla="*/ 1391778 h 3482342"/>
              <a:gd name="connsiteX45" fmla="*/ 10439694 w 12192000"/>
              <a:gd name="connsiteY45" fmla="*/ 1406905 h 3482342"/>
              <a:gd name="connsiteX46" fmla="*/ 10405409 w 12192000"/>
              <a:gd name="connsiteY46" fmla="*/ 1422789 h 3482342"/>
              <a:gd name="connsiteX47" fmla="*/ 10370530 w 12192000"/>
              <a:gd name="connsiteY47" fmla="*/ 1441596 h 3482342"/>
              <a:gd name="connsiteX48" fmla="*/ 10300239 w 12192000"/>
              <a:gd name="connsiteY48" fmla="*/ 1456332 h 3482342"/>
              <a:gd name="connsiteX49" fmla="*/ 10264922 w 12192000"/>
              <a:gd name="connsiteY49" fmla="*/ 1472107 h 3482342"/>
              <a:gd name="connsiteX50" fmla="*/ 10229629 w 12192000"/>
              <a:gd name="connsiteY50" fmla="*/ 1470454 h 3482342"/>
              <a:gd name="connsiteX51" fmla="*/ 10201385 w 12192000"/>
              <a:gd name="connsiteY51" fmla="*/ 1477515 h 3482342"/>
              <a:gd name="connsiteX52" fmla="*/ 10151958 w 12192000"/>
              <a:gd name="connsiteY52" fmla="*/ 1477515 h 3482342"/>
              <a:gd name="connsiteX53" fmla="*/ 10120184 w 12192000"/>
              <a:gd name="connsiteY53" fmla="*/ 1466924 h 3482342"/>
              <a:gd name="connsiteX54" fmla="*/ 10081348 w 12192000"/>
              <a:gd name="connsiteY54" fmla="*/ 1481046 h 3482342"/>
              <a:gd name="connsiteX55" fmla="*/ 10058690 w 12192000"/>
              <a:gd name="connsiteY55" fmla="*/ 1474888 h 3482342"/>
              <a:gd name="connsiteX56" fmla="*/ 10004424 w 12192000"/>
              <a:gd name="connsiteY56" fmla="*/ 1489801 h 3482342"/>
              <a:gd name="connsiteX57" fmla="*/ 9999951 w 12192000"/>
              <a:gd name="connsiteY57" fmla="*/ 1499127 h 3482342"/>
              <a:gd name="connsiteX58" fmla="*/ 9845462 w 12192000"/>
              <a:gd name="connsiteY58" fmla="*/ 1548192 h 3482342"/>
              <a:gd name="connsiteX59" fmla="*/ 9736156 w 12192000"/>
              <a:gd name="connsiteY59" fmla="*/ 1581928 h 3482342"/>
              <a:gd name="connsiteX60" fmla="*/ 9693355 w 12192000"/>
              <a:gd name="connsiteY60" fmla="*/ 1602632 h 3482342"/>
              <a:gd name="connsiteX61" fmla="*/ 9664242 w 12192000"/>
              <a:gd name="connsiteY61" fmla="*/ 1622075 h 3482342"/>
              <a:gd name="connsiteX62" fmla="*/ 9579195 w 12192000"/>
              <a:gd name="connsiteY62" fmla="*/ 1648017 h 3482342"/>
              <a:gd name="connsiteX63" fmla="*/ 9433652 w 12192000"/>
              <a:gd name="connsiteY63" fmla="*/ 1681174 h 3482342"/>
              <a:gd name="connsiteX64" fmla="*/ 9403775 w 12192000"/>
              <a:gd name="connsiteY64" fmla="*/ 1690403 h 3482342"/>
              <a:gd name="connsiteX65" fmla="*/ 9382503 w 12192000"/>
              <a:gd name="connsiteY65" fmla="*/ 1706957 h 3482342"/>
              <a:gd name="connsiteX66" fmla="*/ 9381410 w 12192000"/>
              <a:gd name="connsiteY66" fmla="*/ 1718312 h 3482342"/>
              <a:gd name="connsiteX67" fmla="*/ 9365685 w 12192000"/>
              <a:gd name="connsiteY67" fmla="*/ 1724772 h 3482342"/>
              <a:gd name="connsiteX68" fmla="*/ 9278020 w 12192000"/>
              <a:gd name="connsiteY68" fmla="*/ 1741161 h 3482342"/>
              <a:gd name="connsiteX69" fmla="*/ 9217145 w 12192000"/>
              <a:gd name="connsiteY69" fmla="*/ 1771195 h 3482342"/>
              <a:gd name="connsiteX70" fmla="*/ 8955875 w 12192000"/>
              <a:gd name="connsiteY70" fmla="*/ 1796806 h 3482342"/>
              <a:gd name="connsiteX71" fmla="*/ 8648415 w 12192000"/>
              <a:gd name="connsiteY71" fmla="*/ 1878623 h 3482342"/>
              <a:gd name="connsiteX72" fmla="*/ 8538519 w 12192000"/>
              <a:gd name="connsiteY72" fmla="*/ 1894114 h 3482342"/>
              <a:gd name="connsiteX73" fmla="*/ 8506541 w 12192000"/>
              <a:gd name="connsiteY73" fmla="*/ 1905955 h 3482342"/>
              <a:gd name="connsiteX74" fmla="*/ 8236214 w 12192000"/>
              <a:gd name="connsiteY74" fmla="*/ 1909725 h 3482342"/>
              <a:gd name="connsiteX75" fmla="*/ 8132104 w 12192000"/>
              <a:gd name="connsiteY75" fmla="*/ 1895727 h 3482342"/>
              <a:gd name="connsiteX76" fmla="*/ 7918078 w 12192000"/>
              <a:gd name="connsiteY76" fmla="*/ 1862668 h 3482342"/>
              <a:gd name="connsiteX77" fmla="*/ 7817899 w 12192000"/>
              <a:gd name="connsiteY77" fmla="*/ 1862176 h 3482342"/>
              <a:gd name="connsiteX78" fmla="*/ 7768994 w 12192000"/>
              <a:gd name="connsiteY78" fmla="*/ 1855721 h 3482342"/>
              <a:gd name="connsiteX79" fmla="*/ 7618027 w 12192000"/>
              <a:gd name="connsiteY79" fmla="*/ 1830959 h 3482342"/>
              <a:gd name="connsiteX80" fmla="*/ 7449425 w 12192000"/>
              <a:gd name="connsiteY80" fmla="*/ 1810910 h 3482342"/>
              <a:gd name="connsiteX81" fmla="*/ 7342915 w 12192000"/>
              <a:gd name="connsiteY81" fmla="*/ 1819827 h 3482342"/>
              <a:gd name="connsiteX82" fmla="*/ 7255191 w 12192000"/>
              <a:gd name="connsiteY82" fmla="*/ 1834354 h 3482342"/>
              <a:gd name="connsiteX83" fmla="*/ 7131205 w 12192000"/>
              <a:gd name="connsiteY83" fmla="*/ 1845557 h 3482342"/>
              <a:gd name="connsiteX84" fmla="*/ 6941837 w 12192000"/>
              <a:gd name="connsiteY84" fmla="*/ 1840640 h 3482342"/>
              <a:gd name="connsiteX85" fmla="*/ 6837145 w 12192000"/>
              <a:gd name="connsiteY85" fmla="*/ 1870724 h 3482342"/>
              <a:gd name="connsiteX86" fmla="*/ 6753991 w 12192000"/>
              <a:gd name="connsiteY86" fmla="*/ 1860969 h 3482342"/>
              <a:gd name="connsiteX87" fmla="*/ 6727754 w 12192000"/>
              <a:gd name="connsiteY87" fmla="*/ 1882372 h 3482342"/>
              <a:gd name="connsiteX88" fmla="*/ 6723371 w 12192000"/>
              <a:gd name="connsiteY88" fmla="*/ 1886494 h 3482342"/>
              <a:gd name="connsiteX89" fmla="*/ 6702779 w 12192000"/>
              <a:gd name="connsiteY89" fmla="*/ 1893601 h 3482342"/>
              <a:gd name="connsiteX90" fmla="*/ 6686657 w 12192000"/>
              <a:gd name="connsiteY90" fmla="*/ 1907344 h 3482342"/>
              <a:gd name="connsiteX91" fmla="*/ 6651330 w 12192000"/>
              <a:gd name="connsiteY91" fmla="*/ 1922921 h 3482342"/>
              <a:gd name="connsiteX92" fmla="*/ 6622958 w 12192000"/>
              <a:gd name="connsiteY92" fmla="*/ 1936255 h 3482342"/>
              <a:gd name="connsiteX93" fmla="*/ 6522602 w 12192000"/>
              <a:gd name="connsiteY93" fmla="*/ 1954133 h 3482342"/>
              <a:gd name="connsiteX94" fmla="*/ 6444344 w 12192000"/>
              <a:gd name="connsiteY94" fmla="*/ 1969663 h 3482342"/>
              <a:gd name="connsiteX95" fmla="*/ 6409626 w 12192000"/>
              <a:gd name="connsiteY95" fmla="*/ 1978846 h 3482342"/>
              <a:gd name="connsiteX96" fmla="*/ 6333446 w 12192000"/>
              <a:gd name="connsiteY96" fmla="*/ 1997163 h 3482342"/>
              <a:gd name="connsiteX97" fmla="*/ 6294933 w 12192000"/>
              <a:gd name="connsiteY97" fmla="*/ 2019412 h 3482342"/>
              <a:gd name="connsiteX98" fmla="*/ 6238719 w 12192000"/>
              <a:gd name="connsiteY98" fmla="*/ 2042547 h 3482342"/>
              <a:gd name="connsiteX99" fmla="*/ 6187205 w 12192000"/>
              <a:gd name="connsiteY99" fmla="*/ 2060048 h 3482342"/>
              <a:gd name="connsiteX100" fmla="*/ 6138780 w 12192000"/>
              <a:gd name="connsiteY100" fmla="*/ 2081918 h 3482342"/>
              <a:gd name="connsiteX101" fmla="*/ 6120125 w 12192000"/>
              <a:gd name="connsiteY101" fmla="*/ 2109475 h 3482342"/>
              <a:gd name="connsiteX102" fmla="*/ 6056576 w 12192000"/>
              <a:gd name="connsiteY102" fmla="*/ 2120066 h 3482342"/>
              <a:gd name="connsiteX103" fmla="*/ 5993794 w 12192000"/>
              <a:gd name="connsiteY103" fmla="*/ 2122569 h 3482342"/>
              <a:gd name="connsiteX104" fmla="*/ 5943601 w 12192000"/>
              <a:gd name="connsiteY104" fmla="*/ 2137719 h 3482342"/>
              <a:gd name="connsiteX105" fmla="*/ 5898141 w 12192000"/>
              <a:gd name="connsiteY105" fmla="*/ 2144806 h 3482342"/>
              <a:gd name="connsiteX106" fmla="*/ 5855337 w 12192000"/>
              <a:gd name="connsiteY106" fmla="*/ 2137719 h 3482342"/>
              <a:gd name="connsiteX107" fmla="*/ 5817682 w 12192000"/>
              <a:gd name="connsiteY107" fmla="*/ 2157358 h 3482342"/>
              <a:gd name="connsiteX108" fmla="*/ 5735300 w 12192000"/>
              <a:gd name="connsiteY108" fmla="*/ 2158902 h 3482342"/>
              <a:gd name="connsiteX109" fmla="*/ 5591469 w 12192000"/>
              <a:gd name="connsiteY109" fmla="*/ 2178389 h 3482342"/>
              <a:gd name="connsiteX110" fmla="*/ 5505818 w 12192000"/>
              <a:gd name="connsiteY110" fmla="*/ 2194207 h 3482342"/>
              <a:gd name="connsiteX111" fmla="*/ 5477574 w 12192000"/>
              <a:gd name="connsiteY111" fmla="*/ 2190677 h 3482342"/>
              <a:gd name="connsiteX112" fmla="*/ 5414282 w 12192000"/>
              <a:gd name="connsiteY112" fmla="*/ 2183070 h 3482342"/>
              <a:gd name="connsiteX113" fmla="*/ 5368369 w 12192000"/>
              <a:gd name="connsiteY113" fmla="*/ 2204272 h 3482342"/>
              <a:gd name="connsiteX114" fmla="*/ 5336354 w 12192000"/>
              <a:gd name="connsiteY114" fmla="*/ 2218920 h 3482342"/>
              <a:gd name="connsiteX115" fmla="*/ 5291263 w 12192000"/>
              <a:gd name="connsiteY115" fmla="*/ 2239182 h 3482342"/>
              <a:gd name="connsiteX116" fmla="*/ 5255152 w 12192000"/>
              <a:gd name="connsiteY116" fmla="*/ 2247164 h 3482342"/>
              <a:gd name="connsiteX117" fmla="*/ 5233796 w 12192000"/>
              <a:gd name="connsiteY117" fmla="*/ 2268260 h 3482342"/>
              <a:gd name="connsiteX118" fmla="*/ 5212786 w 12192000"/>
              <a:gd name="connsiteY118" fmla="*/ 2275408 h 3482342"/>
              <a:gd name="connsiteX119" fmla="*/ 5159401 w 12192000"/>
              <a:gd name="connsiteY119" fmla="*/ 2284343 h 3482342"/>
              <a:gd name="connsiteX120" fmla="*/ 5123830 w 12192000"/>
              <a:gd name="connsiteY120" fmla="*/ 2307070 h 3482342"/>
              <a:gd name="connsiteX121" fmla="*/ 5065426 w 12192000"/>
              <a:gd name="connsiteY121" fmla="*/ 2324076 h 3482342"/>
              <a:gd name="connsiteX122" fmla="*/ 4975908 w 12192000"/>
              <a:gd name="connsiteY122" fmla="*/ 2364128 h 3482342"/>
              <a:gd name="connsiteX123" fmla="*/ 4913723 w 12192000"/>
              <a:gd name="connsiteY123" fmla="*/ 2385265 h 3482342"/>
              <a:gd name="connsiteX124" fmla="*/ 4746485 w 12192000"/>
              <a:gd name="connsiteY124" fmla="*/ 2451769 h 3482342"/>
              <a:gd name="connsiteX125" fmla="*/ 4681588 w 12192000"/>
              <a:gd name="connsiteY125" fmla="*/ 2467494 h 3482342"/>
              <a:gd name="connsiteX126" fmla="*/ 1783655 w 12192000"/>
              <a:gd name="connsiteY126" fmla="*/ 3163860 h 3482342"/>
              <a:gd name="connsiteX127" fmla="*/ 1325955 w 12192000"/>
              <a:gd name="connsiteY127" fmla="*/ 3176692 h 3482342"/>
              <a:gd name="connsiteX128" fmla="*/ 1190384 w 12192000"/>
              <a:gd name="connsiteY128" fmla="*/ 3203504 h 3482342"/>
              <a:gd name="connsiteX129" fmla="*/ 1094537 w 12192000"/>
              <a:gd name="connsiteY129" fmla="*/ 3229469 h 3482342"/>
              <a:gd name="connsiteX130" fmla="*/ 779276 w 12192000"/>
              <a:gd name="connsiteY130" fmla="*/ 3327290 h 3482342"/>
              <a:gd name="connsiteX131" fmla="*/ 600378 w 12192000"/>
              <a:gd name="connsiteY131" fmla="*/ 3335250 h 3482342"/>
              <a:gd name="connsiteX132" fmla="*/ 493457 w 12192000"/>
              <a:gd name="connsiteY132" fmla="*/ 3365044 h 3482342"/>
              <a:gd name="connsiteX133" fmla="*/ 349402 w 12192000"/>
              <a:gd name="connsiteY133" fmla="*/ 3380897 h 3482342"/>
              <a:gd name="connsiteX134" fmla="*/ 225952 w 12192000"/>
              <a:gd name="connsiteY134" fmla="*/ 3426352 h 3482342"/>
              <a:gd name="connsiteX135" fmla="*/ 192183 w 12192000"/>
              <a:gd name="connsiteY135" fmla="*/ 3460075 h 3482342"/>
              <a:gd name="connsiteX136" fmla="*/ 88263 w 12192000"/>
              <a:gd name="connsiteY136" fmla="*/ 3479310 h 3482342"/>
              <a:gd name="connsiteX137" fmla="*/ 46713 w 12192000"/>
              <a:gd name="connsiteY137" fmla="*/ 3462986 h 3482342"/>
              <a:gd name="connsiteX138" fmla="*/ 2765 w 12192000"/>
              <a:gd name="connsiteY138" fmla="*/ 3480770 h 3482342"/>
              <a:gd name="connsiteX139" fmla="*/ 0 w 12192000"/>
              <a:gd name="connsiteY139" fmla="*/ 3482342 h 3482342"/>
              <a:gd name="connsiteX140" fmla="*/ 0 w 12192000"/>
              <a:gd name="connsiteY140"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40158 w 12192000"/>
              <a:gd name="connsiteY5" fmla="*/ 651378 h 3482342"/>
              <a:gd name="connsiteX6" fmla="*/ 11923051 w 12192000"/>
              <a:gd name="connsiteY6" fmla="*/ 656045 h 3482342"/>
              <a:gd name="connsiteX7" fmla="*/ 11832939 w 12192000"/>
              <a:gd name="connsiteY7" fmla="*/ 674181 h 3482342"/>
              <a:gd name="connsiteX8" fmla="*/ 11767770 w 12192000"/>
              <a:gd name="connsiteY8" fmla="*/ 683807 h 3482342"/>
              <a:gd name="connsiteX9" fmla="*/ 11728279 w 12192000"/>
              <a:gd name="connsiteY9" fmla="*/ 700816 h 3482342"/>
              <a:gd name="connsiteX10" fmla="*/ 11722533 w 12192000"/>
              <a:gd name="connsiteY10" fmla="*/ 703421 h 3482342"/>
              <a:gd name="connsiteX11" fmla="*/ 11720002 w 12192000"/>
              <a:gd name="connsiteY11" fmla="*/ 710566 h 3482342"/>
              <a:gd name="connsiteX12" fmla="*/ 11707351 w 12192000"/>
              <a:gd name="connsiteY12" fmla="*/ 710310 h 3482342"/>
              <a:gd name="connsiteX13" fmla="*/ 11700369 w 12192000"/>
              <a:gd name="connsiteY13" fmla="*/ 713480 h 3482342"/>
              <a:gd name="connsiteX14" fmla="*/ 11691126 w 12192000"/>
              <a:gd name="connsiteY14" fmla="*/ 726131 h 3482342"/>
              <a:gd name="connsiteX15" fmla="*/ 11657717 w 12192000"/>
              <a:gd name="connsiteY15" fmla="*/ 746701 h 3482342"/>
              <a:gd name="connsiteX16" fmla="*/ 11656818 w 12192000"/>
              <a:gd name="connsiteY16" fmla="*/ 769062 h 3482342"/>
              <a:gd name="connsiteX17" fmla="*/ 11601229 w 12192000"/>
              <a:gd name="connsiteY17" fmla="*/ 785537 h 3482342"/>
              <a:gd name="connsiteX18" fmla="*/ 11501920 w 12192000"/>
              <a:gd name="connsiteY18" fmla="*/ 813109 h 3482342"/>
              <a:gd name="connsiteX19" fmla="*/ 11405286 w 12192000"/>
              <a:gd name="connsiteY19" fmla="*/ 849086 h 3482342"/>
              <a:gd name="connsiteX20" fmla="*/ 11338523 w 12192000"/>
              <a:gd name="connsiteY20" fmla="*/ 852810 h 3482342"/>
              <a:gd name="connsiteX21" fmla="*/ 11334676 w 12192000"/>
              <a:gd name="connsiteY21" fmla="*/ 859677 h 3482342"/>
              <a:gd name="connsiteX22" fmla="*/ 11217448 w 12192000"/>
              <a:gd name="connsiteY22" fmla="*/ 980136 h 3482342"/>
              <a:gd name="connsiteX23" fmla="*/ 11196987 w 12192000"/>
              <a:gd name="connsiteY23" fmla="*/ 1000897 h 3482342"/>
              <a:gd name="connsiteX24" fmla="*/ 11193568 w 12192000"/>
              <a:gd name="connsiteY24" fmla="*/ 1039464 h 3482342"/>
              <a:gd name="connsiteX25" fmla="*/ 11175804 w 12192000"/>
              <a:gd name="connsiteY25" fmla="*/ 1067977 h 3482342"/>
              <a:gd name="connsiteX26" fmla="*/ 11133438 w 12192000"/>
              <a:gd name="connsiteY26" fmla="*/ 1106812 h 3482342"/>
              <a:gd name="connsiteX27" fmla="*/ 11120819 w 12192000"/>
              <a:gd name="connsiteY27" fmla="*/ 1126133 h 3482342"/>
              <a:gd name="connsiteX28" fmla="*/ 11071654 w 12192000"/>
              <a:gd name="connsiteY28" fmla="*/ 1177422 h 3482342"/>
              <a:gd name="connsiteX29" fmla="*/ 11028687 w 12192000"/>
              <a:gd name="connsiteY29" fmla="*/ 1199018 h 3482342"/>
              <a:gd name="connsiteX30" fmla="*/ 10974565 w 12192000"/>
              <a:gd name="connsiteY30" fmla="*/ 1226849 h 3482342"/>
              <a:gd name="connsiteX31" fmla="*/ 10960443 w 12192000"/>
              <a:gd name="connsiteY31" fmla="*/ 1244502 h 3482342"/>
              <a:gd name="connsiteX32" fmla="*/ 10879242 w 12192000"/>
              <a:gd name="connsiteY32" fmla="*/ 1269215 h 3482342"/>
              <a:gd name="connsiteX33" fmla="*/ 10850998 w 12192000"/>
              <a:gd name="connsiteY33" fmla="*/ 1269215 h 3482342"/>
              <a:gd name="connsiteX34" fmla="*/ 10815658 w 12192000"/>
              <a:gd name="connsiteY34" fmla="*/ 1287849 h 3482342"/>
              <a:gd name="connsiteX35" fmla="*/ 10723900 w 12192000"/>
              <a:gd name="connsiteY35" fmla="*/ 1318642 h 3482342"/>
              <a:gd name="connsiteX36" fmla="*/ 10699186 w 12192000"/>
              <a:gd name="connsiteY36" fmla="*/ 1322173 h 3482342"/>
              <a:gd name="connsiteX37" fmla="*/ 10676375 w 12192000"/>
              <a:gd name="connsiteY37" fmla="*/ 1342640 h 3482342"/>
              <a:gd name="connsiteX38" fmla="*/ 10636304 w 12192000"/>
              <a:gd name="connsiteY38" fmla="*/ 1342641 h 3482342"/>
              <a:gd name="connsiteX39" fmla="*/ 10603863 w 12192000"/>
              <a:gd name="connsiteY39" fmla="*/ 1346886 h 3482342"/>
              <a:gd name="connsiteX40" fmla="*/ 10573203 w 12192000"/>
              <a:gd name="connsiteY40" fmla="*/ 1351996 h 3482342"/>
              <a:gd name="connsiteX41" fmla="*/ 10547375 w 12192000"/>
              <a:gd name="connsiteY41" fmla="*/ 1375130 h 3482342"/>
              <a:gd name="connsiteX42" fmla="*/ 10513263 w 12192000"/>
              <a:gd name="connsiteY42" fmla="*/ 1371939 h 3482342"/>
              <a:gd name="connsiteX43" fmla="*/ 10487356 w 12192000"/>
              <a:gd name="connsiteY43" fmla="*/ 1385722 h 3482342"/>
              <a:gd name="connsiteX44" fmla="*/ 10464012 w 12192000"/>
              <a:gd name="connsiteY44" fmla="*/ 1391778 h 3482342"/>
              <a:gd name="connsiteX45" fmla="*/ 10439694 w 12192000"/>
              <a:gd name="connsiteY45" fmla="*/ 1406905 h 3482342"/>
              <a:gd name="connsiteX46" fmla="*/ 10405409 w 12192000"/>
              <a:gd name="connsiteY46" fmla="*/ 1422789 h 3482342"/>
              <a:gd name="connsiteX47" fmla="*/ 10370530 w 12192000"/>
              <a:gd name="connsiteY47" fmla="*/ 1441596 h 3482342"/>
              <a:gd name="connsiteX48" fmla="*/ 10300239 w 12192000"/>
              <a:gd name="connsiteY48" fmla="*/ 1456332 h 3482342"/>
              <a:gd name="connsiteX49" fmla="*/ 10264922 w 12192000"/>
              <a:gd name="connsiteY49" fmla="*/ 1472107 h 3482342"/>
              <a:gd name="connsiteX50" fmla="*/ 10229629 w 12192000"/>
              <a:gd name="connsiteY50" fmla="*/ 1470454 h 3482342"/>
              <a:gd name="connsiteX51" fmla="*/ 10201385 w 12192000"/>
              <a:gd name="connsiteY51" fmla="*/ 1477515 h 3482342"/>
              <a:gd name="connsiteX52" fmla="*/ 10151958 w 12192000"/>
              <a:gd name="connsiteY52" fmla="*/ 1477515 h 3482342"/>
              <a:gd name="connsiteX53" fmla="*/ 10120184 w 12192000"/>
              <a:gd name="connsiteY53" fmla="*/ 1466924 h 3482342"/>
              <a:gd name="connsiteX54" fmla="*/ 10081348 w 12192000"/>
              <a:gd name="connsiteY54" fmla="*/ 1481046 h 3482342"/>
              <a:gd name="connsiteX55" fmla="*/ 10058690 w 12192000"/>
              <a:gd name="connsiteY55" fmla="*/ 1474888 h 3482342"/>
              <a:gd name="connsiteX56" fmla="*/ 10004424 w 12192000"/>
              <a:gd name="connsiteY56" fmla="*/ 1489801 h 3482342"/>
              <a:gd name="connsiteX57" fmla="*/ 9999951 w 12192000"/>
              <a:gd name="connsiteY57" fmla="*/ 1499127 h 3482342"/>
              <a:gd name="connsiteX58" fmla="*/ 9845462 w 12192000"/>
              <a:gd name="connsiteY58" fmla="*/ 1548192 h 3482342"/>
              <a:gd name="connsiteX59" fmla="*/ 9736156 w 12192000"/>
              <a:gd name="connsiteY59" fmla="*/ 1581928 h 3482342"/>
              <a:gd name="connsiteX60" fmla="*/ 9693355 w 12192000"/>
              <a:gd name="connsiteY60" fmla="*/ 1602632 h 3482342"/>
              <a:gd name="connsiteX61" fmla="*/ 9664242 w 12192000"/>
              <a:gd name="connsiteY61" fmla="*/ 1622075 h 3482342"/>
              <a:gd name="connsiteX62" fmla="*/ 9579195 w 12192000"/>
              <a:gd name="connsiteY62" fmla="*/ 1648017 h 3482342"/>
              <a:gd name="connsiteX63" fmla="*/ 9433652 w 12192000"/>
              <a:gd name="connsiteY63" fmla="*/ 1681174 h 3482342"/>
              <a:gd name="connsiteX64" fmla="*/ 9403775 w 12192000"/>
              <a:gd name="connsiteY64" fmla="*/ 1690403 h 3482342"/>
              <a:gd name="connsiteX65" fmla="*/ 9382503 w 12192000"/>
              <a:gd name="connsiteY65" fmla="*/ 1706957 h 3482342"/>
              <a:gd name="connsiteX66" fmla="*/ 9381410 w 12192000"/>
              <a:gd name="connsiteY66" fmla="*/ 1718312 h 3482342"/>
              <a:gd name="connsiteX67" fmla="*/ 9365685 w 12192000"/>
              <a:gd name="connsiteY67" fmla="*/ 1724772 h 3482342"/>
              <a:gd name="connsiteX68" fmla="*/ 9278020 w 12192000"/>
              <a:gd name="connsiteY68" fmla="*/ 1741161 h 3482342"/>
              <a:gd name="connsiteX69" fmla="*/ 9217145 w 12192000"/>
              <a:gd name="connsiteY69" fmla="*/ 1771195 h 3482342"/>
              <a:gd name="connsiteX70" fmla="*/ 8955875 w 12192000"/>
              <a:gd name="connsiteY70" fmla="*/ 1796806 h 3482342"/>
              <a:gd name="connsiteX71" fmla="*/ 8648415 w 12192000"/>
              <a:gd name="connsiteY71" fmla="*/ 1878623 h 3482342"/>
              <a:gd name="connsiteX72" fmla="*/ 8538519 w 12192000"/>
              <a:gd name="connsiteY72" fmla="*/ 1894114 h 3482342"/>
              <a:gd name="connsiteX73" fmla="*/ 8506541 w 12192000"/>
              <a:gd name="connsiteY73" fmla="*/ 1905955 h 3482342"/>
              <a:gd name="connsiteX74" fmla="*/ 8236214 w 12192000"/>
              <a:gd name="connsiteY74" fmla="*/ 1909725 h 3482342"/>
              <a:gd name="connsiteX75" fmla="*/ 8132104 w 12192000"/>
              <a:gd name="connsiteY75" fmla="*/ 1895727 h 3482342"/>
              <a:gd name="connsiteX76" fmla="*/ 7918078 w 12192000"/>
              <a:gd name="connsiteY76" fmla="*/ 1862668 h 3482342"/>
              <a:gd name="connsiteX77" fmla="*/ 7817899 w 12192000"/>
              <a:gd name="connsiteY77" fmla="*/ 1862176 h 3482342"/>
              <a:gd name="connsiteX78" fmla="*/ 7768994 w 12192000"/>
              <a:gd name="connsiteY78" fmla="*/ 1855721 h 3482342"/>
              <a:gd name="connsiteX79" fmla="*/ 7618027 w 12192000"/>
              <a:gd name="connsiteY79" fmla="*/ 1830959 h 3482342"/>
              <a:gd name="connsiteX80" fmla="*/ 7449425 w 12192000"/>
              <a:gd name="connsiteY80" fmla="*/ 1810910 h 3482342"/>
              <a:gd name="connsiteX81" fmla="*/ 7342915 w 12192000"/>
              <a:gd name="connsiteY81" fmla="*/ 1819827 h 3482342"/>
              <a:gd name="connsiteX82" fmla="*/ 7255191 w 12192000"/>
              <a:gd name="connsiteY82" fmla="*/ 1834354 h 3482342"/>
              <a:gd name="connsiteX83" fmla="*/ 7131205 w 12192000"/>
              <a:gd name="connsiteY83" fmla="*/ 1845557 h 3482342"/>
              <a:gd name="connsiteX84" fmla="*/ 6941837 w 12192000"/>
              <a:gd name="connsiteY84" fmla="*/ 1840640 h 3482342"/>
              <a:gd name="connsiteX85" fmla="*/ 6837145 w 12192000"/>
              <a:gd name="connsiteY85" fmla="*/ 1870724 h 3482342"/>
              <a:gd name="connsiteX86" fmla="*/ 6753991 w 12192000"/>
              <a:gd name="connsiteY86" fmla="*/ 1860969 h 3482342"/>
              <a:gd name="connsiteX87" fmla="*/ 6727754 w 12192000"/>
              <a:gd name="connsiteY87" fmla="*/ 1882372 h 3482342"/>
              <a:gd name="connsiteX88" fmla="*/ 6723371 w 12192000"/>
              <a:gd name="connsiteY88" fmla="*/ 1886494 h 3482342"/>
              <a:gd name="connsiteX89" fmla="*/ 6702779 w 12192000"/>
              <a:gd name="connsiteY89" fmla="*/ 1893601 h 3482342"/>
              <a:gd name="connsiteX90" fmla="*/ 6686657 w 12192000"/>
              <a:gd name="connsiteY90" fmla="*/ 1907344 h 3482342"/>
              <a:gd name="connsiteX91" fmla="*/ 6651330 w 12192000"/>
              <a:gd name="connsiteY91" fmla="*/ 1922921 h 3482342"/>
              <a:gd name="connsiteX92" fmla="*/ 6622958 w 12192000"/>
              <a:gd name="connsiteY92" fmla="*/ 1936255 h 3482342"/>
              <a:gd name="connsiteX93" fmla="*/ 6522602 w 12192000"/>
              <a:gd name="connsiteY93" fmla="*/ 1954133 h 3482342"/>
              <a:gd name="connsiteX94" fmla="*/ 6444344 w 12192000"/>
              <a:gd name="connsiteY94" fmla="*/ 1969663 h 3482342"/>
              <a:gd name="connsiteX95" fmla="*/ 6409626 w 12192000"/>
              <a:gd name="connsiteY95" fmla="*/ 1978846 h 3482342"/>
              <a:gd name="connsiteX96" fmla="*/ 6333446 w 12192000"/>
              <a:gd name="connsiteY96" fmla="*/ 1997163 h 3482342"/>
              <a:gd name="connsiteX97" fmla="*/ 6294933 w 12192000"/>
              <a:gd name="connsiteY97" fmla="*/ 2019412 h 3482342"/>
              <a:gd name="connsiteX98" fmla="*/ 6238719 w 12192000"/>
              <a:gd name="connsiteY98" fmla="*/ 2042547 h 3482342"/>
              <a:gd name="connsiteX99" fmla="*/ 6187205 w 12192000"/>
              <a:gd name="connsiteY99" fmla="*/ 2060048 h 3482342"/>
              <a:gd name="connsiteX100" fmla="*/ 6138780 w 12192000"/>
              <a:gd name="connsiteY100" fmla="*/ 2081918 h 3482342"/>
              <a:gd name="connsiteX101" fmla="*/ 6120125 w 12192000"/>
              <a:gd name="connsiteY101" fmla="*/ 2109475 h 3482342"/>
              <a:gd name="connsiteX102" fmla="*/ 6056576 w 12192000"/>
              <a:gd name="connsiteY102" fmla="*/ 2120066 h 3482342"/>
              <a:gd name="connsiteX103" fmla="*/ 5993794 w 12192000"/>
              <a:gd name="connsiteY103" fmla="*/ 2122569 h 3482342"/>
              <a:gd name="connsiteX104" fmla="*/ 5943601 w 12192000"/>
              <a:gd name="connsiteY104" fmla="*/ 2137719 h 3482342"/>
              <a:gd name="connsiteX105" fmla="*/ 5898141 w 12192000"/>
              <a:gd name="connsiteY105" fmla="*/ 2144806 h 3482342"/>
              <a:gd name="connsiteX106" fmla="*/ 5855337 w 12192000"/>
              <a:gd name="connsiteY106" fmla="*/ 2137719 h 3482342"/>
              <a:gd name="connsiteX107" fmla="*/ 5817682 w 12192000"/>
              <a:gd name="connsiteY107" fmla="*/ 2157358 h 3482342"/>
              <a:gd name="connsiteX108" fmla="*/ 5735300 w 12192000"/>
              <a:gd name="connsiteY108" fmla="*/ 2158902 h 3482342"/>
              <a:gd name="connsiteX109" fmla="*/ 5591469 w 12192000"/>
              <a:gd name="connsiteY109" fmla="*/ 2178389 h 3482342"/>
              <a:gd name="connsiteX110" fmla="*/ 5505818 w 12192000"/>
              <a:gd name="connsiteY110" fmla="*/ 2194207 h 3482342"/>
              <a:gd name="connsiteX111" fmla="*/ 5477574 w 12192000"/>
              <a:gd name="connsiteY111" fmla="*/ 2190677 h 3482342"/>
              <a:gd name="connsiteX112" fmla="*/ 5414282 w 12192000"/>
              <a:gd name="connsiteY112" fmla="*/ 2183070 h 3482342"/>
              <a:gd name="connsiteX113" fmla="*/ 5368369 w 12192000"/>
              <a:gd name="connsiteY113" fmla="*/ 2204272 h 3482342"/>
              <a:gd name="connsiteX114" fmla="*/ 5336354 w 12192000"/>
              <a:gd name="connsiteY114" fmla="*/ 2218920 h 3482342"/>
              <a:gd name="connsiteX115" fmla="*/ 5291263 w 12192000"/>
              <a:gd name="connsiteY115" fmla="*/ 2239182 h 3482342"/>
              <a:gd name="connsiteX116" fmla="*/ 5255152 w 12192000"/>
              <a:gd name="connsiteY116" fmla="*/ 2247164 h 3482342"/>
              <a:gd name="connsiteX117" fmla="*/ 5233796 w 12192000"/>
              <a:gd name="connsiteY117" fmla="*/ 2268260 h 3482342"/>
              <a:gd name="connsiteX118" fmla="*/ 5212786 w 12192000"/>
              <a:gd name="connsiteY118" fmla="*/ 2275408 h 3482342"/>
              <a:gd name="connsiteX119" fmla="*/ 5159401 w 12192000"/>
              <a:gd name="connsiteY119" fmla="*/ 2284343 h 3482342"/>
              <a:gd name="connsiteX120" fmla="*/ 5123830 w 12192000"/>
              <a:gd name="connsiteY120" fmla="*/ 2307070 h 3482342"/>
              <a:gd name="connsiteX121" fmla="*/ 5065426 w 12192000"/>
              <a:gd name="connsiteY121" fmla="*/ 2324076 h 3482342"/>
              <a:gd name="connsiteX122" fmla="*/ 4975908 w 12192000"/>
              <a:gd name="connsiteY122" fmla="*/ 2364128 h 3482342"/>
              <a:gd name="connsiteX123" fmla="*/ 4913723 w 12192000"/>
              <a:gd name="connsiteY123" fmla="*/ 2385265 h 3482342"/>
              <a:gd name="connsiteX124" fmla="*/ 4746485 w 12192000"/>
              <a:gd name="connsiteY124" fmla="*/ 2451769 h 3482342"/>
              <a:gd name="connsiteX125" fmla="*/ 4681588 w 12192000"/>
              <a:gd name="connsiteY125" fmla="*/ 2467494 h 3482342"/>
              <a:gd name="connsiteX126" fmla="*/ 1783655 w 12192000"/>
              <a:gd name="connsiteY126" fmla="*/ 3163860 h 3482342"/>
              <a:gd name="connsiteX127" fmla="*/ 1325955 w 12192000"/>
              <a:gd name="connsiteY127" fmla="*/ 3176692 h 3482342"/>
              <a:gd name="connsiteX128" fmla="*/ 1190384 w 12192000"/>
              <a:gd name="connsiteY128" fmla="*/ 3203504 h 3482342"/>
              <a:gd name="connsiteX129" fmla="*/ 1094537 w 12192000"/>
              <a:gd name="connsiteY129" fmla="*/ 3229469 h 3482342"/>
              <a:gd name="connsiteX130" fmla="*/ 779276 w 12192000"/>
              <a:gd name="connsiteY130" fmla="*/ 3327290 h 3482342"/>
              <a:gd name="connsiteX131" fmla="*/ 600378 w 12192000"/>
              <a:gd name="connsiteY131" fmla="*/ 3335250 h 3482342"/>
              <a:gd name="connsiteX132" fmla="*/ 493457 w 12192000"/>
              <a:gd name="connsiteY132" fmla="*/ 3365044 h 3482342"/>
              <a:gd name="connsiteX133" fmla="*/ 349402 w 12192000"/>
              <a:gd name="connsiteY133" fmla="*/ 3380897 h 3482342"/>
              <a:gd name="connsiteX134" fmla="*/ 225952 w 12192000"/>
              <a:gd name="connsiteY134" fmla="*/ 3426352 h 3482342"/>
              <a:gd name="connsiteX135" fmla="*/ 171000 w 12192000"/>
              <a:gd name="connsiteY135" fmla="*/ 3438892 h 3482342"/>
              <a:gd name="connsiteX136" fmla="*/ 88263 w 12192000"/>
              <a:gd name="connsiteY136" fmla="*/ 3479310 h 3482342"/>
              <a:gd name="connsiteX137" fmla="*/ 46713 w 12192000"/>
              <a:gd name="connsiteY137" fmla="*/ 3462986 h 3482342"/>
              <a:gd name="connsiteX138" fmla="*/ 2765 w 12192000"/>
              <a:gd name="connsiteY138" fmla="*/ 3480770 h 3482342"/>
              <a:gd name="connsiteX139" fmla="*/ 0 w 12192000"/>
              <a:gd name="connsiteY139" fmla="*/ 3482342 h 3482342"/>
              <a:gd name="connsiteX140" fmla="*/ 0 w 12192000"/>
              <a:gd name="connsiteY140"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40158 w 12192000"/>
              <a:gd name="connsiteY5" fmla="*/ 651378 h 3482342"/>
              <a:gd name="connsiteX6" fmla="*/ 11923051 w 12192000"/>
              <a:gd name="connsiteY6" fmla="*/ 656045 h 3482342"/>
              <a:gd name="connsiteX7" fmla="*/ 11832939 w 12192000"/>
              <a:gd name="connsiteY7" fmla="*/ 674181 h 3482342"/>
              <a:gd name="connsiteX8" fmla="*/ 11767770 w 12192000"/>
              <a:gd name="connsiteY8" fmla="*/ 683807 h 3482342"/>
              <a:gd name="connsiteX9" fmla="*/ 11728279 w 12192000"/>
              <a:gd name="connsiteY9" fmla="*/ 700816 h 3482342"/>
              <a:gd name="connsiteX10" fmla="*/ 11722533 w 12192000"/>
              <a:gd name="connsiteY10" fmla="*/ 703421 h 3482342"/>
              <a:gd name="connsiteX11" fmla="*/ 11720002 w 12192000"/>
              <a:gd name="connsiteY11" fmla="*/ 710566 h 3482342"/>
              <a:gd name="connsiteX12" fmla="*/ 11707351 w 12192000"/>
              <a:gd name="connsiteY12" fmla="*/ 710310 h 3482342"/>
              <a:gd name="connsiteX13" fmla="*/ 11700369 w 12192000"/>
              <a:gd name="connsiteY13" fmla="*/ 713480 h 3482342"/>
              <a:gd name="connsiteX14" fmla="*/ 11691126 w 12192000"/>
              <a:gd name="connsiteY14" fmla="*/ 726131 h 3482342"/>
              <a:gd name="connsiteX15" fmla="*/ 11657717 w 12192000"/>
              <a:gd name="connsiteY15" fmla="*/ 746701 h 3482342"/>
              <a:gd name="connsiteX16" fmla="*/ 11656818 w 12192000"/>
              <a:gd name="connsiteY16" fmla="*/ 769062 h 3482342"/>
              <a:gd name="connsiteX17" fmla="*/ 11601229 w 12192000"/>
              <a:gd name="connsiteY17" fmla="*/ 785537 h 3482342"/>
              <a:gd name="connsiteX18" fmla="*/ 11501920 w 12192000"/>
              <a:gd name="connsiteY18" fmla="*/ 813109 h 3482342"/>
              <a:gd name="connsiteX19" fmla="*/ 11405286 w 12192000"/>
              <a:gd name="connsiteY19" fmla="*/ 849086 h 3482342"/>
              <a:gd name="connsiteX20" fmla="*/ 11338523 w 12192000"/>
              <a:gd name="connsiteY20" fmla="*/ 852810 h 3482342"/>
              <a:gd name="connsiteX21" fmla="*/ 11334676 w 12192000"/>
              <a:gd name="connsiteY21" fmla="*/ 859677 h 3482342"/>
              <a:gd name="connsiteX22" fmla="*/ 11217448 w 12192000"/>
              <a:gd name="connsiteY22" fmla="*/ 980136 h 3482342"/>
              <a:gd name="connsiteX23" fmla="*/ 11196987 w 12192000"/>
              <a:gd name="connsiteY23" fmla="*/ 1000897 h 3482342"/>
              <a:gd name="connsiteX24" fmla="*/ 11193568 w 12192000"/>
              <a:gd name="connsiteY24" fmla="*/ 1039464 h 3482342"/>
              <a:gd name="connsiteX25" fmla="*/ 11175804 w 12192000"/>
              <a:gd name="connsiteY25" fmla="*/ 1067977 h 3482342"/>
              <a:gd name="connsiteX26" fmla="*/ 11133438 w 12192000"/>
              <a:gd name="connsiteY26" fmla="*/ 1106812 h 3482342"/>
              <a:gd name="connsiteX27" fmla="*/ 11120819 w 12192000"/>
              <a:gd name="connsiteY27" fmla="*/ 1126133 h 3482342"/>
              <a:gd name="connsiteX28" fmla="*/ 11071654 w 12192000"/>
              <a:gd name="connsiteY28" fmla="*/ 1177422 h 3482342"/>
              <a:gd name="connsiteX29" fmla="*/ 11028687 w 12192000"/>
              <a:gd name="connsiteY29" fmla="*/ 1199018 h 3482342"/>
              <a:gd name="connsiteX30" fmla="*/ 10974565 w 12192000"/>
              <a:gd name="connsiteY30" fmla="*/ 1226849 h 3482342"/>
              <a:gd name="connsiteX31" fmla="*/ 10960443 w 12192000"/>
              <a:gd name="connsiteY31" fmla="*/ 1244502 h 3482342"/>
              <a:gd name="connsiteX32" fmla="*/ 10879242 w 12192000"/>
              <a:gd name="connsiteY32" fmla="*/ 1269215 h 3482342"/>
              <a:gd name="connsiteX33" fmla="*/ 10850998 w 12192000"/>
              <a:gd name="connsiteY33" fmla="*/ 1269215 h 3482342"/>
              <a:gd name="connsiteX34" fmla="*/ 10815658 w 12192000"/>
              <a:gd name="connsiteY34" fmla="*/ 1287849 h 3482342"/>
              <a:gd name="connsiteX35" fmla="*/ 10723900 w 12192000"/>
              <a:gd name="connsiteY35" fmla="*/ 1318642 h 3482342"/>
              <a:gd name="connsiteX36" fmla="*/ 10699186 w 12192000"/>
              <a:gd name="connsiteY36" fmla="*/ 1322173 h 3482342"/>
              <a:gd name="connsiteX37" fmla="*/ 10676375 w 12192000"/>
              <a:gd name="connsiteY37" fmla="*/ 1342640 h 3482342"/>
              <a:gd name="connsiteX38" fmla="*/ 10636304 w 12192000"/>
              <a:gd name="connsiteY38" fmla="*/ 1342641 h 3482342"/>
              <a:gd name="connsiteX39" fmla="*/ 10603863 w 12192000"/>
              <a:gd name="connsiteY39" fmla="*/ 1346886 h 3482342"/>
              <a:gd name="connsiteX40" fmla="*/ 10573203 w 12192000"/>
              <a:gd name="connsiteY40" fmla="*/ 1351996 h 3482342"/>
              <a:gd name="connsiteX41" fmla="*/ 10547375 w 12192000"/>
              <a:gd name="connsiteY41" fmla="*/ 1375130 h 3482342"/>
              <a:gd name="connsiteX42" fmla="*/ 10513263 w 12192000"/>
              <a:gd name="connsiteY42" fmla="*/ 1371939 h 3482342"/>
              <a:gd name="connsiteX43" fmla="*/ 10487356 w 12192000"/>
              <a:gd name="connsiteY43" fmla="*/ 1385722 h 3482342"/>
              <a:gd name="connsiteX44" fmla="*/ 10464012 w 12192000"/>
              <a:gd name="connsiteY44" fmla="*/ 1391778 h 3482342"/>
              <a:gd name="connsiteX45" fmla="*/ 10439694 w 12192000"/>
              <a:gd name="connsiteY45" fmla="*/ 1406905 h 3482342"/>
              <a:gd name="connsiteX46" fmla="*/ 10405409 w 12192000"/>
              <a:gd name="connsiteY46" fmla="*/ 1422789 h 3482342"/>
              <a:gd name="connsiteX47" fmla="*/ 10370530 w 12192000"/>
              <a:gd name="connsiteY47" fmla="*/ 1441596 h 3482342"/>
              <a:gd name="connsiteX48" fmla="*/ 10300239 w 12192000"/>
              <a:gd name="connsiteY48" fmla="*/ 1456332 h 3482342"/>
              <a:gd name="connsiteX49" fmla="*/ 10264922 w 12192000"/>
              <a:gd name="connsiteY49" fmla="*/ 1472107 h 3482342"/>
              <a:gd name="connsiteX50" fmla="*/ 10229629 w 12192000"/>
              <a:gd name="connsiteY50" fmla="*/ 1470454 h 3482342"/>
              <a:gd name="connsiteX51" fmla="*/ 10201385 w 12192000"/>
              <a:gd name="connsiteY51" fmla="*/ 1477515 h 3482342"/>
              <a:gd name="connsiteX52" fmla="*/ 10151958 w 12192000"/>
              <a:gd name="connsiteY52" fmla="*/ 1477515 h 3482342"/>
              <a:gd name="connsiteX53" fmla="*/ 10120184 w 12192000"/>
              <a:gd name="connsiteY53" fmla="*/ 1466924 h 3482342"/>
              <a:gd name="connsiteX54" fmla="*/ 10081348 w 12192000"/>
              <a:gd name="connsiteY54" fmla="*/ 1481046 h 3482342"/>
              <a:gd name="connsiteX55" fmla="*/ 10058690 w 12192000"/>
              <a:gd name="connsiteY55" fmla="*/ 1474888 h 3482342"/>
              <a:gd name="connsiteX56" fmla="*/ 10004424 w 12192000"/>
              <a:gd name="connsiteY56" fmla="*/ 1489801 h 3482342"/>
              <a:gd name="connsiteX57" fmla="*/ 9999951 w 12192000"/>
              <a:gd name="connsiteY57" fmla="*/ 1499127 h 3482342"/>
              <a:gd name="connsiteX58" fmla="*/ 9845462 w 12192000"/>
              <a:gd name="connsiteY58" fmla="*/ 1548192 h 3482342"/>
              <a:gd name="connsiteX59" fmla="*/ 9736156 w 12192000"/>
              <a:gd name="connsiteY59" fmla="*/ 1581928 h 3482342"/>
              <a:gd name="connsiteX60" fmla="*/ 9693355 w 12192000"/>
              <a:gd name="connsiteY60" fmla="*/ 1602632 h 3482342"/>
              <a:gd name="connsiteX61" fmla="*/ 9664242 w 12192000"/>
              <a:gd name="connsiteY61" fmla="*/ 1622075 h 3482342"/>
              <a:gd name="connsiteX62" fmla="*/ 9579195 w 12192000"/>
              <a:gd name="connsiteY62" fmla="*/ 1648017 h 3482342"/>
              <a:gd name="connsiteX63" fmla="*/ 9433652 w 12192000"/>
              <a:gd name="connsiteY63" fmla="*/ 1681174 h 3482342"/>
              <a:gd name="connsiteX64" fmla="*/ 9403775 w 12192000"/>
              <a:gd name="connsiteY64" fmla="*/ 1690403 h 3482342"/>
              <a:gd name="connsiteX65" fmla="*/ 9382503 w 12192000"/>
              <a:gd name="connsiteY65" fmla="*/ 1706957 h 3482342"/>
              <a:gd name="connsiteX66" fmla="*/ 9381410 w 12192000"/>
              <a:gd name="connsiteY66" fmla="*/ 1718312 h 3482342"/>
              <a:gd name="connsiteX67" fmla="*/ 9365685 w 12192000"/>
              <a:gd name="connsiteY67" fmla="*/ 1724772 h 3482342"/>
              <a:gd name="connsiteX68" fmla="*/ 9278020 w 12192000"/>
              <a:gd name="connsiteY68" fmla="*/ 1741161 h 3482342"/>
              <a:gd name="connsiteX69" fmla="*/ 9217145 w 12192000"/>
              <a:gd name="connsiteY69" fmla="*/ 1771195 h 3482342"/>
              <a:gd name="connsiteX70" fmla="*/ 8955875 w 12192000"/>
              <a:gd name="connsiteY70" fmla="*/ 1796806 h 3482342"/>
              <a:gd name="connsiteX71" fmla="*/ 8648415 w 12192000"/>
              <a:gd name="connsiteY71" fmla="*/ 1878623 h 3482342"/>
              <a:gd name="connsiteX72" fmla="*/ 8538519 w 12192000"/>
              <a:gd name="connsiteY72" fmla="*/ 1894114 h 3482342"/>
              <a:gd name="connsiteX73" fmla="*/ 8506541 w 12192000"/>
              <a:gd name="connsiteY73" fmla="*/ 1905955 h 3482342"/>
              <a:gd name="connsiteX74" fmla="*/ 8236214 w 12192000"/>
              <a:gd name="connsiteY74" fmla="*/ 1909725 h 3482342"/>
              <a:gd name="connsiteX75" fmla="*/ 8132104 w 12192000"/>
              <a:gd name="connsiteY75" fmla="*/ 1895727 h 3482342"/>
              <a:gd name="connsiteX76" fmla="*/ 7918078 w 12192000"/>
              <a:gd name="connsiteY76" fmla="*/ 1862668 h 3482342"/>
              <a:gd name="connsiteX77" fmla="*/ 7817899 w 12192000"/>
              <a:gd name="connsiteY77" fmla="*/ 1862176 h 3482342"/>
              <a:gd name="connsiteX78" fmla="*/ 7768994 w 12192000"/>
              <a:gd name="connsiteY78" fmla="*/ 1855721 h 3482342"/>
              <a:gd name="connsiteX79" fmla="*/ 7618027 w 12192000"/>
              <a:gd name="connsiteY79" fmla="*/ 1830959 h 3482342"/>
              <a:gd name="connsiteX80" fmla="*/ 7449425 w 12192000"/>
              <a:gd name="connsiteY80" fmla="*/ 1810910 h 3482342"/>
              <a:gd name="connsiteX81" fmla="*/ 7342915 w 12192000"/>
              <a:gd name="connsiteY81" fmla="*/ 1819827 h 3482342"/>
              <a:gd name="connsiteX82" fmla="*/ 7255191 w 12192000"/>
              <a:gd name="connsiteY82" fmla="*/ 1834354 h 3482342"/>
              <a:gd name="connsiteX83" fmla="*/ 7131205 w 12192000"/>
              <a:gd name="connsiteY83" fmla="*/ 1845557 h 3482342"/>
              <a:gd name="connsiteX84" fmla="*/ 6941837 w 12192000"/>
              <a:gd name="connsiteY84" fmla="*/ 1840640 h 3482342"/>
              <a:gd name="connsiteX85" fmla="*/ 6837145 w 12192000"/>
              <a:gd name="connsiteY85" fmla="*/ 1870724 h 3482342"/>
              <a:gd name="connsiteX86" fmla="*/ 6753991 w 12192000"/>
              <a:gd name="connsiteY86" fmla="*/ 1860969 h 3482342"/>
              <a:gd name="connsiteX87" fmla="*/ 6727754 w 12192000"/>
              <a:gd name="connsiteY87" fmla="*/ 1882372 h 3482342"/>
              <a:gd name="connsiteX88" fmla="*/ 6723371 w 12192000"/>
              <a:gd name="connsiteY88" fmla="*/ 1886494 h 3482342"/>
              <a:gd name="connsiteX89" fmla="*/ 6702779 w 12192000"/>
              <a:gd name="connsiteY89" fmla="*/ 1893601 h 3482342"/>
              <a:gd name="connsiteX90" fmla="*/ 6686657 w 12192000"/>
              <a:gd name="connsiteY90" fmla="*/ 1907344 h 3482342"/>
              <a:gd name="connsiteX91" fmla="*/ 6651330 w 12192000"/>
              <a:gd name="connsiteY91" fmla="*/ 1922921 h 3482342"/>
              <a:gd name="connsiteX92" fmla="*/ 6622958 w 12192000"/>
              <a:gd name="connsiteY92" fmla="*/ 1936255 h 3482342"/>
              <a:gd name="connsiteX93" fmla="*/ 6522602 w 12192000"/>
              <a:gd name="connsiteY93" fmla="*/ 1954133 h 3482342"/>
              <a:gd name="connsiteX94" fmla="*/ 6444344 w 12192000"/>
              <a:gd name="connsiteY94" fmla="*/ 1969663 h 3482342"/>
              <a:gd name="connsiteX95" fmla="*/ 6409626 w 12192000"/>
              <a:gd name="connsiteY95" fmla="*/ 1978846 h 3482342"/>
              <a:gd name="connsiteX96" fmla="*/ 6333446 w 12192000"/>
              <a:gd name="connsiteY96" fmla="*/ 1997163 h 3482342"/>
              <a:gd name="connsiteX97" fmla="*/ 6294933 w 12192000"/>
              <a:gd name="connsiteY97" fmla="*/ 2019412 h 3482342"/>
              <a:gd name="connsiteX98" fmla="*/ 6238719 w 12192000"/>
              <a:gd name="connsiteY98" fmla="*/ 2042547 h 3482342"/>
              <a:gd name="connsiteX99" fmla="*/ 6187205 w 12192000"/>
              <a:gd name="connsiteY99" fmla="*/ 2060048 h 3482342"/>
              <a:gd name="connsiteX100" fmla="*/ 6138780 w 12192000"/>
              <a:gd name="connsiteY100" fmla="*/ 2081918 h 3482342"/>
              <a:gd name="connsiteX101" fmla="*/ 6120125 w 12192000"/>
              <a:gd name="connsiteY101" fmla="*/ 2109475 h 3482342"/>
              <a:gd name="connsiteX102" fmla="*/ 6056576 w 12192000"/>
              <a:gd name="connsiteY102" fmla="*/ 2120066 h 3482342"/>
              <a:gd name="connsiteX103" fmla="*/ 5993794 w 12192000"/>
              <a:gd name="connsiteY103" fmla="*/ 2122569 h 3482342"/>
              <a:gd name="connsiteX104" fmla="*/ 5943601 w 12192000"/>
              <a:gd name="connsiteY104" fmla="*/ 2137719 h 3482342"/>
              <a:gd name="connsiteX105" fmla="*/ 5898141 w 12192000"/>
              <a:gd name="connsiteY105" fmla="*/ 2144806 h 3482342"/>
              <a:gd name="connsiteX106" fmla="*/ 5855337 w 12192000"/>
              <a:gd name="connsiteY106" fmla="*/ 2137719 h 3482342"/>
              <a:gd name="connsiteX107" fmla="*/ 5817682 w 12192000"/>
              <a:gd name="connsiteY107" fmla="*/ 2157358 h 3482342"/>
              <a:gd name="connsiteX108" fmla="*/ 5735300 w 12192000"/>
              <a:gd name="connsiteY108" fmla="*/ 2158902 h 3482342"/>
              <a:gd name="connsiteX109" fmla="*/ 5591469 w 12192000"/>
              <a:gd name="connsiteY109" fmla="*/ 2178389 h 3482342"/>
              <a:gd name="connsiteX110" fmla="*/ 5505818 w 12192000"/>
              <a:gd name="connsiteY110" fmla="*/ 2194207 h 3482342"/>
              <a:gd name="connsiteX111" fmla="*/ 5477574 w 12192000"/>
              <a:gd name="connsiteY111" fmla="*/ 2190677 h 3482342"/>
              <a:gd name="connsiteX112" fmla="*/ 5414282 w 12192000"/>
              <a:gd name="connsiteY112" fmla="*/ 2183070 h 3482342"/>
              <a:gd name="connsiteX113" fmla="*/ 5368369 w 12192000"/>
              <a:gd name="connsiteY113" fmla="*/ 2204272 h 3482342"/>
              <a:gd name="connsiteX114" fmla="*/ 5336354 w 12192000"/>
              <a:gd name="connsiteY114" fmla="*/ 2218920 h 3482342"/>
              <a:gd name="connsiteX115" fmla="*/ 5291263 w 12192000"/>
              <a:gd name="connsiteY115" fmla="*/ 2239182 h 3482342"/>
              <a:gd name="connsiteX116" fmla="*/ 5255152 w 12192000"/>
              <a:gd name="connsiteY116" fmla="*/ 2247164 h 3482342"/>
              <a:gd name="connsiteX117" fmla="*/ 5233796 w 12192000"/>
              <a:gd name="connsiteY117" fmla="*/ 2268260 h 3482342"/>
              <a:gd name="connsiteX118" fmla="*/ 5212786 w 12192000"/>
              <a:gd name="connsiteY118" fmla="*/ 2275408 h 3482342"/>
              <a:gd name="connsiteX119" fmla="*/ 5159401 w 12192000"/>
              <a:gd name="connsiteY119" fmla="*/ 2284343 h 3482342"/>
              <a:gd name="connsiteX120" fmla="*/ 5123830 w 12192000"/>
              <a:gd name="connsiteY120" fmla="*/ 2307070 h 3482342"/>
              <a:gd name="connsiteX121" fmla="*/ 5065426 w 12192000"/>
              <a:gd name="connsiteY121" fmla="*/ 2324076 h 3482342"/>
              <a:gd name="connsiteX122" fmla="*/ 4975908 w 12192000"/>
              <a:gd name="connsiteY122" fmla="*/ 2364128 h 3482342"/>
              <a:gd name="connsiteX123" fmla="*/ 4913723 w 12192000"/>
              <a:gd name="connsiteY123" fmla="*/ 2385265 h 3482342"/>
              <a:gd name="connsiteX124" fmla="*/ 4746485 w 12192000"/>
              <a:gd name="connsiteY124" fmla="*/ 2451769 h 3482342"/>
              <a:gd name="connsiteX125" fmla="*/ 4681588 w 12192000"/>
              <a:gd name="connsiteY125" fmla="*/ 2467494 h 3482342"/>
              <a:gd name="connsiteX126" fmla="*/ 1783655 w 12192000"/>
              <a:gd name="connsiteY126" fmla="*/ 3163860 h 3482342"/>
              <a:gd name="connsiteX127" fmla="*/ 1325955 w 12192000"/>
              <a:gd name="connsiteY127" fmla="*/ 3176692 h 3482342"/>
              <a:gd name="connsiteX128" fmla="*/ 1190384 w 12192000"/>
              <a:gd name="connsiteY128" fmla="*/ 3203504 h 3482342"/>
              <a:gd name="connsiteX129" fmla="*/ 1094537 w 12192000"/>
              <a:gd name="connsiteY129" fmla="*/ 3229469 h 3482342"/>
              <a:gd name="connsiteX130" fmla="*/ 779276 w 12192000"/>
              <a:gd name="connsiteY130" fmla="*/ 3327290 h 3482342"/>
              <a:gd name="connsiteX131" fmla="*/ 600378 w 12192000"/>
              <a:gd name="connsiteY131" fmla="*/ 3335250 h 3482342"/>
              <a:gd name="connsiteX132" fmla="*/ 493457 w 12192000"/>
              <a:gd name="connsiteY132" fmla="*/ 3365044 h 3482342"/>
              <a:gd name="connsiteX133" fmla="*/ 349402 w 12192000"/>
              <a:gd name="connsiteY133" fmla="*/ 3380897 h 3482342"/>
              <a:gd name="connsiteX134" fmla="*/ 225952 w 12192000"/>
              <a:gd name="connsiteY134" fmla="*/ 3426352 h 3482342"/>
              <a:gd name="connsiteX135" fmla="*/ 171000 w 12192000"/>
              <a:gd name="connsiteY135" fmla="*/ 3438892 h 3482342"/>
              <a:gd name="connsiteX136" fmla="*/ 88263 w 12192000"/>
              <a:gd name="connsiteY136" fmla="*/ 3479310 h 3482342"/>
              <a:gd name="connsiteX137" fmla="*/ 46713 w 12192000"/>
              <a:gd name="connsiteY137" fmla="*/ 3462986 h 3482342"/>
              <a:gd name="connsiteX138" fmla="*/ 2765 w 12192000"/>
              <a:gd name="connsiteY138" fmla="*/ 3480770 h 3482342"/>
              <a:gd name="connsiteX139" fmla="*/ 0 w 12192000"/>
              <a:gd name="connsiteY139" fmla="*/ 3482342 h 3482342"/>
              <a:gd name="connsiteX140" fmla="*/ 0 w 12192000"/>
              <a:gd name="connsiteY140"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40158 w 12192000"/>
              <a:gd name="connsiteY5" fmla="*/ 651378 h 3482342"/>
              <a:gd name="connsiteX6" fmla="*/ 11923051 w 12192000"/>
              <a:gd name="connsiteY6" fmla="*/ 656045 h 3482342"/>
              <a:gd name="connsiteX7" fmla="*/ 11832939 w 12192000"/>
              <a:gd name="connsiteY7" fmla="*/ 674181 h 3482342"/>
              <a:gd name="connsiteX8" fmla="*/ 11767770 w 12192000"/>
              <a:gd name="connsiteY8" fmla="*/ 683807 h 3482342"/>
              <a:gd name="connsiteX9" fmla="*/ 11728279 w 12192000"/>
              <a:gd name="connsiteY9" fmla="*/ 700816 h 3482342"/>
              <a:gd name="connsiteX10" fmla="*/ 11722533 w 12192000"/>
              <a:gd name="connsiteY10" fmla="*/ 703421 h 3482342"/>
              <a:gd name="connsiteX11" fmla="*/ 11720002 w 12192000"/>
              <a:gd name="connsiteY11" fmla="*/ 710566 h 3482342"/>
              <a:gd name="connsiteX12" fmla="*/ 11707351 w 12192000"/>
              <a:gd name="connsiteY12" fmla="*/ 710310 h 3482342"/>
              <a:gd name="connsiteX13" fmla="*/ 11700369 w 12192000"/>
              <a:gd name="connsiteY13" fmla="*/ 713480 h 3482342"/>
              <a:gd name="connsiteX14" fmla="*/ 11691126 w 12192000"/>
              <a:gd name="connsiteY14" fmla="*/ 726131 h 3482342"/>
              <a:gd name="connsiteX15" fmla="*/ 11657717 w 12192000"/>
              <a:gd name="connsiteY15" fmla="*/ 746701 h 3482342"/>
              <a:gd name="connsiteX16" fmla="*/ 11656818 w 12192000"/>
              <a:gd name="connsiteY16" fmla="*/ 769062 h 3482342"/>
              <a:gd name="connsiteX17" fmla="*/ 11601229 w 12192000"/>
              <a:gd name="connsiteY17" fmla="*/ 785537 h 3482342"/>
              <a:gd name="connsiteX18" fmla="*/ 11501920 w 12192000"/>
              <a:gd name="connsiteY18" fmla="*/ 813109 h 3482342"/>
              <a:gd name="connsiteX19" fmla="*/ 11405286 w 12192000"/>
              <a:gd name="connsiteY19" fmla="*/ 849086 h 3482342"/>
              <a:gd name="connsiteX20" fmla="*/ 11338523 w 12192000"/>
              <a:gd name="connsiteY20" fmla="*/ 852810 h 3482342"/>
              <a:gd name="connsiteX21" fmla="*/ 11334676 w 12192000"/>
              <a:gd name="connsiteY21" fmla="*/ 859677 h 3482342"/>
              <a:gd name="connsiteX22" fmla="*/ 11217448 w 12192000"/>
              <a:gd name="connsiteY22" fmla="*/ 980136 h 3482342"/>
              <a:gd name="connsiteX23" fmla="*/ 11196987 w 12192000"/>
              <a:gd name="connsiteY23" fmla="*/ 1000897 h 3482342"/>
              <a:gd name="connsiteX24" fmla="*/ 11193568 w 12192000"/>
              <a:gd name="connsiteY24" fmla="*/ 1039464 h 3482342"/>
              <a:gd name="connsiteX25" fmla="*/ 11175804 w 12192000"/>
              <a:gd name="connsiteY25" fmla="*/ 1067977 h 3482342"/>
              <a:gd name="connsiteX26" fmla="*/ 11133438 w 12192000"/>
              <a:gd name="connsiteY26" fmla="*/ 1106812 h 3482342"/>
              <a:gd name="connsiteX27" fmla="*/ 11120819 w 12192000"/>
              <a:gd name="connsiteY27" fmla="*/ 1126133 h 3482342"/>
              <a:gd name="connsiteX28" fmla="*/ 11071654 w 12192000"/>
              <a:gd name="connsiteY28" fmla="*/ 1177422 h 3482342"/>
              <a:gd name="connsiteX29" fmla="*/ 11028687 w 12192000"/>
              <a:gd name="connsiteY29" fmla="*/ 1199018 h 3482342"/>
              <a:gd name="connsiteX30" fmla="*/ 10974565 w 12192000"/>
              <a:gd name="connsiteY30" fmla="*/ 1226849 h 3482342"/>
              <a:gd name="connsiteX31" fmla="*/ 10960443 w 12192000"/>
              <a:gd name="connsiteY31" fmla="*/ 1244502 h 3482342"/>
              <a:gd name="connsiteX32" fmla="*/ 10879242 w 12192000"/>
              <a:gd name="connsiteY32" fmla="*/ 1269215 h 3482342"/>
              <a:gd name="connsiteX33" fmla="*/ 10850998 w 12192000"/>
              <a:gd name="connsiteY33" fmla="*/ 1269215 h 3482342"/>
              <a:gd name="connsiteX34" fmla="*/ 10815658 w 12192000"/>
              <a:gd name="connsiteY34" fmla="*/ 1287849 h 3482342"/>
              <a:gd name="connsiteX35" fmla="*/ 10723900 w 12192000"/>
              <a:gd name="connsiteY35" fmla="*/ 1318642 h 3482342"/>
              <a:gd name="connsiteX36" fmla="*/ 10699186 w 12192000"/>
              <a:gd name="connsiteY36" fmla="*/ 1322173 h 3482342"/>
              <a:gd name="connsiteX37" fmla="*/ 10676375 w 12192000"/>
              <a:gd name="connsiteY37" fmla="*/ 1342640 h 3482342"/>
              <a:gd name="connsiteX38" fmla="*/ 10636304 w 12192000"/>
              <a:gd name="connsiteY38" fmla="*/ 1342641 h 3482342"/>
              <a:gd name="connsiteX39" fmla="*/ 10603863 w 12192000"/>
              <a:gd name="connsiteY39" fmla="*/ 1346886 h 3482342"/>
              <a:gd name="connsiteX40" fmla="*/ 10573203 w 12192000"/>
              <a:gd name="connsiteY40" fmla="*/ 1351996 h 3482342"/>
              <a:gd name="connsiteX41" fmla="*/ 10547375 w 12192000"/>
              <a:gd name="connsiteY41" fmla="*/ 1375130 h 3482342"/>
              <a:gd name="connsiteX42" fmla="*/ 10513263 w 12192000"/>
              <a:gd name="connsiteY42" fmla="*/ 1371939 h 3482342"/>
              <a:gd name="connsiteX43" fmla="*/ 10487356 w 12192000"/>
              <a:gd name="connsiteY43" fmla="*/ 1385722 h 3482342"/>
              <a:gd name="connsiteX44" fmla="*/ 10464012 w 12192000"/>
              <a:gd name="connsiteY44" fmla="*/ 1391778 h 3482342"/>
              <a:gd name="connsiteX45" fmla="*/ 10439694 w 12192000"/>
              <a:gd name="connsiteY45" fmla="*/ 1406905 h 3482342"/>
              <a:gd name="connsiteX46" fmla="*/ 10405409 w 12192000"/>
              <a:gd name="connsiteY46" fmla="*/ 1422789 h 3482342"/>
              <a:gd name="connsiteX47" fmla="*/ 10370530 w 12192000"/>
              <a:gd name="connsiteY47" fmla="*/ 1441596 h 3482342"/>
              <a:gd name="connsiteX48" fmla="*/ 10300239 w 12192000"/>
              <a:gd name="connsiteY48" fmla="*/ 1456332 h 3482342"/>
              <a:gd name="connsiteX49" fmla="*/ 10264922 w 12192000"/>
              <a:gd name="connsiteY49" fmla="*/ 1472107 h 3482342"/>
              <a:gd name="connsiteX50" fmla="*/ 10229629 w 12192000"/>
              <a:gd name="connsiteY50" fmla="*/ 1470454 h 3482342"/>
              <a:gd name="connsiteX51" fmla="*/ 10201385 w 12192000"/>
              <a:gd name="connsiteY51" fmla="*/ 1477515 h 3482342"/>
              <a:gd name="connsiteX52" fmla="*/ 10151958 w 12192000"/>
              <a:gd name="connsiteY52" fmla="*/ 1477515 h 3482342"/>
              <a:gd name="connsiteX53" fmla="*/ 10120184 w 12192000"/>
              <a:gd name="connsiteY53" fmla="*/ 1466924 h 3482342"/>
              <a:gd name="connsiteX54" fmla="*/ 10081348 w 12192000"/>
              <a:gd name="connsiteY54" fmla="*/ 1481046 h 3482342"/>
              <a:gd name="connsiteX55" fmla="*/ 10058690 w 12192000"/>
              <a:gd name="connsiteY55" fmla="*/ 1474888 h 3482342"/>
              <a:gd name="connsiteX56" fmla="*/ 10004424 w 12192000"/>
              <a:gd name="connsiteY56" fmla="*/ 1489801 h 3482342"/>
              <a:gd name="connsiteX57" fmla="*/ 9999951 w 12192000"/>
              <a:gd name="connsiteY57" fmla="*/ 1499127 h 3482342"/>
              <a:gd name="connsiteX58" fmla="*/ 9845462 w 12192000"/>
              <a:gd name="connsiteY58" fmla="*/ 1548192 h 3482342"/>
              <a:gd name="connsiteX59" fmla="*/ 9736156 w 12192000"/>
              <a:gd name="connsiteY59" fmla="*/ 1581928 h 3482342"/>
              <a:gd name="connsiteX60" fmla="*/ 9693355 w 12192000"/>
              <a:gd name="connsiteY60" fmla="*/ 1602632 h 3482342"/>
              <a:gd name="connsiteX61" fmla="*/ 9664242 w 12192000"/>
              <a:gd name="connsiteY61" fmla="*/ 1622075 h 3482342"/>
              <a:gd name="connsiteX62" fmla="*/ 9579195 w 12192000"/>
              <a:gd name="connsiteY62" fmla="*/ 1648017 h 3482342"/>
              <a:gd name="connsiteX63" fmla="*/ 9433652 w 12192000"/>
              <a:gd name="connsiteY63" fmla="*/ 1681174 h 3482342"/>
              <a:gd name="connsiteX64" fmla="*/ 9403775 w 12192000"/>
              <a:gd name="connsiteY64" fmla="*/ 1690403 h 3482342"/>
              <a:gd name="connsiteX65" fmla="*/ 9382503 w 12192000"/>
              <a:gd name="connsiteY65" fmla="*/ 1706957 h 3482342"/>
              <a:gd name="connsiteX66" fmla="*/ 9381410 w 12192000"/>
              <a:gd name="connsiteY66" fmla="*/ 1718312 h 3482342"/>
              <a:gd name="connsiteX67" fmla="*/ 9365685 w 12192000"/>
              <a:gd name="connsiteY67" fmla="*/ 1724772 h 3482342"/>
              <a:gd name="connsiteX68" fmla="*/ 9278020 w 12192000"/>
              <a:gd name="connsiteY68" fmla="*/ 1741161 h 3482342"/>
              <a:gd name="connsiteX69" fmla="*/ 9217145 w 12192000"/>
              <a:gd name="connsiteY69" fmla="*/ 1771195 h 3482342"/>
              <a:gd name="connsiteX70" fmla="*/ 8955875 w 12192000"/>
              <a:gd name="connsiteY70" fmla="*/ 1796806 h 3482342"/>
              <a:gd name="connsiteX71" fmla="*/ 8648415 w 12192000"/>
              <a:gd name="connsiteY71" fmla="*/ 1878623 h 3482342"/>
              <a:gd name="connsiteX72" fmla="*/ 8538519 w 12192000"/>
              <a:gd name="connsiteY72" fmla="*/ 1894114 h 3482342"/>
              <a:gd name="connsiteX73" fmla="*/ 8506541 w 12192000"/>
              <a:gd name="connsiteY73" fmla="*/ 1905955 h 3482342"/>
              <a:gd name="connsiteX74" fmla="*/ 8236214 w 12192000"/>
              <a:gd name="connsiteY74" fmla="*/ 1909725 h 3482342"/>
              <a:gd name="connsiteX75" fmla="*/ 8132104 w 12192000"/>
              <a:gd name="connsiteY75" fmla="*/ 1895727 h 3482342"/>
              <a:gd name="connsiteX76" fmla="*/ 7918078 w 12192000"/>
              <a:gd name="connsiteY76" fmla="*/ 1862668 h 3482342"/>
              <a:gd name="connsiteX77" fmla="*/ 7817899 w 12192000"/>
              <a:gd name="connsiteY77" fmla="*/ 1862176 h 3482342"/>
              <a:gd name="connsiteX78" fmla="*/ 7768994 w 12192000"/>
              <a:gd name="connsiteY78" fmla="*/ 1855721 h 3482342"/>
              <a:gd name="connsiteX79" fmla="*/ 7618027 w 12192000"/>
              <a:gd name="connsiteY79" fmla="*/ 1830959 h 3482342"/>
              <a:gd name="connsiteX80" fmla="*/ 7449425 w 12192000"/>
              <a:gd name="connsiteY80" fmla="*/ 1810910 h 3482342"/>
              <a:gd name="connsiteX81" fmla="*/ 7342915 w 12192000"/>
              <a:gd name="connsiteY81" fmla="*/ 1819827 h 3482342"/>
              <a:gd name="connsiteX82" fmla="*/ 7255191 w 12192000"/>
              <a:gd name="connsiteY82" fmla="*/ 1834354 h 3482342"/>
              <a:gd name="connsiteX83" fmla="*/ 7131205 w 12192000"/>
              <a:gd name="connsiteY83" fmla="*/ 1845557 h 3482342"/>
              <a:gd name="connsiteX84" fmla="*/ 6941837 w 12192000"/>
              <a:gd name="connsiteY84" fmla="*/ 1840640 h 3482342"/>
              <a:gd name="connsiteX85" fmla="*/ 6837145 w 12192000"/>
              <a:gd name="connsiteY85" fmla="*/ 1870724 h 3482342"/>
              <a:gd name="connsiteX86" fmla="*/ 6753991 w 12192000"/>
              <a:gd name="connsiteY86" fmla="*/ 1860969 h 3482342"/>
              <a:gd name="connsiteX87" fmla="*/ 6727754 w 12192000"/>
              <a:gd name="connsiteY87" fmla="*/ 1882372 h 3482342"/>
              <a:gd name="connsiteX88" fmla="*/ 6723371 w 12192000"/>
              <a:gd name="connsiteY88" fmla="*/ 1886494 h 3482342"/>
              <a:gd name="connsiteX89" fmla="*/ 6702779 w 12192000"/>
              <a:gd name="connsiteY89" fmla="*/ 1893601 h 3482342"/>
              <a:gd name="connsiteX90" fmla="*/ 6686657 w 12192000"/>
              <a:gd name="connsiteY90" fmla="*/ 1907344 h 3482342"/>
              <a:gd name="connsiteX91" fmla="*/ 6651330 w 12192000"/>
              <a:gd name="connsiteY91" fmla="*/ 1922921 h 3482342"/>
              <a:gd name="connsiteX92" fmla="*/ 6622958 w 12192000"/>
              <a:gd name="connsiteY92" fmla="*/ 1936255 h 3482342"/>
              <a:gd name="connsiteX93" fmla="*/ 6522602 w 12192000"/>
              <a:gd name="connsiteY93" fmla="*/ 1954133 h 3482342"/>
              <a:gd name="connsiteX94" fmla="*/ 6444344 w 12192000"/>
              <a:gd name="connsiteY94" fmla="*/ 1969663 h 3482342"/>
              <a:gd name="connsiteX95" fmla="*/ 6409626 w 12192000"/>
              <a:gd name="connsiteY95" fmla="*/ 1978846 h 3482342"/>
              <a:gd name="connsiteX96" fmla="*/ 6333446 w 12192000"/>
              <a:gd name="connsiteY96" fmla="*/ 1997163 h 3482342"/>
              <a:gd name="connsiteX97" fmla="*/ 6294933 w 12192000"/>
              <a:gd name="connsiteY97" fmla="*/ 2019412 h 3482342"/>
              <a:gd name="connsiteX98" fmla="*/ 6238719 w 12192000"/>
              <a:gd name="connsiteY98" fmla="*/ 2042547 h 3482342"/>
              <a:gd name="connsiteX99" fmla="*/ 6187205 w 12192000"/>
              <a:gd name="connsiteY99" fmla="*/ 2060048 h 3482342"/>
              <a:gd name="connsiteX100" fmla="*/ 6138780 w 12192000"/>
              <a:gd name="connsiteY100" fmla="*/ 2081918 h 3482342"/>
              <a:gd name="connsiteX101" fmla="*/ 6120125 w 12192000"/>
              <a:gd name="connsiteY101" fmla="*/ 2109475 h 3482342"/>
              <a:gd name="connsiteX102" fmla="*/ 6056576 w 12192000"/>
              <a:gd name="connsiteY102" fmla="*/ 2120066 h 3482342"/>
              <a:gd name="connsiteX103" fmla="*/ 5993794 w 12192000"/>
              <a:gd name="connsiteY103" fmla="*/ 2122569 h 3482342"/>
              <a:gd name="connsiteX104" fmla="*/ 5943601 w 12192000"/>
              <a:gd name="connsiteY104" fmla="*/ 2137719 h 3482342"/>
              <a:gd name="connsiteX105" fmla="*/ 5898141 w 12192000"/>
              <a:gd name="connsiteY105" fmla="*/ 2144806 h 3482342"/>
              <a:gd name="connsiteX106" fmla="*/ 5855337 w 12192000"/>
              <a:gd name="connsiteY106" fmla="*/ 2137719 h 3482342"/>
              <a:gd name="connsiteX107" fmla="*/ 5817682 w 12192000"/>
              <a:gd name="connsiteY107" fmla="*/ 2157358 h 3482342"/>
              <a:gd name="connsiteX108" fmla="*/ 5735300 w 12192000"/>
              <a:gd name="connsiteY108" fmla="*/ 2158902 h 3482342"/>
              <a:gd name="connsiteX109" fmla="*/ 5591469 w 12192000"/>
              <a:gd name="connsiteY109" fmla="*/ 2178389 h 3482342"/>
              <a:gd name="connsiteX110" fmla="*/ 5505818 w 12192000"/>
              <a:gd name="connsiteY110" fmla="*/ 2194207 h 3482342"/>
              <a:gd name="connsiteX111" fmla="*/ 5477574 w 12192000"/>
              <a:gd name="connsiteY111" fmla="*/ 2190677 h 3482342"/>
              <a:gd name="connsiteX112" fmla="*/ 5414282 w 12192000"/>
              <a:gd name="connsiteY112" fmla="*/ 2183070 h 3482342"/>
              <a:gd name="connsiteX113" fmla="*/ 5368369 w 12192000"/>
              <a:gd name="connsiteY113" fmla="*/ 2204272 h 3482342"/>
              <a:gd name="connsiteX114" fmla="*/ 5336354 w 12192000"/>
              <a:gd name="connsiteY114" fmla="*/ 2218920 h 3482342"/>
              <a:gd name="connsiteX115" fmla="*/ 5291263 w 12192000"/>
              <a:gd name="connsiteY115" fmla="*/ 2239182 h 3482342"/>
              <a:gd name="connsiteX116" fmla="*/ 5255152 w 12192000"/>
              <a:gd name="connsiteY116" fmla="*/ 2247164 h 3482342"/>
              <a:gd name="connsiteX117" fmla="*/ 5233796 w 12192000"/>
              <a:gd name="connsiteY117" fmla="*/ 2268260 h 3482342"/>
              <a:gd name="connsiteX118" fmla="*/ 5212786 w 12192000"/>
              <a:gd name="connsiteY118" fmla="*/ 2275408 h 3482342"/>
              <a:gd name="connsiteX119" fmla="*/ 5159401 w 12192000"/>
              <a:gd name="connsiteY119" fmla="*/ 2284343 h 3482342"/>
              <a:gd name="connsiteX120" fmla="*/ 5123830 w 12192000"/>
              <a:gd name="connsiteY120" fmla="*/ 2307070 h 3482342"/>
              <a:gd name="connsiteX121" fmla="*/ 5065426 w 12192000"/>
              <a:gd name="connsiteY121" fmla="*/ 2324076 h 3482342"/>
              <a:gd name="connsiteX122" fmla="*/ 4975908 w 12192000"/>
              <a:gd name="connsiteY122" fmla="*/ 2364128 h 3482342"/>
              <a:gd name="connsiteX123" fmla="*/ 4913723 w 12192000"/>
              <a:gd name="connsiteY123" fmla="*/ 2385265 h 3482342"/>
              <a:gd name="connsiteX124" fmla="*/ 4746485 w 12192000"/>
              <a:gd name="connsiteY124" fmla="*/ 2451769 h 3482342"/>
              <a:gd name="connsiteX125" fmla="*/ 4681588 w 12192000"/>
              <a:gd name="connsiteY125" fmla="*/ 2467494 h 3482342"/>
              <a:gd name="connsiteX126" fmla="*/ 1783655 w 12192000"/>
              <a:gd name="connsiteY126" fmla="*/ 3163860 h 3482342"/>
              <a:gd name="connsiteX127" fmla="*/ 1325955 w 12192000"/>
              <a:gd name="connsiteY127" fmla="*/ 3176692 h 3482342"/>
              <a:gd name="connsiteX128" fmla="*/ 1190384 w 12192000"/>
              <a:gd name="connsiteY128" fmla="*/ 3203504 h 3482342"/>
              <a:gd name="connsiteX129" fmla="*/ 1094537 w 12192000"/>
              <a:gd name="connsiteY129" fmla="*/ 3229469 h 3482342"/>
              <a:gd name="connsiteX130" fmla="*/ 779276 w 12192000"/>
              <a:gd name="connsiteY130" fmla="*/ 3327290 h 3482342"/>
              <a:gd name="connsiteX131" fmla="*/ 600378 w 12192000"/>
              <a:gd name="connsiteY131" fmla="*/ 3335250 h 3482342"/>
              <a:gd name="connsiteX132" fmla="*/ 493457 w 12192000"/>
              <a:gd name="connsiteY132" fmla="*/ 3365044 h 3482342"/>
              <a:gd name="connsiteX133" fmla="*/ 416599 w 12192000"/>
              <a:gd name="connsiteY133" fmla="*/ 3387517 h 3482342"/>
              <a:gd name="connsiteX134" fmla="*/ 349402 w 12192000"/>
              <a:gd name="connsiteY134" fmla="*/ 3380897 h 3482342"/>
              <a:gd name="connsiteX135" fmla="*/ 225952 w 12192000"/>
              <a:gd name="connsiteY135" fmla="*/ 3426352 h 3482342"/>
              <a:gd name="connsiteX136" fmla="*/ 171000 w 12192000"/>
              <a:gd name="connsiteY136" fmla="*/ 3438892 h 3482342"/>
              <a:gd name="connsiteX137" fmla="*/ 88263 w 12192000"/>
              <a:gd name="connsiteY137" fmla="*/ 3479310 h 3482342"/>
              <a:gd name="connsiteX138" fmla="*/ 46713 w 12192000"/>
              <a:gd name="connsiteY138" fmla="*/ 3462986 h 3482342"/>
              <a:gd name="connsiteX139" fmla="*/ 2765 w 12192000"/>
              <a:gd name="connsiteY139" fmla="*/ 3480770 h 3482342"/>
              <a:gd name="connsiteX140" fmla="*/ 0 w 12192000"/>
              <a:gd name="connsiteY140" fmla="*/ 3482342 h 3482342"/>
              <a:gd name="connsiteX141" fmla="*/ 0 w 12192000"/>
              <a:gd name="connsiteY141"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40158 w 12192000"/>
              <a:gd name="connsiteY5" fmla="*/ 651378 h 3482342"/>
              <a:gd name="connsiteX6" fmla="*/ 11923051 w 12192000"/>
              <a:gd name="connsiteY6" fmla="*/ 656045 h 3482342"/>
              <a:gd name="connsiteX7" fmla="*/ 11832939 w 12192000"/>
              <a:gd name="connsiteY7" fmla="*/ 674181 h 3482342"/>
              <a:gd name="connsiteX8" fmla="*/ 11767770 w 12192000"/>
              <a:gd name="connsiteY8" fmla="*/ 683807 h 3482342"/>
              <a:gd name="connsiteX9" fmla="*/ 11728279 w 12192000"/>
              <a:gd name="connsiteY9" fmla="*/ 700816 h 3482342"/>
              <a:gd name="connsiteX10" fmla="*/ 11722533 w 12192000"/>
              <a:gd name="connsiteY10" fmla="*/ 703421 h 3482342"/>
              <a:gd name="connsiteX11" fmla="*/ 11720002 w 12192000"/>
              <a:gd name="connsiteY11" fmla="*/ 710566 h 3482342"/>
              <a:gd name="connsiteX12" fmla="*/ 11707351 w 12192000"/>
              <a:gd name="connsiteY12" fmla="*/ 710310 h 3482342"/>
              <a:gd name="connsiteX13" fmla="*/ 11700369 w 12192000"/>
              <a:gd name="connsiteY13" fmla="*/ 713480 h 3482342"/>
              <a:gd name="connsiteX14" fmla="*/ 11691126 w 12192000"/>
              <a:gd name="connsiteY14" fmla="*/ 726131 h 3482342"/>
              <a:gd name="connsiteX15" fmla="*/ 11657717 w 12192000"/>
              <a:gd name="connsiteY15" fmla="*/ 746701 h 3482342"/>
              <a:gd name="connsiteX16" fmla="*/ 11656818 w 12192000"/>
              <a:gd name="connsiteY16" fmla="*/ 769062 h 3482342"/>
              <a:gd name="connsiteX17" fmla="*/ 11601229 w 12192000"/>
              <a:gd name="connsiteY17" fmla="*/ 785537 h 3482342"/>
              <a:gd name="connsiteX18" fmla="*/ 11501920 w 12192000"/>
              <a:gd name="connsiteY18" fmla="*/ 813109 h 3482342"/>
              <a:gd name="connsiteX19" fmla="*/ 11405286 w 12192000"/>
              <a:gd name="connsiteY19" fmla="*/ 849086 h 3482342"/>
              <a:gd name="connsiteX20" fmla="*/ 11338523 w 12192000"/>
              <a:gd name="connsiteY20" fmla="*/ 852810 h 3482342"/>
              <a:gd name="connsiteX21" fmla="*/ 11334676 w 12192000"/>
              <a:gd name="connsiteY21" fmla="*/ 859677 h 3482342"/>
              <a:gd name="connsiteX22" fmla="*/ 11217448 w 12192000"/>
              <a:gd name="connsiteY22" fmla="*/ 980136 h 3482342"/>
              <a:gd name="connsiteX23" fmla="*/ 11196987 w 12192000"/>
              <a:gd name="connsiteY23" fmla="*/ 1000897 h 3482342"/>
              <a:gd name="connsiteX24" fmla="*/ 11193568 w 12192000"/>
              <a:gd name="connsiteY24" fmla="*/ 1039464 h 3482342"/>
              <a:gd name="connsiteX25" fmla="*/ 11175804 w 12192000"/>
              <a:gd name="connsiteY25" fmla="*/ 1067977 h 3482342"/>
              <a:gd name="connsiteX26" fmla="*/ 11133438 w 12192000"/>
              <a:gd name="connsiteY26" fmla="*/ 1106812 h 3482342"/>
              <a:gd name="connsiteX27" fmla="*/ 11120819 w 12192000"/>
              <a:gd name="connsiteY27" fmla="*/ 1126133 h 3482342"/>
              <a:gd name="connsiteX28" fmla="*/ 11071654 w 12192000"/>
              <a:gd name="connsiteY28" fmla="*/ 1177422 h 3482342"/>
              <a:gd name="connsiteX29" fmla="*/ 11028687 w 12192000"/>
              <a:gd name="connsiteY29" fmla="*/ 1199018 h 3482342"/>
              <a:gd name="connsiteX30" fmla="*/ 10974565 w 12192000"/>
              <a:gd name="connsiteY30" fmla="*/ 1226849 h 3482342"/>
              <a:gd name="connsiteX31" fmla="*/ 10960443 w 12192000"/>
              <a:gd name="connsiteY31" fmla="*/ 1244502 h 3482342"/>
              <a:gd name="connsiteX32" fmla="*/ 10879242 w 12192000"/>
              <a:gd name="connsiteY32" fmla="*/ 1269215 h 3482342"/>
              <a:gd name="connsiteX33" fmla="*/ 10850998 w 12192000"/>
              <a:gd name="connsiteY33" fmla="*/ 1269215 h 3482342"/>
              <a:gd name="connsiteX34" fmla="*/ 10815658 w 12192000"/>
              <a:gd name="connsiteY34" fmla="*/ 1287849 h 3482342"/>
              <a:gd name="connsiteX35" fmla="*/ 10723900 w 12192000"/>
              <a:gd name="connsiteY35" fmla="*/ 1318642 h 3482342"/>
              <a:gd name="connsiteX36" fmla="*/ 10699186 w 12192000"/>
              <a:gd name="connsiteY36" fmla="*/ 1322173 h 3482342"/>
              <a:gd name="connsiteX37" fmla="*/ 10676375 w 12192000"/>
              <a:gd name="connsiteY37" fmla="*/ 1342640 h 3482342"/>
              <a:gd name="connsiteX38" fmla="*/ 10636304 w 12192000"/>
              <a:gd name="connsiteY38" fmla="*/ 1342641 h 3482342"/>
              <a:gd name="connsiteX39" fmla="*/ 10603863 w 12192000"/>
              <a:gd name="connsiteY39" fmla="*/ 1346886 h 3482342"/>
              <a:gd name="connsiteX40" fmla="*/ 10573203 w 12192000"/>
              <a:gd name="connsiteY40" fmla="*/ 1351996 h 3482342"/>
              <a:gd name="connsiteX41" fmla="*/ 10547375 w 12192000"/>
              <a:gd name="connsiteY41" fmla="*/ 1375130 h 3482342"/>
              <a:gd name="connsiteX42" fmla="*/ 10513263 w 12192000"/>
              <a:gd name="connsiteY42" fmla="*/ 1371939 h 3482342"/>
              <a:gd name="connsiteX43" fmla="*/ 10487356 w 12192000"/>
              <a:gd name="connsiteY43" fmla="*/ 1385722 h 3482342"/>
              <a:gd name="connsiteX44" fmla="*/ 10464012 w 12192000"/>
              <a:gd name="connsiteY44" fmla="*/ 1391778 h 3482342"/>
              <a:gd name="connsiteX45" fmla="*/ 10439694 w 12192000"/>
              <a:gd name="connsiteY45" fmla="*/ 1406905 h 3482342"/>
              <a:gd name="connsiteX46" fmla="*/ 10405409 w 12192000"/>
              <a:gd name="connsiteY46" fmla="*/ 1422789 h 3482342"/>
              <a:gd name="connsiteX47" fmla="*/ 10370530 w 12192000"/>
              <a:gd name="connsiteY47" fmla="*/ 1441596 h 3482342"/>
              <a:gd name="connsiteX48" fmla="*/ 10300239 w 12192000"/>
              <a:gd name="connsiteY48" fmla="*/ 1456332 h 3482342"/>
              <a:gd name="connsiteX49" fmla="*/ 10264922 w 12192000"/>
              <a:gd name="connsiteY49" fmla="*/ 1472107 h 3482342"/>
              <a:gd name="connsiteX50" fmla="*/ 10229629 w 12192000"/>
              <a:gd name="connsiteY50" fmla="*/ 1470454 h 3482342"/>
              <a:gd name="connsiteX51" fmla="*/ 10201385 w 12192000"/>
              <a:gd name="connsiteY51" fmla="*/ 1477515 h 3482342"/>
              <a:gd name="connsiteX52" fmla="*/ 10151958 w 12192000"/>
              <a:gd name="connsiteY52" fmla="*/ 1477515 h 3482342"/>
              <a:gd name="connsiteX53" fmla="*/ 10120184 w 12192000"/>
              <a:gd name="connsiteY53" fmla="*/ 1466924 h 3482342"/>
              <a:gd name="connsiteX54" fmla="*/ 10081348 w 12192000"/>
              <a:gd name="connsiteY54" fmla="*/ 1481046 h 3482342"/>
              <a:gd name="connsiteX55" fmla="*/ 10058690 w 12192000"/>
              <a:gd name="connsiteY55" fmla="*/ 1474888 h 3482342"/>
              <a:gd name="connsiteX56" fmla="*/ 10004424 w 12192000"/>
              <a:gd name="connsiteY56" fmla="*/ 1489801 h 3482342"/>
              <a:gd name="connsiteX57" fmla="*/ 9999951 w 12192000"/>
              <a:gd name="connsiteY57" fmla="*/ 1499127 h 3482342"/>
              <a:gd name="connsiteX58" fmla="*/ 9845462 w 12192000"/>
              <a:gd name="connsiteY58" fmla="*/ 1548192 h 3482342"/>
              <a:gd name="connsiteX59" fmla="*/ 9736156 w 12192000"/>
              <a:gd name="connsiteY59" fmla="*/ 1581928 h 3482342"/>
              <a:gd name="connsiteX60" fmla="*/ 9693355 w 12192000"/>
              <a:gd name="connsiteY60" fmla="*/ 1602632 h 3482342"/>
              <a:gd name="connsiteX61" fmla="*/ 9664242 w 12192000"/>
              <a:gd name="connsiteY61" fmla="*/ 1622075 h 3482342"/>
              <a:gd name="connsiteX62" fmla="*/ 9579195 w 12192000"/>
              <a:gd name="connsiteY62" fmla="*/ 1648017 h 3482342"/>
              <a:gd name="connsiteX63" fmla="*/ 9433652 w 12192000"/>
              <a:gd name="connsiteY63" fmla="*/ 1681174 h 3482342"/>
              <a:gd name="connsiteX64" fmla="*/ 9403775 w 12192000"/>
              <a:gd name="connsiteY64" fmla="*/ 1690403 h 3482342"/>
              <a:gd name="connsiteX65" fmla="*/ 9382503 w 12192000"/>
              <a:gd name="connsiteY65" fmla="*/ 1706957 h 3482342"/>
              <a:gd name="connsiteX66" fmla="*/ 9381410 w 12192000"/>
              <a:gd name="connsiteY66" fmla="*/ 1718312 h 3482342"/>
              <a:gd name="connsiteX67" fmla="*/ 9365685 w 12192000"/>
              <a:gd name="connsiteY67" fmla="*/ 1724772 h 3482342"/>
              <a:gd name="connsiteX68" fmla="*/ 9278020 w 12192000"/>
              <a:gd name="connsiteY68" fmla="*/ 1741161 h 3482342"/>
              <a:gd name="connsiteX69" fmla="*/ 9217145 w 12192000"/>
              <a:gd name="connsiteY69" fmla="*/ 1771195 h 3482342"/>
              <a:gd name="connsiteX70" fmla="*/ 8955875 w 12192000"/>
              <a:gd name="connsiteY70" fmla="*/ 1796806 h 3482342"/>
              <a:gd name="connsiteX71" fmla="*/ 8648415 w 12192000"/>
              <a:gd name="connsiteY71" fmla="*/ 1878623 h 3482342"/>
              <a:gd name="connsiteX72" fmla="*/ 8538519 w 12192000"/>
              <a:gd name="connsiteY72" fmla="*/ 1894114 h 3482342"/>
              <a:gd name="connsiteX73" fmla="*/ 8506541 w 12192000"/>
              <a:gd name="connsiteY73" fmla="*/ 1905955 h 3482342"/>
              <a:gd name="connsiteX74" fmla="*/ 8236214 w 12192000"/>
              <a:gd name="connsiteY74" fmla="*/ 1909725 h 3482342"/>
              <a:gd name="connsiteX75" fmla="*/ 8132104 w 12192000"/>
              <a:gd name="connsiteY75" fmla="*/ 1895727 h 3482342"/>
              <a:gd name="connsiteX76" fmla="*/ 7918078 w 12192000"/>
              <a:gd name="connsiteY76" fmla="*/ 1862668 h 3482342"/>
              <a:gd name="connsiteX77" fmla="*/ 7817899 w 12192000"/>
              <a:gd name="connsiteY77" fmla="*/ 1862176 h 3482342"/>
              <a:gd name="connsiteX78" fmla="*/ 7768994 w 12192000"/>
              <a:gd name="connsiteY78" fmla="*/ 1855721 h 3482342"/>
              <a:gd name="connsiteX79" fmla="*/ 7618027 w 12192000"/>
              <a:gd name="connsiteY79" fmla="*/ 1830959 h 3482342"/>
              <a:gd name="connsiteX80" fmla="*/ 7449425 w 12192000"/>
              <a:gd name="connsiteY80" fmla="*/ 1810910 h 3482342"/>
              <a:gd name="connsiteX81" fmla="*/ 7342915 w 12192000"/>
              <a:gd name="connsiteY81" fmla="*/ 1819827 h 3482342"/>
              <a:gd name="connsiteX82" fmla="*/ 7255191 w 12192000"/>
              <a:gd name="connsiteY82" fmla="*/ 1834354 h 3482342"/>
              <a:gd name="connsiteX83" fmla="*/ 7131205 w 12192000"/>
              <a:gd name="connsiteY83" fmla="*/ 1845557 h 3482342"/>
              <a:gd name="connsiteX84" fmla="*/ 6941837 w 12192000"/>
              <a:gd name="connsiteY84" fmla="*/ 1840640 h 3482342"/>
              <a:gd name="connsiteX85" fmla="*/ 6837145 w 12192000"/>
              <a:gd name="connsiteY85" fmla="*/ 1870724 h 3482342"/>
              <a:gd name="connsiteX86" fmla="*/ 6753991 w 12192000"/>
              <a:gd name="connsiteY86" fmla="*/ 1860969 h 3482342"/>
              <a:gd name="connsiteX87" fmla="*/ 6727754 w 12192000"/>
              <a:gd name="connsiteY87" fmla="*/ 1882372 h 3482342"/>
              <a:gd name="connsiteX88" fmla="*/ 6723371 w 12192000"/>
              <a:gd name="connsiteY88" fmla="*/ 1886494 h 3482342"/>
              <a:gd name="connsiteX89" fmla="*/ 6702779 w 12192000"/>
              <a:gd name="connsiteY89" fmla="*/ 1893601 h 3482342"/>
              <a:gd name="connsiteX90" fmla="*/ 6686657 w 12192000"/>
              <a:gd name="connsiteY90" fmla="*/ 1907344 h 3482342"/>
              <a:gd name="connsiteX91" fmla="*/ 6651330 w 12192000"/>
              <a:gd name="connsiteY91" fmla="*/ 1922921 h 3482342"/>
              <a:gd name="connsiteX92" fmla="*/ 6622958 w 12192000"/>
              <a:gd name="connsiteY92" fmla="*/ 1936255 h 3482342"/>
              <a:gd name="connsiteX93" fmla="*/ 6522602 w 12192000"/>
              <a:gd name="connsiteY93" fmla="*/ 1954133 h 3482342"/>
              <a:gd name="connsiteX94" fmla="*/ 6444344 w 12192000"/>
              <a:gd name="connsiteY94" fmla="*/ 1969663 h 3482342"/>
              <a:gd name="connsiteX95" fmla="*/ 6409626 w 12192000"/>
              <a:gd name="connsiteY95" fmla="*/ 1978846 h 3482342"/>
              <a:gd name="connsiteX96" fmla="*/ 6333446 w 12192000"/>
              <a:gd name="connsiteY96" fmla="*/ 1997163 h 3482342"/>
              <a:gd name="connsiteX97" fmla="*/ 6294933 w 12192000"/>
              <a:gd name="connsiteY97" fmla="*/ 2019412 h 3482342"/>
              <a:gd name="connsiteX98" fmla="*/ 6238719 w 12192000"/>
              <a:gd name="connsiteY98" fmla="*/ 2042547 h 3482342"/>
              <a:gd name="connsiteX99" fmla="*/ 6187205 w 12192000"/>
              <a:gd name="connsiteY99" fmla="*/ 2060048 h 3482342"/>
              <a:gd name="connsiteX100" fmla="*/ 6138780 w 12192000"/>
              <a:gd name="connsiteY100" fmla="*/ 2081918 h 3482342"/>
              <a:gd name="connsiteX101" fmla="*/ 6120125 w 12192000"/>
              <a:gd name="connsiteY101" fmla="*/ 2109475 h 3482342"/>
              <a:gd name="connsiteX102" fmla="*/ 6056576 w 12192000"/>
              <a:gd name="connsiteY102" fmla="*/ 2120066 h 3482342"/>
              <a:gd name="connsiteX103" fmla="*/ 5993794 w 12192000"/>
              <a:gd name="connsiteY103" fmla="*/ 2122569 h 3482342"/>
              <a:gd name="connsiteX104" fmla="*/ 5943601 w 12192000"/>
              <a:gd name="connsiteY104" fmla="*/ 2137719 h 3482342"/>
              <a:gd name="connsiteX105" fmla="*/ 5898141 w 12192000"/>
              <a:gd name="connsiteY105" fmla="*/ 2144806 h 3482342"/>
              <a:gd name="connsiteX106" fmla="*/ 5855337 w 12192000"/>
              <a:gd name="connsiteY106" fmla="*/ 2137719 h 3482342"/>
              <a:gd name="connsiteX107" fmla="*/ 5817682 w 12192000"/>
              <a:gd name="connsiteY107" fmla="*/ 2157358 h 3482342"/>
              <a:gd name="connsiteX108" fmla="*/ 5735300 w 12192000"/>
              <a:gd name="connsiteY108" fmla="*/ 2158902 h 3482342"/>
              <a:gd name="connsiteX109" fmla="*/ 5591469 w 12192000"/>
              <a:gd name="connsiteY109" fmla="*/ 2178389 h 3482342"/>
              <a:gd name="connsiteX110" fmla="*/ 5505818 w 12192000"/>
              <a:gd name="connsiteY110" fmla="*/ 2194207 h 3482342"/>
              <a:gd name="connsiteX111" fmla="*/ 5477574 w 12192000"/>
              <a:gd name="connsiteY111" fmla="*/ 2190677 h 3482342"/>
              <a:gd name="connsiteX112" fmla="*/ 5414282 w 12192000"/>
              <a:gd name="connsiteY112" fmla="*/ 2183070 h 3482342"/>
              <a:gd name="connsiteX113" fmla="*/ 5368369 w 12192000"/>
              <a:gd name="connsiteY113" fmla="*/ 2204272 h 3482342"/>
              <a:gd name="connsiteX114" fmla="*/ 5336354 w 12192000"/>
              <a:gd name="connsiteY114" fmla="*/ 2218920 h 3482342"/>
              <a:gd name="connsiteX115" fmla="*/ 5291263 w 12192000"/>
              <a:gd name="connsiteY115" fmla="*/ 2239182 h 3482342"/>
              <a:gd name="connsiteX116" fmla="*/ 5255152 w 12192000"/>
              <a:gd name="connsiteY116" fmla="*/ 2247164 h 3482342"/>
              <a:gd name="connsiteX117" fmla="*/ 5233796 w 12192000"/>
              <a:gd name="connsiteY117" fmla="*/ 2268260 h 3482342"/>
              <a:gd name="connsiteX118" fmla="*/ 5212786 w 12192000"/>
              <a:gd name="connsiteY118" fmla="*/ 2275408 h 3482342"/>
              <a:gd name="connsiteX119" fmla="*/ 5159401 w 12192000"/>
              <a:gd name="connsiteY119" fmla="*/ 2284343 h 3482342"/>
              <a:gd name="connsiteX120" fmla="*/ 5123830 w 12192000"/>
              <a:gd name="connsiteY120" fmla="*/ 2307070 h 3482342"/>
              <a:gd name="connsiteX121" fmla="*/ 5065426 w 12192000"/>
              <a:gd name="connsiteY121" fmla="*/ 2324076 h 3482342"/>
              <a:gd name="connsiteX122" fmla="*/ 4975908 w 12192000"/>
              <a:gd name="connsiteY122" fmla="*/ 2364128 h 3482342"/>
              <a:gd name="connsiteX123" fmla="*/ 4913723 w 12192000"/>
              <a:gd name="connsiteY123" fmla="*/ 2385265 h 3482342"/>
              <a:gd name="connsiteX124" fmla="*/ 4746485 w 12192000"/>
              <a:gd name="connsiteY124" fmla="*/ 2451769 h 3482342"/>
              <a:gd name="connsiteX125" fmla="*/ 4681588 w 12192000"/>
              <a:gd name="connsiteY125" fmla="*/ 2467494 h 3482342"/>
              <a:gd name="connsiteX126" fmla="*/ 1783655 w 12192000"/>
              <a:gd name="connsiteY126" fmla="*/ 3163860 h 3482342"/>
              <a:gd name="connsiteX127" fmla="*/ 1325955 w 12192000"/>
              <a:gd name="connsiteY127" fmla="*/ 3176692 h 3482342"/>
              <a:gd name="connsiteX128" fmla="*/ 1190384 w 12192000"/>
              <a:gd name="connsiteY128" fmla="*/ 3203504 h 3482342"/>
              <a:gd name="connsiteX129" fmla="*/ 1094537 w 12192000"/>
              <a:gd name="connsiteY129" fmla="*/ 3229469 h 3482342"/>
              <a:gd name="connsiteX130" fmla="*/ 1013254 w 12192000"/>
              <a:gd name="connsiteY130" fmla="*/ 3263949 h 3482342"/>
              <a:gd name="connsiteX131" fmla="*/ 779276 w 12192000"/>
              <a:gd name="connsiteY131" fmla="*/ 3327290 h 3482342"/>
              <a:gd name="connsiteX132" fmla="*/ 600378 w 12192000"/>
              <a:gd name="connsiteY132" fmla="*/ 3335250 h 3482342"/>
              <a:gd name="connsiteX133" fmla="*/ 493457 w 12192000"/>
              <a:gd name="connsiteY133" fmla="*/ 3365044 h 3482342"/>
              <a:gd name="connsiteX134" fmla="*/ 416599 w 12192000"/>
              <a:gd name="connsiteY134" fmla="*/ 3387517 h 3482342"/>
              <a:gd name="connsiteX135" fmla="*/ 349402 w 12192000"/>
              <a:gd name="connsiteY135" fmla="*/ 3380897 h 3482342"/>
              <a:gd name="connsiteX136" fmla="*/ 225952 w 12192000"/>
              <a:gd name="connsiteY136" fmla="*/ 3426352 h 3482342"/>
              <a:gd name="connsiteX137" fmla="*/ 171000 w 12192000"/>
              <a:gd name="connsiteY137" fmla="*/ 3438892 h 3482342"/>
              <a:gd name="connsiteX138" fmla="*/ 88263 w 12192000"/>
              <a:gd name="connsiteY138" fmla="*/ 3479310 h 3482342"/>
              <a:gd name="connsiteX139" fmla="*/ 46713 w 12192000"/>
              <a:gd name="connsiteY139" fmla="*/ 3462986 h 3482342"/>
              <a:gd name="connsiteX140" fmla="*/ 2765 w 12192000"/>
              <a:gd name="connsiteY140" fmla="*/ 3480770 h 3482342"/>
              <a:gd name="connsiteX141" fmla="*/ 0 w 12192000"/>
              <a:gd name="connsiteY141" fmla="*/ 3482342 h 3482342"/>
              <a:gd name="connsiteX142" fmla="*/ 0 w 12192000"/>
              <a:gd name="connsiteY142"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40158 w 12192000"/>
              <a:gd name="connsiteY5" fmla="*/ 651378 h 3482342"/>
              <a:gd name="connsiteX6" fmla="*/ 11923051 w 12192000"/>
              <a:gd name="connsiteY6" fmla="*/ 656045 h 3482342"/>
              <a:gd name="connsiteX7" fmla="*/ 11832939 w 12192000"/>
              <a:gd name="connsiteY7" fmla="*/ 674181 h 3482342"/>
              <a:gd name="connsiteX8" fmla="*/ 11767770 w 12192000"/>
              <a:gd name="connsiteY8" fmla="*/ 683807 h 3482342"/>
              <a:gd name="connsiteX9" fmla="*/ 11728279 w 12192000"/>
              <a:gd name="connsiteY9" fmla="*/ 700816 h 3482342"/>
              <a:gd name="connsiteX10" fmla="*/ 11722533 w 12192000"/>
              <a:gd name="connsiteY10" fmla="*/ 703421 h 3482342"/>
              <a:gd name="connsiteX11" fmla="*/ 11720002 w 12192000"/>
              <a:gd name="connsiteY11" fmla="*/ 710566 h 3482342"/>
              <a:gd name="connsiteX12" fmla="*/ 11707351 w 12192000"/>
              <a:gd name="connsiteY12" fmla="*/ 710310 h 3482342"/>
              <a:gd name="connsiteX13" fmla="*/ 11700369 w 12192000"/>
              <a:gd name="connsiteY13" fmla="*/ 713480 h 3482342"/>
              <a:gd name="connsiteX14" fmla="*/ 11691126 w 12192000"/>
              <a:gd name="connsiteY14" fmla="*/ 726131 h 3482342"/>
              <a:gd name="connsiteX15" fmla="*/ 11657717 w 12192000"/>
              <a:gd name="connsiteY15" fmla="*/ 746701 h 3482342"/>
              <a:gd name="connsiteX16" fmla="*/ 11656818 w 12192000"/>
              <a:gd name="connsiteY16" fmla="*/ 769062 h 3482342"/>
              <a:gd name="connsiteX17" fmla="*/ 11601229 w 12192000"/>
              <a:gd name="connsiteY17" fmla="*/ 785537 h 3482342"/>
              <a:gd name="connsiteX18" fmla="*/ 11501920 w 12192000"/>
              <a:gd name="connsiteY18" fmla="*/ 813109 h 3482342"/>
              <a:gd name="connsiteX19" fmla="*/ 11405286 w 12192000"/>
              <a:gd name="connsiteY19" fmla="*/ 849086 h 3482342"/>
              <a:gd name="connsiteX20" fmla="*/ 11338523 w 12192000"/>
              <a:gd name="connsiteY20" fmla="*/ 852810 h 3482342"/>
              <a:gd name="connsiteX21" fmla="*/ 11334676 w 12192000"/>
              <a:gd name="connsiteY21" fmla="*/ 859677 h 3482342"/>
              <a:gd name="connsiteX22" fmla="*/ 11217448 w 12192000"/>
              <a:gd name="connsiteY22" fmla="*/ 980136 h 3482342"/>
              <a:gd name="connsiteX23" fmla="*/ 11196987 w 12192000"/>
              <a:gd name="connsiteY23" fmla="*/ 1000897 h 3482342"/>
              <a:gd name="connsiteX24" fmla="*/ 11193568 w 12192000"/>
              <a:gd name="connsiteY24" fmla="*/ 1039464 h 3482342"/>
              <a:gd name="connsiteX25" fmla="*/ 11175804 w 12192000"/>
              <a:gd name="connsiteY25" fmla="*/ 1067977 h 3482342"/>
              <a:gd name="connsiteX26" fmla="*/ 11133438 w 12192000"/>
              <a:gd name="connsiteY26" fmla="*/ 1106812 h 3482342"/>
              <a:gd name="connsiteX27" fmla="*/ 11120819 w 12192000"/>
              <a:gd name="connsiteY27" fmla="*/ 1126133 h 3482342"/>
              <a:gd name="connsiteX28" fmla="*/ 11071654 w 12192000"/>
              <a:gd name="connsiteY28" fmla="*/ 1177422 h 3482342"/>
              <a:gd name="connsiteX29" fmla="*/ 11028687 w 12192000"/>
              <a:gd name="connsiteY29" fmla="*/ 1199018 h 3482342"/>
              <a:gd name="connsiteX30" fmla="*/ 10974565 w 12192000"/>
              <a:gd name="connsiteY30" fmla="*/ 1226849 h 3482342"/>
              <a:gd name="connsiteX31" fmla="*/ 10960443 w 12192000"/>
              <a:gd name="connsiteY31" fmla="*/ 1244502 h 3482342"/>
              <a:gd name="connsiteX32" fmla="*/ 10879242 w 12192000"/>
              <a:gd name="connsiteY32" fmla="*/ 1269215 h 3482342"/>
              <a:gd name="connsiteX33" fmla="*/ 10850998 w 12192000"/>
              <a:gd name="connsiteY33" fmla="*/ 1269215 h 3482342"/>
              <a:gd name="connsiteX34" fmla="*/ 10815658 w 12192000"/>
              <a:gd name="connsiteY34" fmla="*/ 1287849 h 3482342"/>
              <a:gd name="connsiteX35" fmla="*/ 10723900 w 12192000"/>
              <a:gd name="connsiteY35" fmla="*/ 1318642 h 3482342"/>
              <a:gd name="connsiteX36" fmla="*/ 10699186 w 12192000"/>
              <a:gd name="connsiteY36" fmla="*/ 1322173 h 3482342"/>
              <a:gd name="connsiteX37" fmla="*/ 10676375 w 12192000"/>
              <a:gd name="connsiteY37" fmla="*/ 1342640 h 3482342"/>
              <a:gd name="connsiteX38" fmla="*/ 10636304 w 12192000"/>
              <a:gd name="connsiteY38" fmla="*/ 1342641 h 3482342"/>
              <a:gd name="connsiteX39" fmla="*/ 10603863 w 12192000"/>
              <a:gd name="connsiteY39" fmla="*/ 1346886 h 3482342"/>
              <a:gd name="connsiteX40" fmla="*/ 10573203 w 12192000"/>
              <a:gd name="connsiteY40" fmla="*/ 1351996 h 3482342"/>
              <a:gd name="connsiteX41" fmla="*/ 10547375 w 12192000"/>
              <a:gd name="connsiteY41" fmla="*/ 1375130 h 3482342"/>
              <a:gd name="connsiteX42" fmla="*/ 10513263 w 12192000"/>
              <a:gd name="connsiteY42" fmla="*/ 1371939 h 3482342"/>
              <a:gd name="connsiteX43" fmla="*/ 10487356 w 12192000"/>
              <a:gd name="connsiteY43" fmla="*/ 1385722 h 3482342"/>
              <a:gd name="connsiteX44" fmla="*/ 10464012 w 12192000"/>
              <a:gd name="connsiteY44" fmla="*/ 1391778 h 3482342"/>
              <a:gd name="connsiteX45" fmla="*/ 10439694 w 12192000"/>
              <a:gd name="connsiteY45" fmla="*/ 1406905 h 3482342"/>
              <a:gd name="connsiteX46" fmla="*/ 10405409 w 12192000"/>
              <a:gd name="connsiteY46" fmla="*/ 1422789 h 3482342"/>
              <a:gd name="connsiteX47" fmla="*/ 10370530 w 12192000"/>
              <a:gd name="connsiteY47" fmla="*/ 1441596 h 3482342"/>
              <a:gd name="connsiteX48" fmla="*/ 10300239 w 12192000"/>
              <a:gd name="connsiteY48" fmla="*/ 1456332 h 3482342"/>
              <a:gd name="connsiteX49" fmla="*/ 10264922 w 12192000"/>
              <a:gd name="connsiteY49" fmla="*/ 1472107 h 3482342"/>
              <a:gd name="connsiteX50" fmla="*/ 10229629 w 12192000"/>
              <a:gd name="connsiteY50" fmla="*/ 1470454 h 3482342"/>
              <a:gd name="connsiteX51" fmla="*/ 10201385 w 12192000"/>
              <a:gd name="connsiteY51" fmla="*/ 1477515 h 3482342"/>
              <a:gd name="connsiteX52" fmla="*/ 10151958 w 12192000"/>
              <a:gd name="connsiteY52" fmla="*/ 1477515 h 3482342"/>
              <a:gd name="connsiteX53" fmla="*/ 10120184 w 12192000"/>
              <a:gd name="connsiteY53" fmla="*/ 1466924 h 3482342"/>
              <a:gd name="connsiteX54" fmla="*/ 10081348 w 12192000"/>
              <a:gd name="connsiteY54" fmla="*/ 1481046 h 3482342"/>
              <a:gd name="connsiteX55" fmla="*/ 10058690 w 12192000"/>
              <a:gd name="connsiteY55" fmla="*/ 1474888 h 3482342"/>
              <a:gd name="connsiteX56" fmla="*/ 10004424 w 12192000"/>
              <a:gd name="connsiteY56" fmla="*/ 1489801 h 3482342"/>
              <a:gd name="connsiteX57" fmla="*/ 9999951 w 12192000"/>
              <a:gd name="connsiteY57" fmla="*/ 1499127 h 3482342"/>
              <a:gd name="connsiteX58" fmla="*/ 9845462 w 12192000"/>
              <a:gd name="connsiteY58" fmla="*/ 1548192 h 3482342"/>
              <a:gd name="connsiteX59" fmla="*/ 9736156 w 12192000"/>
              <a:gd name="connsiteY59" fmla="*/ 1581928 h 3482342"/>
              <a:gd name="connsiteX60" fmla="*/ 9693355 w 12192000"/>
              <a:gd name="connsiteY60" fmla="*/ 1602632 h 3482342"/>
              <a:gd name="connsiteX61" fmla="*/ 9664242 w 12192000"/>
              <a:gd name="connsiteY61" fmla="*/ 1622075 h 3482342"/>
              <a:gd name="connsiteX62" fmla="*/ 9579195 w 12192000"/>
              <a:gd name="connsiteY62" fmla="*/ 1648017 h 3482342"/>
              <a:gd name="connsiteX63" fmla="*/ 9433652 w 12192000"/>
              <a:gd name="connsiteY63" fmla="*/ 1681174 h 3482342"/>
              <a:gd name="connsiteX64" fmla="*/ 9403775 w 12192000"/>
              <a:gd name="connsiteY64" fmla="*/ 1690403 h 3482342"/>
              <a:gd name="connsiteX65" fmla="*/ 9382503 w 12192000"/>
              <a:gd name="connsiteY65" fmla="*/ 1706957 h 3482342"/>
              <a:gd name="connsiteX66" fmla="*/ 9381410 w 12192000"/>
              <a:gd name="connsiteY66" fmla="*/ 1718312 h 3482342"/>
              <a:gd name="connsiteX67" fmla="*/ 9365685 w 12192000"/>
              <a:gd name="connsiteY67" fmla="*/ 1724772 h 3482342"/>
              <a:gd name="connsiteX68" fmla="*/ 9278020 w 12192000"/>
              <a:gd name="connsiteY68" fmla="*/ 1741161 h 3482342"/>
              <a:gd name="connsiteX69" fmla="*/ 9217145 w 12192000"/>
              <a:gd name="connsiteY69" fmla="*/ 1771195 h 3482342"/>
              <a:gd name="connsiteX70" fmla="*/ 8955875 w 12192000"/>
              <a:gd name="connsiteY70" fmla="*/ 1796806 h 3482342"/>
              <a:gd name="connsiteX71" fmla="*/ 8648415 w 12192000"/>
              <a:gd name="connsiteY71" fmla="*/ 1878623 h 3482342"/>
              <a:gd name="connsiteX72" fmla="*/ 8538519 w 12192000"/>
              <a:gd name="connsiteY72" fmla="*/ 1894114 h 3482342"/>
              <a:gd name="connsiteX73" fmla="*/ 8506541 w 12192000"/>
              <a:gd name="connsiteY73" fmla="*/ 1905955 h 3482342"/>
              <a:gd name="connsiteX74" fmla="*/ 8236214 w 12192000"/>
              <a:gd name="connsiteY74" fmla="*/ 1909725 h 3482342"/>
              <a:gd name="connsiteX75" fmla="*/ 8132104 w 12192000"/>
              <a:gd name="connsiteY75" fmla="*/ 1895727 h 3482342"/>
              <a:gd name="connsiteX76" fmla="*/ 7918078 w 12192000"/>
              <a:gd name="connsiteY76" fmla="*/ 1862668 h 3482342"/>
              <a:gd name="connsiteX77" fmla="*/ 7817899 w 12192000"/>
              <a:gd name="connsiteY77" fmla="*/ 1862176 h 3482342"/>
              <a:gd name="connsiteX78" fmla="*/ 7768994 w 12192000"/>
              <a:gd name="connsiteY78" fmla="*/ 1855721 h 3482342"/>
              <a:gd name="connsiteX79" fmla="*/ 7618027 w 12192000"/>
              <a:gd name="connsiteY79" fmla="*/ 1830959 h 3482342"/>
              <a:gd name="connsiteX80" fmla="*/ 7449425 w 12192000"/>
              <a:gd name="connsiteY80" fmla="*/ 1810910 h 3482342"/>
              <a:gd name="connsiteX81" fmla="*/ 7342915 w 12192000"/>
              <a:gd name="connsiteY81" fmla="*/ 1819827 h 3482342"/>
              <a:gd name="connsiteX82" fmla="*/ 7255191 w 12192000"/>
              <a:gd name="connsiteY82" fmla="*/ 1834354 h 3482342"/>
              <a:gd name="connsiteX83" fmla="*/ 7131205 w 12192000"/>
              <a:gd name="connsiteY83" fmla="*/ 1845557 h 3482342"/>
              <a:gd name="connsiteX84" fmla="*/ 6941837 w 12192000"/>
              <a:gd name="connsiteY84" fmla="*/ 1840640 h 3482342"/>
              <a:gd name="connsiteX85" fmla="*/ 6837145 w 12192000"/>
              <a:gd name="connsiteY85" fmla="*/ 1870724 h 3482342"/>
              <a:gd name="connsiteX86" fmla="*/ 6753991 w 12192000"/>
              <a:gd name="connsiteY86" fmla="*/ 1860969 h 3482342"/>
              <a:gd name="connsiteX87" fmla="*/ 6727754 w 12192000"/>
              <a:gd name="connsiteY87" fmla="*/ 1882372 h 3482342"/>
              <a:gd name="connsiteX88" fmla="*/ 6723371 w 12192000"/>
              <a:gd name="connsiteY88" fmla="*/ 1886494 h 3482342"/>
              <a:gd name="connsiteX89" fmla="*/ 6702779 w 12192000"/>
              <a:gd name="connsiteY89" fmla="*/ 1893601 h 3482342"/>
              <a:gd name="connsiteX90" fmla="*/ 6686657 w 12192000"/>
              <a:gd name="connsiteY90" fmla="*/ 1907344 h 3482342"/>
              <a:gd name="connsiteX91" fmla="*/ 6651330 w 12192000"/>
              <a:gd name="connsiteY91" fmla="*/ 1922921 h 3482342"/>
              <a:gd name="connsiteX92" fmla="*/ 6622958 w 12192000"/>
              <a:gd name="connsiteY92" fmla="*/ 1936255 h 3482342"/>
              <a:gd name="connsiteX93" fmla="*/ 6522602 w 12192000"/>
              <a:gd name="connsiteY93" fmla="*/ 1954133 h 3482342"/>
              <a:gd name="connsiteX94" fmla="*/ 6444344 w 12192000"/>
              <a:gd name="connsiteY94" fmla="*/ 1969663 h 3482342"/>
              <a:gd name="connsiteX95" fmla="*/ 6409626 w 12192000"/>
              <a:gd name="connsiteY95" fmla="*/ 1978846 h 3482342"/>
              <a:gd name="connsiteX96" fmla="*/ 6333446 w 12192000"/>
              <a:gd name="connsiteY96" fmla="*/ 1997163 h 3482342"/>
              <a:gd name="connsiteX97" fmla="*/ 6294933 w 12192000"/>
              <a:gd name="connsiteY97" fmla="*/ 2019412 h 3482342"/>
              <a:gd name="connsiteX98" fmla="*/ 6238719 w 12192000"/>
              <a:gd name="connsiteY98" fmla="*/ 2042547 h 3482342"/>
              <a:gd name="connsiteX99" fmla="*/ 6187205 w 12192000"/>
              <a:gd name="connsiteY99" fmla="*/ 2060048 h 3482342"/>
              <a:gd name="connsiteX100" fmla="*/ 6138780 w 12192000"/>
              <a:gd name="connsiteY100" fmla="*/ 2081918 h 3482342"/>
              <a:gd name="connsiteX101" fmla="*/ 6120125 w 12192000"/>
              <a:gd name="connsiteY101" fmla="*/ 2109475 h 3482342"/>
              <a:gd name="connsiteX102" fmla="*/ 6056576 w 12192000"/>
              <a:gd name="connsiteY102" fmla="*/ 2120066 h 3482342"/>
              <a:gd name="connsiteX103" fmla="*/ 5993794 w 12192000"/>
              <a:gd name="connsiteY103" fmla="*/ 2122569 h 3482342"/>
              <a:gd name="connsiteX104" fmla="*/ 5943601 w 12192000"/>
              <a:gd name="connsiteY104" fmla="*/ 2137719 h 3482342"/>
              <a:gd name="connsiteX105" fmla="*/ 5898141 w 12192000"/>
              <a:gd name="connsiteY105" fmla="*/ 2144806 h 3482342"/>
              <a:gd name="connsiteX106" fmla="*/ 5855337 w 12192000"/>
              <a:gd name="connsiteY106" fmla="*/ 2137719 h 3482342"/>
              <a:gd name="connsiteX107" fmla="*/ 5817682 w 12192000"/>
              <a:gd name="connsiteY107" fmla="*/ 2157358 h 3482342"/>
              <a:gd name="connsiteX108" fmla="*/ 5735300 w 12192000"/>
              <a:gd name="connsiteY108" fmla="*/ 2158902 h 3482342"/>
              <a:gd name="connsiteX109" fmla="*/ 5591469 w 12192000"/>
              <a:gd name="connsiteY109" fmla="*/ 2178389 h 3482342"/>
              <a:gd name="connsiteX110" fmla="*/ 5505818 w 12192000"/>
              <a:gd name="connsiteY110" fmla="*/ 2194207 h 3482342"/>
              <a:gd name="connsiteX111" fmla="*/ 5477574 w 12192000"/>
              <a:gd name="connsiteY111" fmla="*/ 2190677 h 3482342"/>
              <a:gd name="connsiteX112" fmla="*/ 5414282 w 12192000"/>
              <a:gd name="connsiteY112" fmla="*/ 2183070 h 3482342"/>
              <a:gd name="connsiteX113" fmla="*/ 5368369 w 12192000"/>
              <a:gd name="connsiteY113" fmla="*/ 2204272 h 3482342"/>
              <a:gd name="connsiteX114" fmla="*/ 5336354 w 12192000"/>
              <a:gd name="connsiteY114" fmla="*/ 2218920 h 3482342"/>
              <a:gd name="connsiteX115" fmla="*/ 5291263 w 12192000"/>
              <a:gd name="connsiteY115" fmla="*/ 2239182 h 3482342"/>
              <a:gd name="connsiteX116" fmla="*/ 5255152 w 12192000"/>
              <a:gd name="connsiteY116" fmla="*/ 2247164 h 3482342"/>
              <a:gd name="connsiteX117" fmla="*/ 5233796 w 12192000"/>
              <a:gd name="connsiteY117" fmla="*/ 2268260 h 3482342"/>
              <a:gd name="connsiteX118" fmla="*/ 5212786 w 12192000"/>
              <a:gd name="connsiteY118" fmla="*/ 2275408 h 3482342"/>
              <a:gd name="connsiteX119" fmla="*/ 5159401 w 12192000"/>
              <a:gd name="connsiteY119" fmla="*/ 2284343 h 3482342"/>
              <a:gd name="connsiteX120" fmla="*/ 5123830 w 12192000"/>
              <a:gd name="connsiteY120" fmla="*/ 2307070 h 3482342"/>
              <a:gd name="connsiteX121" fmla="*/ 5065426 w 12192000"/>
              <a:gd name="connsiteY121" fmla="*/ 2324076 h 3482342"/>
              <a:gd name="connsiteX122" fmla="*/ 4975908 w 12192000"/>
              <a:gd name="connsiteY122" fmla="*/ 2364128 h 3482342"/>
              <a:gd name="connsiteX123" fmla="*/ 4913723 w 12192000"/>
              <a:gd name="connsiteY123" fmla="*/ 2385265 h 3482342"/>
              <a:gd name="connsiteX124" fmla="*/ 4746485 w 12192000"/>
              <a:gd name="connsiteY124" fmla="*/ 2451769 h 3482342"/>
              <a:gd name="connsiteX125" fmla="*/ 4681588 w 12192000"/>
              <a:gd name="connsiteY125" fmla="*/ 2467494 h 3482342"/>
              <a:gd name="connsiteX126" fmla="*/ 1783655 w 12192000"/>
              <a:gd name="connsiteY126" fmla="*/ 3163860 h 3482342"/>
              <a:gd name="connsiteX127" fmla="*/ 1325955 w 12192000"/>
              <a:gd name="connsiteY127" fmla="*/ 3176692 h 3482342"/>
              <a:gd name="connsiteX128" fmla="*/ 1190384 w 12192000"/>
              <a:gd name="connsiteY128" fmla="*/ 3203504 h 3482342"/>
              <a:gd name="connsiteX129" fmla="*/ 1094537 w 12192000"/>
              <a:gd name="connsiteY129" fmla="*/ 3229469 h 3482342"/>
              <a:gd name="connsiteX130" fmla="*/ 1013254 w 12192000"/>
              <a:gd name="connsiteY130" fmla="*/ 3263949 h 3482342"/>
              <a:gd name="connsiteX131" fmla="*/ 779276 w 12192000"/>
              <a:gd name="connsiteY131" fmla="*/ 3327290 h 3482342"/>
              <a:gd name="connsiteX132" fmla="*/ 600378 w 12192000"/>
              <a:gd name="connsiteY132" fmla="*/ 3335250 h 3482342"/>
              <a:gd name="connsiteX133" fmla="*/ 493457 w 12192000"/>
              <a:gd name="connsiteY133" fmla="*/ 3365044 h 3482342"/>
              <a:gd name="connsiteX134" fmla="*/ 416599 w 12192000"/>
              <a:gd name="connsiteY134" fmla="*/ 3387517 h 3482342"/>
              <a:gd name="connsiteX135" fmla="*/ 349402 w 12192000"/>
              <a:gd name="connsiteY135" fmla="*/ 3380897 h 3482342"/>
              <a:gd name="connsiteX136" fmla="*/ 225952 w 12192000"/>
              <a:gd name="connsiteY136" fmla="*/ 3426352 h 3482342"/>
              <a:gd name="connsiteX137" fmla="*/ 171000 w 12192000"/>
              <a:gd name="connsiteY137" fmla="*/ 3438892 h 3482342"/>
              <a:gd name="connsiteX138" fmla="*/ 88263 w 12192000"/>
              <a:gd name="connsiteY138" fmla="*/ 3479310 h 3482342"/>
              <a:gd name="connsiteX139" fmla="*/ 46713 w 12192000"/>
              <a:gd name="connsiteY139" fmla="*/ 3462986 h 3482342"/>
              <a:gd name="connsiteX140" fmla="*/ 2765 w 12192000"/>
              <a:gd name="connsiteY140" fmla="*/ 3480770 h 3482342"/>
              <a:gd name="connsiteX141" fmla="*/ 0 w 12192000"/>
              <a:gd name="connsiteY141" fmla="*/ 3482342 h 3482342"/>
              <a:gd name="connsiteX142" fmla="*/ 0 w 12192000"/>
              <a:gd name="connsiteY142"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40158 w 12192000"/>
              <a:gd name="connsiteY5" fmla="*/ 651378 h 3482342"/>
              <a:gd name="connsiteX6" fmla="*/ 11923051 w 12192000"/>
              <a:gd name="connsiteY6" fmla="*/ 656045 h 3482342"/>
              <a:gd name="connsiteX7" fmla="*/ 11832939 w 12192000"/>
              <a:gd name="connsiteY7" fmla="*/ 674181 h 3482342"/>
              <a:gd name="connsiteX8" fmla="*/ 11767770 w 12192000"/>
              <a:gd name="connsiteY8" fmla="*/ 683807 h 3482342"/>
              <a:gd name="connsiteX9" fmla="*/ 11728279 w 12192000"/>
              <a:gd name="connsiteY9" fmla="*/ 700816 h 3482342"/>
              <a:gd name="connsiteX10" fmla="*/ 11722533 w 12192000"/>
              <a:gd name="connsiteY10" fmla="*/ 703421 h 3482342"/>
              <a:gd name="connsiteX11" fmla="*/ 11720002 w 12192000"/>
              <a:gd name="connsiteY11" fmla="*/ 710566 h 3482342"/>
              <a:gd name="connsiteX12" fmla="*/ 11707351 w 12192000"/>
              <a:gd name="connsiteY12" fmla="*/ 710310 h 3482342"/>
              <a:gd name="connsiteX13" fmla="*/ 11700369 w 12192000"/>
              <a:gd name="connsiteY13" fmla="*/ 713480 h 3482342"/>
              <a:gd name="connsiteX14" fmla="*/ 11691126 w 12192000"/>
              <a:gd name="connsiteY14" fmla="*/ 726131 h 3482342"/>
              <a:gd name="connsiteX15" fmla="*/ 11657717 w 12192000"/>
              <a:gd name="connsiteY15" fmla="*/ 746701 h 3482342"/>
              <a:gd name="connsiteX16" fmla="*/ 11656818 w 12192000"/>
              <a:gd name="connsiteY16" fmla="*/ 769062 h 3482342"/>
              <a:gd name="connsiteX17" fmla="*/ 11601229 w 12192000"/>
              <a:gd name="connsiteY17" fmla="*/ 785537 h 3482342"/>
              <a:gd name="connsiteX18" fmla="*/ 11501920 w 12192000"/>
              <a:gd name="connsiteY18" fmla="*/ 813109 h 3482342"/>
              <a:gd name="connsiteX19" fmla="*/ 11405286 w 12192000"/>
              <a:gd name="connsiteY19" fmla="*/ 849086 h 3482342"/>
              <a:gd name="connsiteX20" fmla="*/ 11338523 w 12192000"/>
              <a:gd name="connsiteY20" fmla="*/ 852810 h 3482342"/>
              <a:gd name="connsiteX21" fmla="*/ 11334676 w 12192000"/>
              <a:gd name="connsiteY21" fmla="*/ 859677 h 3482342"/>
              <a:gd name="connsiteX22" fmla="*/ 11217448 w 12192000"/>
              <a:gd name="connsiteY22" fmla="*/ 980136 h 3482342"/>
              <a:gd name="connsiteX23" fmla="*/ 11196987 w 12192000"/>
              <a:gd name="connsiteY23" fmla="*/ 1000897 h 3482342"/>
              <a:gd name="connsiteX24" fmla="*/ 11193568 w 12192000"/>
              <a:gd name="connsiteY24" fmla="*/ 1039464 h 3482342"/>
              <a:gd name="connsiteX25" fmla="*/ 11175804 w 12192000"/>
              <a:gd name="connsiteY25" fmla="*/ 1067977 h 3482342"/>
              <a:gd name="connsiteX26" fmla="*/ 11133438 w 12192000"/>
              <a:gd name="connsiteY26" fmla="*/ 1106812 h 3482342"/>
              <a:gd name="connsiteX27" fmla="*/ 11120819 w 12192000"/>
              <a:gd name="connsiteY27" fmla="*/ 1126133 h 3482342"/>
              <a:gd name="connsiteX28" fmla="*/ 11071654 w 12192000"/>
              <a:gd name="connsiteY28" fmla="*/ 1177422 h 3482342"/>
              <a:gd name="connsiteX29" fmla="*/ 11028687 w 12192000"/>
              <a:gd name="connsiteY29" fmla="*/ 1199018 h 3482342"/>
              <a:gd name="connsiteX30" fmla="*/ 10974565 w 12192000"/>
              <a:gd name="connsiteY30" fmla="*/ 1226849 h 3482342"/>
              <a:gd name="connsiteX31" fmla="*/ 10960443 w 12192000"/>
              <a:gd name="connsiteY31" fmla="*/ 1244502 h 3482342"/>
              <a:gd name="connsiteX32" fmla="*/ 10879242 w 12192000"/>
              <a:gd name="connsiteY32" fmla="*/ 1269215 h 3482342"/>
              <a:gd name="connsiteX33" fmla="*/ 10850998 w 12192000"/>
              <a:gd name="connsiteY33" fmla="*/ 1269215 h 3482342"/>
              <a:gd name="connsiteX34" fmla="*/ 10815658 w 12192000"/>
              <a:gd name="connsiteY34" fmla="*/ 1287849 h 3482342"/>
              <a:gd name="connsiteX35" fmla="*/ 10723900 w 12192000"/>
              <a:gd name="connsiteY35" fmla="*/ 1318642 h 3482342"/>
              <a:gd name="connsiteX36" fmla="*/ 10699186 w 12192000"/>
              <a:gd name="connsiteY36" fmla="*/ 1322173 h 3482342"/>
              <a:gd name="connsiteX37" fmla="*/ 10676375 w 12192000"/>
              <a:gd name="connsiteY37" fmla="*/ 1342640 h 3482342"/>
              <a:gd name="connsiteX38" fmla="*/ 10636304 w 12192000"/>
              <a:gd name="connsiteY38" fmla="*/ 1342641 h 3482342"/>
              <a:gd name="connsiteX39" fmla="*/ 10603863 w 12192000"/>
              <a:gd name="connsiteY39" fmla="*/ 1346886 h 3482342"/>
              <a:gd name="connsiteX40" fmla="*/ 10573203 w 12192000"/>
              <a:gd name="connsiteY40" fmla="*/ 1351996 h 3482342"/>
              <a:gd name="connsiteX41" fmla="*/ 10547375 w 12192000"/>
              <a:gd name="connsiteY41" fmla="*/ 1375130 h 3482342"/>
              <a:gd name="connsiteX42" fmla="*/ 10513263 w 12192000"/>
              <a:gd name="connsiteY42" fmla="*/ 1371939 h 3482342"/>
              <a:gd name="connsiteX43" fmla="*/ 10487356 w 12192000"/>
              <a:gd name="connsiteY43" fmla="*/ 1385722 h 3482342"/>
              <a:gd name="connsiteX44" fmla="*/ 10464012 w 12192000"/>
              <a:gd name="connsiteY44" fmla="*/ 1391778 h 3482342"/>
              <a:gd name="connsiteX45" fmla="*/ 10439694 w 12192000"/>
              <a:gd name="connsiteY45" fmla="*/ 1406905 h 3482342"/>
              <a:gd name="connsiteX46" fmla="*/ 10405409 w 12192000"/>
              <a:gd name="connsiteY46" fmla="*/ 1422789 h 3482342"/>
              <a:gd name="connsiteX47" fmla="*/ 10370530 w 12192000"/>
              <a:gd name="connsiteY47" fmla="*/ 1441596 h 3482342"/>
              <a:gd name="connsiteX48" fmla="*/ 10300239 w 12192000"/>
              <a:gd name="connsiteY48" fmla="*/ 1456332 h 3482342"/>
              <a:gd name="connsiteX49" fmla="*/ 10264922 w 12192000"/>
              <a:gd name="connsiteY49" fmla="*/ 1472107 h 3482342"/>
              <a:gd name="connsiteX50" fmla="*/ 10229629 w 12192000"/>
              <a:gd name="connsiteY50" fmla="*/ 1470454 h 3482342"/>
              <a:gd name="connsiteX51" fmla="*/ 10201385 w 12192000"/>
              <a:gd name="connsiteY51" fmla="*/ 1477515 h 3482342"/>
              <a:gd name="connsiteX52" fmla="*/ 10151958 w 12192000"/>
              <a:gd name="connsiteY52" fmla="*/ 1477515 h 3482342"/>
              <a:gd name="connsiteX53" fmla="*/ 10120184 w 12192000"/>
              <a:gd name="connsiteY53" fmla="*/ 1466924 h 3482342"/>
              <a:gd name="connsiteX54" fmla="*/ 10081348 w 12192000"/>
              <a:gd name="connsiteY54" fmla="*/ 1481046 h 3482342"/>
              <a:gd name="connsiteX55" fmla="*/ 10058690 w 12192000"/>
              <a:gd name="connsiteY55" fmla="*/ 1474888 h 3482342"/>
              <a:gd name="connsiteX56" fmla="*/ 10004424 w 12192000"/>
              <a:gd name="connsiteY56" fmla="*/ 1489801 h 3482342"/>
              <a:gd name="connsiteX57" fmla="*/ 9999951 w 12192000"/>
              <a:gd name="connsiteY57" fmla="*/ 1499127 h 3482342"/>
              <a:gd name="connsiteX58" fmla="*/ 9845462 w 12192000"/>
              <a:gd name="connsiteY58" fmla="*/ 1548192 h 3482342"/>
              <a:gd name="connsiteX59" fmla="*/ 9736156 w 12192000"/>
              <a:gd name="connsiteY59" fmla="*/ 1581928 h 3482342"/>
              <a:gd name="connsiteX60" fmla="*/ 9693355 w 12192000"/>
              <a:gd name="connsiteY60" fmla="*/ 1602632 h 3482342"/>
              <a:gd name="connsiteX61" fmla="*/ 9664242 w 12192000"/>
              <a:gd name="connsiteY61" fmla="*/ 1622075 h 3482342"/>
              <a:gd name="connsiteX62" fmla="*/ 9579195 w 12192000"/>
              <a:gd name="connsiteY62" fmla="*/ 1648017 h 3482342"/>
              <a:gd name="connsiteX63" fmla="*/ 9433652 w 12192000"/>
              <a:gd name="connsiteY63" fmla="*/ 1681174 h 3482342"/>
              <a:gd name="connsiteX64" fmla="*/ 9403775 w 12192000"/>
              <a:gd name="connsiteY64" fmla="*/ 1690403 h 3482342"/>
              <a:gd name="connsiteX65" fmla="*/ 9382503 w 12192000"/>
              <a:gd name="connsiteY65" fmla="*/ 1706957 h 3482342"/>
              <a:gd name="connsiteX66" fmla="*/ 9381410 w 12192000"/>
              <a:gd name="connsiteY66" fmla="*/ 1718312 h 3482342"/>
              <a:gd name="connsiteX67" fmla="*/ 9365685 w 12192000"/>
              <a:gd name="connsiteY67" fmla="*/ 1724772 h 3482342"/>
              <a:gd name="connsiteX68" fmla="*/ 9278020 w 12192000"/>
              <a:gd name="connsiteY68" fmla="*/ 1741161 h 3482342"/>
              <a:gd name="connsiteX69" fmla="*/ 9217145 w 12192000"/>
              <a:gd name="connsiteY69" fmla="*/ 1771195 h 3482342"/>
              <a:gd name="connsiteX70" fmla="*/ 8955875 w 12192000"/>
              <a:gd name="connsiteY70" fmla="*/ 1796806 h 3482342"/>
              <a:gd name="connsiteX71" fmla="*/ 8648415 w 12192000"/>
              <a:gd name="connsiteY71" fmla="*/ 1878623 h 3482342"/>
              <a:gd name="connsiteX72" fmla="*/ 8538519 w 12192000"/>
              <a:gd name="connsiteY72" fmla="*/ 1894114 h 3482342"/>
              <a:gd name="connsiteX73" fmla="*/ 8506541 w 12192000"/>
              <a:gd name="connsiteY73" fmla="*/ 1905955 h 3482342"/>
              <a:gd name="connsiteX74" fmla="*/ 8236214 w 12192000"/>
              <a:gd name="connsiteY74" fmla="*/ 1909725 h 3482342"/>
              <a:gd name="connsiteX75" fmla="*/ 8132104 w 12192000"/>
              <a:gd name="connsiteY75" fmla="*/ 1895727 h 3482342"/>
              <a:gd name="connsiteX76" fmla="*/ 7918078 w 12192000"/>
              <a:gd name="connsiteY76" fmla="*/ 1862668 h 3482342"/>
              <a:gd name="connsiteX77" fmla="*/ 7817899 w 12192000"/>
              <a:gd name="connsiteY77" fmla="*/ 1862176 h 3482342"/>
              <a:gd name="connsiteX78" fmla="*/ 7768994 w 12192000"/>
              <a:gd name="connsiteY78" fmla="*/ 1855721 h 3482342"/>
              <a:gd name="connsiteX79" fmla="*/ 7618027 w 12192000"/>
              <a:gd name="connsiteY79" fmla="*/ 1830959 h 3482342"/>
              <a:gd name="connsiteX80" fmla="*/ 7449425 w 12192000"/>
              <a:gd name="connsiteY80" fmla="*/ 1810910 h 3482342"/>
              <a:gd name="connsiteX81" fmla="*/ 7342915 w 12192000"/>
              <a:gd name="connsiteY81" fmla="*/ 1819827 h 3482342"/>
              <a:gd name="connsiteX82" fmla="*/ 7255191 w 12192000"/>
              <a:gd name="connsiteY82" fmla="*/ 1834354 h 3482342"/>
              <a:gd name="connsiteX83" fmla="*/ 7131205 w 12192000"/>
              <a:gd name="connsiteY83" fmla="*/ 1845557 h 3482342"/>
              <a:gd name="connsiteX84" fmla="*/ 6941837 w 12192000"/>
              <a:gd name="connsiteY84" fmla="*/ 1840640 h 3482342"/>
              <a:gd name="connsiteX85" fmla="*/ 6837145 w 12192000"/>
              <a:gd name="connsiteY85" fmla="*/ 1870724 h 3482342"/>
              <a:gd name="connsiteX86" fmla="*/ 6753991 w 12192000"/>
              <a:gd name="connsiteY86" fmla="*/ 1860969 h 3482342"/>
              <a:gd name="connsiteX87" fmla="*/ 6727754 w 12192000"/>
              <a:gd name="connsiteY87" fmla="*/ 1882372 h 3482342"/>
              <a:gd name="connsiteX88" fmla="*/ 6723371 w 12192000"/>
              <a:gd name="connsiteY88" fmla="*/ 1886494 h 3482342"/>
              <a:gd name="connsiteX89" fmla="*/ 6702779 w 12192000"/>
              <a:gd name="connsiteY89" fmla="*/ 1893601 h 3482342"/>
              <a:gd name="connsiteX90" fmla="*/ 6686657 w 12192000"/>
              <a:gd name="connsiteY90" fmla="*/ 1907344 h 3482342"/>
              <a:gd name="connsiteX91" fmla="*/ 6651330 w 12192000"/>
              <a:gd name="connsiteY91" fmla="*/ 1922921 h 3482342"/>
              <a:gd name="connsiteX92" fmla="*/ 6622958 w 12192000"/>
              <a:gd name="connsiteY92" fmla="*/ 1936255 h 3482342"/>
              <a:gd name="connsiteX93" fmla="*/ 6522602 w 12192000"/>
              <a:gd name="connsiteY93" fmla="*/ 1954133 h 3482342"/>
              <a:gd name="connsiteX94" fmla="*/ 6444344 w 12192000"/>
              <a:gd name="connsiteY94" fmla="*/ 1969663 h 3482342"/>
              <a:gd name="connsiteX95" fmla="*/ 6409626 w 12192000"/>
              <a:gd name="connsiteY95" fmla="*/ 1978846 h 3482342"/>
              <a:gd name="connsiteX96" fmla="*/ 6333446 w 12192000"/>
              <a:gd name="connsiteY96" fmla="*/ 1997163 h 3482342"/>
              <a:gd name="connsiteX97" fmla="*/ 6294933 w 12192000"/>
              <a:gd name="connsiteY97" fmla="*/ 2019412 h 3482342"/>
              <a:gd name="connsiteX98" fmla="*/ 6238719 w 12192000"/>
              <a:gd name="connsiteY98" fmla="*/ 2042547 h 3482342"/>
              <a:gd name="connsiteX99" fmla="*/ 6187205 w 12192000"/>
              <a:gd name="connsiteY99" fmla="*/ 2060048 h 3482342"/>
              <a:gd name="connsiteX100" fmla="*/ 6138780 w 12192000"/>
              <a:gd name="connsiteY100" fmla="*/ 2081918 h 3482342"/>
              <a:gd name="connsiteX101" fmla="*/ 6120125 w 12192000"/>
              <a:gd name="connsiteY101" fmla="*/ 2109475 h 3482342"/>
              <a:gd name="connsiteX102" fmla="*/ 6056576 w 12192000"/>
              <a:gd name="connsiteY102" fmla="*/ 2120066 h 3482342"/>
              <a:gd name="connsiteX103" fmla="*/ 5993794 w 12192000"/>
              <a:gd name="connsiteY103" fmla="*/ 2122569 h 3482342"/>
              <a:gd name="connsiteX104" fmla="*/ 5943601 w 12192000"/>
              <a:gd name="connsiteY104" fmla="*/ 2137719 h 3482342"/>
              <a:gd name="connsiteX105" fmla="*/ 5898141 w 12192000"/>
              <a:gd name="connsiteY105" fmla="*/ 2144806 h 3482342"/>
              <a:gd name="connsiteX106" fmla="*/ 5855337 w 12192000"/>
              <a:gd name="connsiteY106" fmla="*/ 2137719 h 3482342"/>
              <a:gd name="connsiteX107" fmla="*/ 5817682 w 12192000"/>
              <a:gd name="connsiteY107" fmla="*/ 2157358 h 3482342"/>
              <a:gd name="connsiteX108" fmla="*/ 5735300 w 12192000"/>
              <a:gd name="connsiteY108" fmla="*/ 2158902 h 3482342"/>
              <a:gd name="connsiteX109" fmla="*/ 5591469 w 12192000"/>
              <a:gd name="connsiteY109" fmla="*/ 2178389 h 3482342"/>
              <a:gd name="connsiteX110" fmla="*/ 5505818 w 12192000"/>
              <a:gd name="connsiteY110" fmla="*/ 2194207 h 3482342"/>
              <a:gd name="connsiteX111" fmla="*/ 5477574 w 12192000"/>
              <a:gd name="connsiteY111" fmla="*/ 2190677 h 3482342"/>
              <a:gd name="connsiteX112" fmla="*/ 5414282 w 12192000"/>
              <a:gd name="connsiteY112" fmla="*/ 2183070 h 3482342"/>
              <a:gd name="connsiteX113" fmla="*/ 5368369 w 12192000"/>
              <a:gd name="connsiteY113" fmla="*/ 2204272 h 3482342"/>
              <a:gd name="connsiteX114" fmla="*/ 5336354 w 12192000"/>
              <a:gd name="connsiteY114" fmla="*/ 2218920 h 3482342"/>
              <a:gd name="connsiteX115" fmla="*/ 5291263 w 12192000"/>
              <a:gd name="connsiteY115" fmla="*/ 2239182 h 3482342"/>
              <a:gd name="connsiteX116" fmla="*/ 5255152 w 12192000"/>
              <a:gd name="connsiteY116" fmla="*/ 2247164 h 3482342"/>
              <a:gd name="connsiteX117" fmla="*/ 5233796 w 12192000"/>
              <a:gd name="connsiteY117" fmla="*/ 2268260 h 3482342"/>
              <a:gd name="connsiteX118" fmla="*/ 5212786 w 12192000"/>
              <a:gd name="connsiteY118" fmla="*/ 2275408 h 3482342"/>
              <a:gd name="connsiteX119" fmla="*/ 5159401 w 12192000"/>
              <a:gd name="connsiteY119" fmla="*/ 2284343 h 3482342"/>
              <a:gd name="connsiteX120" fmla="*/ 5123830 w 12192000"/>
              <a:gd name="connsiteY120" fmla="*/ 2307070 h 3482342"/>
              <a:gd name="connsiteX121" fmla="*/ 5065426 w 12192000"/>
              <a:gd name="connsiteY121" fmla="*/ 2324076 h 3482342"/>
              <a:gd name="connsiteX122" fmla="*/ 4975908 w 12192000"/>
              <a:gd name="connsiteY122" fmla="*/ 2364128 h 3482342"/>
              <a:gd name="connsiteX123" fmla="*/ 4913723 w 12192000"/>
              <a:gd name="connsiteY123" fmla="*/ 2385265 h 3482342"/>
              <a:gd name="connsiteX124" fmla="*/ 4746485 w 12192000"/>
              <a:gd name="connsiteY124" fmla="*/ 2451769 h 3482342"/>
              <a:gd name="connsiteX125" fmla="*/ 4681588 w 12192000"/>
              <a:gd name="connsiteY125" fmla="*/ 2467494 h 3482342"/>
              <a:gd name="connsiteX126" fmla="*/ 1783655 w 12192000"/>
              <a:gd name="connsiteY126" fmla="*/ 3163860 h 3482342"/>
              <a:gd name="connsiteX127" fmla="*/ 1325955 w 12192000"/>
              <a:gd name="connsiteY127" fmla="*/ 3176692 h 3482342"/>
              <a:gd name="connsiteX128" fmla="*/ 1190384 w 12192000"/>
              <a:gd name="connsiteY128" fmla="*/ 3203504 h 3482342"/>
              <a:gd name="connsiteX129" fmla="*/ 1094537 w 12192000"/>
              <a:gd name="connsiteY129" fmla="*/ 3229469 h 3482342"/>
              <a:gd name="connsiteX130" fmla="*/ 1013254 w 12192000"/>
              <a:gd name="connsiteY130" fmla="*/ 3263949 h 3482342"/>
              <a:gd name="connsiteX131" fmla="*/ 779276 w 12192000"/>
              <a:gd name="connsiteY131" fmla="*/ 3327290 h 3482342"/>
              <a:gd name="connsiteX132" fmla="*/ 600378 w 12192000"/>
              <a:gd name="connsiteY132" fmla="*/ 3335250 h 3482342"/>
              <a:gd name="connsiteX133" fmla="*/ 493457 w 12192000"/>
              <a:gd name="connsiteY133" fmla="*/ 3365044 h 3482342"/>
              <a:gd name="connsiteX134" fmla="*/ 416599 w 12192000"/>
              <a:gd name="connsiteY134" fmla="*/ 3387517 h 3482342"/>
              <a:gd name="connsiteX135" fmla="*/ 349402 w 12192000"/>
              <a:gd name="connsiteY135" fmla="*/ 3380897 h 3482342"/>
              <a:gd name="connsiteX136" fmla="*/ 225952 w 12192000"/>
              <a:gd name="connsiteY136" fmla="*/ 3426352 h 3482342"/>
              <a:gd name="connsiteX137" fmla="*/ 171000 w 12192000"/>
              <a:gd name="connsiteY137" fmla="*/ 3438892 h 3482342"/>
              <a:gd name="connsiteX138" fmla="*/ 88263 w 12192000"/>
              <a:gd name="connsiteY138" fmla="*/ 3479310 h 3482342"/>
              <a:gd name="connsiteX139" fmla="*/ 46713 w 12192000"/>
              <a:gd name="connsiteY139" fmla="*/ 3462986 h 3482342"/>
              <a:gd name="connsiteX140" fmla="*/ 2765 w 12192000"/>
              <a:gd name="connsiteY140" fmla="*/ 3480770 h 3482342"/>
              <a:gd name="connsiteX141" fmla="*/ 0 w 12192000"/>
              <a:gd name="connsiteY141" fmla="*/ 3482342 h 3482342"/>
              <a:gd name="connsiteX142" fmla="*/ 0 w 12192000"/>
              <a:gd name="connsiteY142"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40158 w 12192000"/>
              <a:gd name="connsiteY5" fmla="*/ 651378 h 3482342"/>
              <a:gd name="connsiteX6" fmla="*/ 11923051 w 12192000"/>
              <a:gd name="connsiteY6" fmla="*/ 656045 h 3482342"/>
              <a:gd name="connsiteX7" fmla="*/ 11832939 w 12192000"/>
              <a:gd name="connsiteY7" fmla="*/ 674181 h 3482342"/>
              <a:gd name="connsiteX8" fmla="*/ 11767770 w 12192000"/>
              <a:gd name="connsiteY8" fmla="*/ 683807 h 3482342"/>
              <a:gd name="connsiteX9" fmla="*/ 11728279 w 12192000"/>
              <a:gd name="connsiteY9" fmla="*/ 700816 h 3482342"/>
              <a:gd name="connsiteX10" fmla="*/ 11722533 w 12192000"/>
              <a:gd name="connsiteY10" fmla="*/ 703421 h 3482342"/>
              <a:gd name="connsiteX11" fmla="*/ 11720002 w 12192000"/>
              <a:gd name="connsiteY11" fmla="*/ 710566 h 3482342"/>
              <a:gd name="connsiteX12" fmla="*/ 11707351 w 12192000"/>
              <a:gd name="connsiteY12" fmla="*/ 710310 h 3482342"/>
              <a:gd name="connsiteX13" fmla="*/ 11700369 w 12192000"/>
              <a:gd name="connsiteY13" fmla="*/ 713480 h 3482342"/>
              <a:gd name="connsiteX14" fmla="*/ 11691126 w 12192000"/>
              <a:gd name="connsiteY14" fmla="*/ 726131 h 3482342"/>
              <a:gd name="connsiteX15" fmla="*/ 11657717 w 12192000"/>
              <a:gd name="connsiteY15" fmla="*/ 746701 h 3482342"/>
              <a:gd name="connsiteX16" fmla="*/ 11656818 w 12192000"/>
              <a:gd name="connsiteY16" fmla="*/ 769062 h 3482342"/>
              <a:gd name="connsiteX17" fmla="*/ 11601229 w 12192000"/>
              <a:gd name="connsiteY17" fmla="*/ 785537 h 3482342"/>
              <a:gd name="connsiteX18" fmla="*/ 11501920 w 12192000"/>
              <a:gd name="connsiteY18" fmla="*/ 813109 h 3482342"/>
              <a:gd name="connsiteX19" fmla="*/ 11405286 w 12192000"/>
              <a:gd name="connsiteY19" fmla="*/ 849086 h 3482342"/>
              <a:gd name="connsiteX20" fmla="*/ 11338523 w 12192000"/>
              <a:gd name="connsiteY20" fmla="*/ 852810 h 3482342"/>
              <a:gd name="connsiteX21" fmla="*/ 11334676 w 12192000"/>
              <a:gd name="connsiteY21" fmla="*/ 859677 h 3482342"/>
              <a:gd name="connsiteX22" fmla="*/ 11217448 w 12192000"/>
              <a:gd name="connsiteY22" fmla="*/ 980136 h 3482342"/>
              <a:gd name="connsiteX23" fmla="*/ 11196987 w 12192000"/>
              <a:gd name="connsiteY23" fmla="*/ 1000897 h 3482342"/>
              <a:gd name="connsiteX24" fmla="*/ 11193568 w 12192000"/>
              <a:gd name="connsiteY24" fmla="*/ 1039464 h 3482342"/>
              <a:gd name="connsiteX25" fmla="*/ 11175804 w 12192000"/>
              <a:gd name="connsiteY25" fmla="*/ 1067977 h 3482342"/>
              <a:gd name="connsiteX26" fmla="*/ 11133438 w 12192000"/>
              <a:gd name="connsiteY26" fmla="*/ 1106812 h 3482342"/>
              <a:gd name="connsiteX27" fmla="*/ 11120819 w 12192000"/>
              <a:gd name="connsiteY27" fmla="*/ 1126133 h 3482342"/>
              <a:gd name="connsiteX28" fmla="*/ 11071654 w 12192000"/>
              <a:gd name="connsiteY28" fmla="*/ 1177422 h 3482342"/>
              <a:gd name="connsiteX29" fmla="*/ 11028687 w 12192000"/>
              <a:gd name="connsiteY29" fmla="*/ 1199018 h 3482342"/>
              <a:gd name="connsiteX30" fmla="*/ 10974565 w 12192000"/>
              <a:gd name="connsiteY30" fmla="*/ 1226849 h 3482342"/>
              <a:gd name="connsiteX31" fmla="*/ 10960443 w 12192000"/>
              <a:gd name="connsiteY31" fmla="*/ 1244502 h 3482342"/>
              <a:gd name="connsiteX32" fmla="*/ 10879242 w 12192000"/>
              <a:gd name="connsiteY32" fmla="*/ 1269215 h 3482342"/>
              <a:gd name="connsiteX33" fmla="*/ 10850998 w 12192000"/>
              <a:gd name="connsiteY33" fmla="*/ 1269215 h 3482342"/>
              <a:gd name="connsiteX34" fmla="*/ 10815658 w 12192000"/>
              <a:gd name="connsiteY34" fmla="*/ 1287849 h 3482342"/>
              <a:gd name="connsiteX35" fmla="*/ 10723900 w 12192000"/>
              <a:gd name="connsiteY35" fmla="*/ 1318642 h 3482342"/>
              <a:gd name="connsiteX36" fmla="*/ 10699186 w 12192000"/>
              <a:gd name="connsiteY36" fmla="*/ 1322173 h 3482342"/>
              <a:gd name="connsiteX37" fmla="*/ 10676375 w 12192000"/>
              <a:gd name="connsiteY37" fmla="*/ 1342640 h 3482342"/>
              <a:gd name="connsiteX38" fmla="*/ 10636304 w 12192000"/>
              <a:gd name="connsiteY38" fmla="*/ 1342641 h 3482342"/>
              <a:gd name="connsiteX39" fmla="*/ 10603863 w 12192000"/>
              <a:gd name="connsiteY39" fmla="*/ 1346886 h 3482342"/>
              <a:gd name="connsiteX40" fmla="*/ 10573203 w 12192000"/>
              <a:gd name="connsiteY40" fmla="*/ 1351996 h 3482342"/>
              <a:gd name="connsiteX41" fmla="*/ 10547375 w 12192000"/>
              <a:gd name="connsiteY41" fmla="*/ 1375130 h 3482342"/>
              <a:gd name="connsiteX42" fmla="*/ 10513263 w 12192000"/>
              <a:gd name="connsiteY42" fmla="*/ 1371939 h 3482342"/>
              <a:gd name="connsiteX43" fmla="*/ 10487356 w 12192000"/>
              <a:gd name="connsiteY43" fmla="*/ 1385722 h 3482342"/>
              <a:gd name="connsiteX44" fmla="*/ 10464012 w 12192000"/>
              <a:gd name="connsiteY44" fmla="*/ 1391778 h 3482342"/>
              <a:gd name="connsiteX45" fmla="*/ 10439694 w 12192000"/>
              <a:gd name="connsiteY45" fmla="*/ 1406905 h 3482342"/>
              <a:gd name="connsiteX46" fmla="*/ 10405409 w 12192000"/>
              <a:gd name="connsiteY46" fmla="*/ 1422789 h 3482342"/>
              <a:gd name="connsiteX47" fmla="*/ 10370530 w 12192000"/>
              <a:gd name="connsiteY47" fmla="*/ 1441596 h 3482342"/>
              <a:gd name="connsiteX48" fmla="*/ 10300239 w 12192000"/>
              <a:gd name="connsiteY48" fmla="*/ 1456332 h 3482342"/>
              <a:gd name="connsiteX49" fmla="*/ 10264922 w 12192000"/>
              <a:gd name="connsiteY49" fmla="*/ 1472107 h 3482342"/>
              <a:gd name="connsiteX50" fmla="*/ 10229629 w 12192000"/>
              <a:gd name="connsiteY50" fmla="*/ 1470454 h 3482342"/>
              <a:gd name="connsiteX51" fmla="*/ 10201385 w 12192000"/>
              <a:gd name="connsiteY51" fmla="*/ 1477515 h 3482342"/>
              <a:gd name="connsiteX52" fmla="*/ 10151958 w 12192000"/>
              <a:gd name="connsiteY52" fmla="*/ 1477515 h 3482342"/>
              <a:gd name="connsiteX53" fmla="*/ 10120184 w 12192000"/>
              <a:gd name="connsiteY53" fmla="*/ 1466924 h 3482342"/>
              <a:gd name="connsiteX54" fmla="*/ 10081348 w 12192000"/>
              <a:gd name="connsiteY54" fmla="*/ 1481046 h 3482342"/>
              <a:gd name="connsiteX55" fmla="*/ 10058690 w 12192000"/>
              <a:gd name="connsiteY55" fmla="*/ 1474888 h 3482342"/>
              <a:gd name="connsiteX56" fmla="*/ 10004424 w 12192000"/>
              <a:gd name="connsiteY56" fmla="*/ 1489801 h 3482342"/>
              <a:gd name="connsiteX57" fmla="*/ 9999951 w 12192000"/>
              <a:gd name="connsiteY57" fmla="*/ 1499127 h 3482342"/>
              <a:gd name="connsiteX58" fmla="*/ 9845462 w 12192000"/>
              <a:gd name="connsiteY58" fmla="*/ 1548192 h 3482342"/>
              <a:gd name="connsiteX59" fmla="*/ 9736156 w 12192000"/>
              <a:gd name="connsiteY59" fmla="*/ 1581928 h 3482342"/>
              <a:gd name="connsiteX60" fmla="*/ 9693355 w 12192000"/>
              <a:gd name="connsiteY60" fmla="*/ 1602632 h 3482342"/>
              <a:gd name="connsiteX61" fmla="*/ 9664242 w 12192000"/>
              <a:gd name="connsiteY61" fmla="*/ 1622075 h 3482342"/>
              <a:gd name="connsiteX62" fmla="*/ 9579195 w 12192000"/>
              <a:gd name="connsiteY62" fmla="*/ 1648017 h 3482342"/>
              <a:gd name="connsiteX63" fmla="*/ 9433652 w 12192000"/>
              <a:gd name="connsiteY63" fmla="*/ 1681174 h 3482342"/>
              <a:gd name="connsiteX64" fmla="*/ 9403775 w 12192000"/>
              <a:gd name="connsiteY64" fmla="*/ 1690403 h 3482342"/>
              <a:gd name="connsiteX65" fmla="*/ 9382503 w 12192000"/>
              <a:gd name="connsiteY65" fmla="*/ 1706957 h 3482342"/>
              <a:gd name="connsiteX66" fmla="*/ 9381410 w 12192000"/>
              <a:gd name="connsiteY66" fmla="*/ 1718312 h 3482342"/>
              <a:gd name="connsiteX67" fmla="*/ 9365685 w 12192000"/>
              <a:gd name="connsiteY67" fmla="*/ 1724772 h 3482342"/>
              <a:gd name="connsiteX68" fmla="*/ 9278020 w 12192000"/>
              <a:gd name="connsiteY68" fmla="*/ 1741161 h 3482342"/>
              <a:gd name="connsiteX69" fmla="*/ 9217145 w 12192000"/>
              <a:gd name="connsiteY69" fmla="*/ 1771195 h 3482342"/>
              <a:gd name="connsiteX70" fmla="*/ 8955875 w 12192000"/>
              <a:gd name="connsiteY70" fmla="*/ 1796806 h 3482342"/>
              <a:gd name="connsiteX71" fmla="*/ 8648415 w 12192000"/>
              <a:gd name="connsiteY71" fmla="*/ 1878623 h 3482342"/>
              <a:gd name="connsiteX72" fmla="*/ 8538519 w 12192000"/>
              <a:gd name="connsiteY72" fmla="*/ 1894114 h 3482342"/>
              <a:gd name="connsiteX73" fmla="*/ 8506541 w 12192000"/>
              <a:gd name="connsiteY73" fmla="*/ 1905955 h 3482342"/>
              <a:gd name="connsiteX74" fmla="*/ 8236214 w 12192000"/>
              <a:gd name="connsiteY74" fmla="*/ 1909725 h 3482342"/>
              <a:gd name="connsiteX75" fmla="*/ 8132104 w 12192000"/>
              <a:gd name="connsiteY75" fmla="*/ 1895727 h 3482342"/>
              <a:gd name="connsiteX76" fmla="*/ 7918078 w 12192000"/>
              <a:gd name="connsiteY76" fmla="*/ 1862668 h 3482342"/>
              <a:gd name="connsiteX77" fmla="*/ 7817899 w 12192000"/>
              <a:gd name="connsiteY77" fmla="*/ 1862176 h 3482342"/>
              <a:gd name="connsiteX78" fmla="*/ 7768994 w 12192000"/>
              <a:gd name="connsiteY78" fmla="*/ 1855721 h 3482342"/>
              <a:gd name="connsiteX79" fmla="*/ 7618027 w 12192000"/>
              <a:gd name="connsiteY79" fmla="*/ 1830959 h 3482342"/>
              <a:gd name="connsiteX80" fmla="*/ 7449425 w 12192000"/>
              <a:gd name="connsiteY80" fmla="*/ 1810910 h 3482342"/>
              <a:gd name="connsiteX81" fmla="*/ 7342915 w 12192000"/>
              <a:gd name="connsiteY81" fmla="*/ 1819827 h 3482342"/>
              <a:gd name="connsiteX82" fmla="*/ 7255191 w 12192000"/>
              <a:gd name="connsiteY82" fmla="*/ 1834354 h 3482342"/>
              <a:gd name="connsiteX83" fmla="*/ 7131205 w 12192000"/>
              <a:gd name="connsiteY83" fmla="*/ 1845557 h 3482342"/>
              <a:gd name="connsiteX84" fmla="*/ 6941837 w 12192000"/>
              <a:gd name="connsiteY84" fmla="*/ 1840640 h 3482342"/>
              <a:gd name="connsiteX85" fmla="*/ 6837145 w 12192000"/>
              <a:gd name="connsiteY85" fmla="*/ 1870724 h 3482342"/>
              <a:gd name="connsiteX86" fmla="*/ 6753991 w 12192000"/>
              <a:gd name="connsiteY86" fmla="*/ 1860969 h 3482342"/>
              <a:gd name="connsiteX87" fmla="*/ 6727754 w 12192000"/>
              <a:gd name="connsiteY87" fmla="*/ 1882372 h 3482342"/>
              <a:gd name="connsiteX88" fmla="*/ 6723371 w 12192000"/>
              <a:gd name="connsiteY88" fmla="*/ 1886494 h 3482342"/>
              <a:gd name="connsiteX89" fmla="*/ 6702779 w 12192000"/>
              <a:gd name="connsiteY89" fmla="*/ 1893601 h 3482342"/>
              <a:gd name="connsiteX90" fmla="*/ 6686657 w 12192000"/>
              <a:gd name="connsiteY90" fmla="*/ 1907344 h 3482342"/>
              <a:gd name="connsiteX91" fmla="*/ 6651330 w 12192000"/>
              <a:gd name="connsiteY91" fmla="*/ 1922921 h 3482342"/>
              <a:gd name="connsiteX92" fmla="*/ 6622958 w 12192000"/>
              <a:gd name="connsiteY92" fmla="*/ 1936255 h 3482342"/>
              <a:gd name="connsiteX93" fmla="*/ 6522602 w 12192000"/>
              <a:gd name="connsiteY93" fmla="*/ 1954133 h 3482342"/>
              <a:gd name="connsiteX94" fmla="*/ 6444344 w 12192000"/>
              <a:gd name="connsiteY94" fmla="*/ 1969663 h 3482342"/>
              <a:gd name="connsiteX95" fmla="*/ 6409626 w 12192000"/>
              <a:gd name="connsiteY95" fmla="*/ 1978846 h 3482342"/>
              <a:gd name="connsiteX96" fmla="*/ 6333446 w 12192000"/>
              <a:gd name="connsiteY96" fmla="*/ 1997163 h 3482342"/>
              <a:gd name="connsiteX97" fmla="*/ 6294933 w 12192000"/>
              <a:gd name="connsiteY97" fmla="*/ 2019412 h 3482342"/>
              <a:gd name="connsiteX98" fmla="*/ 6238719 w 12192000"/>
              <a:gd name="connsiteY98" fmla="*/ 2042547 h 3482342"/>
              <a:gd name="connsiteX99" fmla="*/ 6187205 w 12192000"/>
              <a:gd name="connsiteY99" fmla="*/ 2060048 h 3482342"/>
              <a:gd name="connsiteX100" fmla="*/ 6138780 w 12192000"/>
              <a:gd name="connsiteY100" fmla="*/ 2081918 h 3482342"/>
              <a:gd name="connsiteX101" fmla="*/ 6120125 w 12192000"/>
              <a:gd name="connsiteY101" fmla="*/ 2109475 h 3482342"/>
              <a:gd name="connsiteX102" fmla="*/ 6056576 w 12192000"/>
              <a:gd name="connsiteY102" fmla="*/ 2120066 h 3482342"/>
              <a:gd name="connsiteX103" fmla="*/ 5993794 w 12192000"/>
              <a:gd name="connsiteY103" fmla="*/ 2122569 h 3482342"/>
              <a:gd name="connsiteX104" fmla="*/ 5943601 w 12192000"/>
              <a:gd name="connsiteY104" fmla="*/ 2137719 h 3482342"/>
              <a:gd name="connsiteX105" fmla="*/ 5898141 w 12192000"/>
              <a:gd name="connsiteY105" fmla="*/ 2144806 h 3482342"/>
              <a:gd name="connsiteX106" fmla="*/ 5855337 w 12192000"/>
              <a:gd name="connsiteY106" fmla="*/ 2137719 h 3482342"/>
              <a:gd name="connsiteX107" fmla="*/ 5817682 w 12192000"/>
              <a:gd name="connsiteY107" fmla="*/ 2157358 h 3482342"/>
              <a:gd name="connsiteX108" fmla="*/ 5735300 w 12192000"/>
              <a:gd name="connsiteY108" fmla="*/ 2158902 h 3482342"/>
              <a:gd name="connsiteX109" fmla="*/ 5591469 w 12192000"/>
              <a:gd name="connsiteY109" fmla="*/ 2178389 h 3482342"/>
              <a:gd name="connsiteX110" fmla="*/ 5505818 w 12192000"/>
              <a:gd name="connsiteY110" fmla="*/ 2194207 h 3482342"/>
              <a:gd name="connsiteX111" fmla="*/ 5477574 w 12192000"/>
              <a:gd name="connsiteY111" fmla="*/ 2190677 h 3482342"/>
              <a:gd name="connsiteX112" fmla="*/ 5414282 w 12192000"/>
              <a:gd name="connsiteY112" fmla="*/ 2183070 h 3482342"/>
              <a:gd name="connsiteX113" fmla="*/ 5368369 w 12192000"/>
              <a:gd name="connsiteY113" fmla="*/ 2204272 h 3482342"/>
              <a:gd name="connsiteX114" fmla="*/ 5336354 w 12192000"/>
              <a:gd name="connsiteY114" fmla="*/ 2218920 h 3482342"/>
              <a:gd name="connsiteX115" fmla="*/ 5291263 w 12192000"/>
              <a:gd name="connsiteY115" fmla="*/ 2239182 h 3482342"/>
              <a:gd name="connsiteX116" fmla="*/ 5255152 w 12192000"/>
              <a:gd name="connsiteY116" fmla="*/ 2247164 h 3482342"/>
              <a:gd name="connsiteX117" fmla="*/ 5233796 w 12192000"/>
              <a:gd name="connsiteY117" fmla="*/ 2268260 h 3482342"/>
              <a:gd name="connsiteX118" fmla="*/ 5212786 w 12192000"/>
              <a:gd name="connsiteY118" fmla="*/ 2275408 h 3482342"/>
              <a:gd name="connsiteX119" fmla="*/ 5159401 w 12192000"/>
              <a:gd name="connsiteY119" fmla="*/ 2284343 h 3482342"/>
              <a:gd name="connsiteX120" fmla="*/ 5123830 w 12192000"/>
              <a:gd name="connsiteY120" fmla="*/ 2307070 h 3482342"/>
              <a:gd name="connsiteX121" fmla="*/ 5065426 w 12192000"/>
              <a:gd name="connsiteY121" fmla="*/ 2324076 h 3482342"/>
              <a:gd name="connsiteX122" fmla="*/ 4975908 w 12192000"/>
              <a:gd name="connsiteY122" fmla="*/ 2364128 h 3482342"/>
              <a:gd name="connsiteX123" fmla="*/ 4913723 w 12192000"/>
              <a:gd name="connsiteY123" fmla="*/ 2385265 h 3482342"/>
              <a:gd name="connsiteX124" fmla="*/ 4746485 w 12192000"/>
              <a:gd name="connsiteY124" fmla="*/ 2451769 h 3482342"/>
              <a:gd name="connsiteX125" fmla="*/ 4681588 w 12192000"/>
              <a:gd name="connsiteY125" fmla="*/ 2467494 h 3482342"/>
              <a:gd name="connsiteX126" fmla="*/ 1783655 w 12192000"/>
              <a:gd name="connsiteY126" fmla="*/ 3163860 h 3482342"/>
              <a:gd name="connsiteX127" fmla="*/ 1325955 w 12192000"/>
              <a:gd name="connsiteY127" fmla="*/ 3176692 h 3482342"/>
              <a:gd name="connsiteX128" fmla="*/ 1190384 w 12192000"/>
              <a:gd name="connsiteY128" fmla="*/ 3203504 h 3482342"/>
              <a:gd name="connsiteX129" fmla="*/ 1094537 w 12192000"/>
              <a:gd name="connsiteY129" fmla="*/ 3229469 h 3482342"/>
              <a:gd name="connsiteX130" fmla="*/ 1013254 w 12192000"/>
              <a:gd name="connsiteY130" fmla="*/ 3263949 h 3482342"/>
              <a:gd name="connsiteX131" fmla="*/ 815546 w 12192000"/>
              <a:gd name="connsiteY131" fmla="*/ 3334559 h 3482342"/>
              <a:gd name="connsiteX132" fmla="*/ 779276 w 12192000"/>
              <a:gd name="connsiteY132" fmla="*/ 3327290 h 3482342"/>
              <a:gd name="connsiteX133" fmla="*/ 600378 w 12192000"/>
              <a:gd name="connsiteY133" fmla="*/ 3335250 h 3482342"/>
              <a:gd name="connsiteX134" fmla="*/ 493457 w 12192000"/>
              <a:gd name="connsiteY134" fmla="*/ 3365044 h 3482342"/>
              <a:gd name="connsiteX135" fmla="*/ 416599 w 12192000"/>
              <a:gd name="connsiteY135" fmla="*/ 3387517 h 3482342"/>
              <a:gd name="connsiteX136" fmla="*/ 349402 w 12192000"/>
              <a:gd name="connsiteY136" fmla="*/ 3380897 h 3482342"/>
              <a:gd name="connsiteX137" fmla="*/ 225952 w 12192000"/>
              <a:gd name="connsiteY137" fmla="*/ 3426352 h 3482342"/>
              <a:gd name="connsiteX138" fmla="*/ 171000 w 12192000"/>
              <a:gd name="connsiteY138" fmla="*/ 3438892 h 3482342"/>
              <a:gd name="connsiteX139" fmla="*/ 88263 w 12192000"/>
              <a:gd name="connsiteY139" fmla="*/ 3479310 h 3482342"/>
              <a:gd name="connsiteX140" fmla="*/ 46713 w 12192000"/>
              <a:gd name="connsiteY140" fmla="*/ 3462986 h 3482342"/>
              <a:gd name="connsiteX141" fmla="*/ 2765 w 12192000"/>
              <a:gd name="connsiteY141" fmla="*/ 3480770 h 3482342"/>
              <a:gd name="connsiteX142" fmla="*/ 0 w 12192000"/>
              <a:gd name="connsiteY142" fmla="*/ 3482342 h 3482342"/>
              <a:gd name="connsiteX143" fmla="*/ 0 w 12192000"/>
              <a:gd name="connsiteY143"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40158 w 12192000"/>
              <a:gd name="connsiteY5" fmla="*/ 651378 h 3482342"/>
              <a:gd name="connsiteX6" fmla="*/ 11923051 w 12192000"/>
              <a:gd name="connsiteY6" fmla="*/ 656045 h 3482342"/>
              <a:gd name="connsiteX7" fmla="*/ 11832939 w 12192000"/>
              <a:gd name="connsiteY7" fmla="*/ 674181 h 3482342"/>
              <a:gd name="connsiteX8" fmla="*/ 11767770 w 12192000"/>
              <a:gd name="connsiteY8" fmla="*/ 683807 h 3482342"/>
              <a:gd name="connsiteX9" fmla="*/ 11728279 w 12192000"/>
              <a:gd name="connsiteY9" fmla="*/ 700816 h 3482342"/>
              <a:gd name="connsiteX10" fmla="*/ 11722533 w 12192000"/>
              <a:gd name="connsiteY10" fmla="*/ 703421 h 3482342"/>
              <a:gd name="connsiteX11" fmla="*/ 11720002 w 12192000"/>
              <a:gd name="connsiteY11" fmla="*/ 710566 h 3482342"/>
              <a:gd name="connsiteX12" fmla="*/ 11707351 w 12192000"/>
              <a:gd name="connsiteY12" fmla="*/ 710310 h 3482342"/>
              <a:gd name="connsiteX13" fmla="*/ 11700369 w 12192000"/>
              <a:gd name="connsiteY13" fmla="*/ 713480 h 3482342"/>
              <a:gd name="connsiteX14" fmla="*/ 11691126 w 12192000"/>
              <a:gd name="connsiteY14" fmla="*/ 726131 h 3482342"/>
              <a:gd name="connsiteX15" fmla="*/ 11657717 w 12192000"/>
              <a:gd name="connsiteY15" fmla="*/ 746701 h 3482342"/>
              <a:gd name="connsiteX16" fmla="*/ 11656818 w 12192000"/>
              <a:gd name="connsiteY16" fmla="*/ 769062 h 3482342"/>
              <a:gd name="connsiteX17" fmla="*/ 11601229 w 12192000"/>
              <a:gd name="connsiteY17" fmla="*/ 785537 h 3482342"/>
              <a:gd name="connsiteX18" fmla="*/ 11501920 w 12192000"/>
              <a:gd name="connsiteY18" fmla="*/ 813109 h 3482342"/>
              <a:gd name="connsiteX19" fmla="*/ 11405286 w 12192000"/>
              <a:gd name="connsiteY19" fmla="*/ 849086 h 3482342"/>
              <a:gd name="connsiteX20" fmla="*/ 11338523 w 12192000"/>
              <a:gd name="connsiteY20" fmla="*/ 852810 h 3482342"/>
              <a:gd name="connsiteX21" fmla="*/ 11334676 w 12192000"/>
              <a:gd name="connsiteY21" fmla="*/ 859677 h 3482342"/>
              <a:gd name="connsiteX22" fmla="*/ 11217448 w 12192000"/>
              <a:gd name="connsiteY22" fmla="*/ 980136 h 3482342"/>
              <a:gd name="connsiteX23" fmla="*/ 11196987 w 12192000"/>
              <a:gd name="connsiteY23" fmla="*/ 1000897 h 3482342"/>
              <a:gd name="connsiteX24" fmla="*/ 11193568 w 12192000"/>
              <a:gd name="connsiteY24" fmla="*/ 1039464 h 3482342"/>
              <a:gd name="connsiteX25" fmla="*/ 11175804 w 12192000"/>
              <a:gd name="connsiteY25" fmla="*/ 1067977 h 3482342"/>
              <a:gd name="connsiteX26" fmla="*/ 11133438 w 12192000"/>
              <a:gd name="connsiteY26" fmla="*/ 1106812 h 3482342"/>
              <a:gd name="connsiteX27" fmla="*/ 11120819 w 12192000"/>
              <a:gd name="connsiteY27" fmla="*/ 1126133 h 3482342"/>
              <a:gd name="connsiteX28" fmla="*/ 11071654 w 12192000"/>
              <a:gd name="connsiteY28" fmla="*/ 1177422 h 3482342"/>
              <a:gd name="connsiteX29" fmla="*/ 11028687 w 12192000"/>
              <a:gd name="connsiteY29" fmla="*/ 1199018 h 3482342"/>
              <a:gd name="connsiteX30" fmla="*/ 10974565 w 12192000"/>
              <a:gd name="connsiteY30" fmla="*/ 1226849 h 3482342"/>
              <a:gd name="connsiteX31" fmla="*/ 10960443 w 12192000"/>
              <a:gd name="connsiteY31" fmla="*/ 1244502 h 3482342"/>
              <a:gd name="connsiteX32" fmla="*/ 10879242 w 12192000"/>
              <a:gd name="connsiteY32" fmla="*/ 1269215 h 3482342"/>
              <a:gd name="connsiteX33" fmla="*/ 10850998 w 12192000"/>
              <a:gd name="connsiteY33" fmla="*/ 1269215 h 3482342"/>
              <a:gd name="connsiteX34" fmla="*/ 10815658 w 12192000"/>
              <a:gd name="connsiteY34" fmla="*/ 1287849 h 3482342"/>
              <a:gd name="connsiteX35" fmla="*/ 10723900 w 12192000"/>
              <a:gd name="connsiteY35" fmla="*/ 1318642 h 3482342"/>
              <a:gd name="connsiteX36" fmla="*/ 10699186 w 12192000"/>
              <a:gd name="connsiteY36" fmla="*/ 1322173 h 3482342"/>
              <a:gd name="connsiteX37" fmla="*/ 10676375 w 12192000"/>
              <a:gd name="connsiteY37" fmla="*/ 1342640 h 3482342"/>
              <a:gd name="connsiteX38" fmla="*/ 10636304 w 12192000"/>
              <a:gd name="connsiteY38" fmla="*/ 1342641 h 3482342"/>
              <a:gd name="connsiteX39" fmla="*/ 10603863 w 12192000"/>
              <a:gd name="connsiteY39" fmla="*/ 1346886 h 3482342"/>
              <a:gd name="connsiteX40" fmla="*/ 10573203 w 12192000"/>
              <a:gd name="connsiteY40" fmla="*/ 1351996 h 3482342"/>
              <a:gd name="connsiteX41" fmla="*/ 10547375 w 12192000"/>
              <a:gd name="connsiteY41" fmla="*/ 1375130 h 3482342"/>
              <a:gd name="connsiteX42" fmla="*/ 10513263 w 12192000"/>
              <a:gd name="connsiteY42" fmla="*/ 1371939 h 3482342"/>
              <a:gd name="connsiteX43" fmla="*/ 10487356 w 12192000"/>
              <a:gd name="connsiteY43" fmla="*/ 1385722 h 3482342"/>
              <a:gd name="connsiteX44" fmla="*/ 10464012 w 12192000"/>
              <a:gd name="connsiteY44" fmla="*/ 1391778 h 3482342"/>
              <a:gd name="connsiteX45" fmla="*/ 10439694 w 12192000"/>
              <a:gd name="connsiteY45" fmla="*/ 1406905 h 3482342"/>
              <a:gd name="connsiteX46" fmla="*/ 10405409 w 12192000"/>
              <a:gd name="connsiteY46" fmla="*/ 1422789 h 3482342"/>
              <a:gd name="connsiteX47" fmla="*/ 10370530 w 12192000"/>
              <a:gd name="connsiteY47" fmla="*/ 1441596 h 3482342"/>
              <a:gd name="connsiteX48" fmla="*/ 10300239 w 12192000"/>
              <a:gd name="connsiteY48" fmla="*/ 1456332 h 3482342"/>
              <a:gd name="connsiteX49" fmla="*/ 10264922 w 12192000"/>
              <a:gd name="connsiteY49" fmla="*/ 1472107 h 3482342"/>
              <a:gd name="connsiteX50" fmla="*/ 10229629 w 12192000"/>
              <a:gd name="connsiteY50" fmla="*/ 1470454 h 3482342"/>
              <a:gd name="connsiteX51" fmla="*/ 10201385 w 12192000"/>
              <a:gd name="connsiteY51" fmla="*/ 1477515 h 3482342"/>
              <a:gd name="connsiteX52" fmla="*/ 10151958 w 12192000"/>
              <a:gd name="connsiteY52" fmla="*/ 1477515 h 3482342"/>
              <a:gd name="connsiteX53" fmla="*/ 10120184 w 12192000"/>
              <a:gd name="connsiteY53" fmla="*/ 1466924 h 3482342"/>
              <a:gd name="connsiteX54" fmla="*/ 10081348 w 12192000"/>
              <a:gd name="connsiteY54" fmla="*/ 1481046 h 3482342"/>
              <a:gd name="connsiteX55" fmla="*/ 10058690 w 12192000"/>
              <a:gd name="connsiteY55" fmla="*/ 1474888 h 3482342"/>
              <a:gd name="connsiteX56" fmla="*/ 10004424 w 12192000"/>
              <a:gd name="connsiteY56" fmla="*/ 1489801 h 3482342"/>
              <a:gd name="connsiteX57" fmla="*/ 9999951 w 12192000"/>
              <a:gd name="connsiteY57" fmla="*/ 1499127 h 3482342"/>
              <a:gd name="connsiteX58" fmla="*/ 9845462 w 12192000"/>
              <a:gd name="connsiteY58" fmla="*/ 1548192 h 3482342"/>
              <a:gd name="connsiteX59" fmla="*/ 9736156 w 12192000"/>
              <a:gd name="connsiteY59" fmla="*/ 1581928 h 3482342"/>
              <a:gd name="connsiteX60" fmla="*/ 9693355 w 12192000"/>
              <a:gd name="connsiteY60" fmla="*/ 1602632 h 3482342"/>
              <a:gd name="connsiteX61" fmla="*/ 9664242 w 12192000"/>
              <a:gd name="connsiteY61" fmla="*/ 1622075 h 3482342"/>
              <a:gd name="connsiteX62" fmla="*/ 9579195 w 12192000"/>
              <a:gd name="connsiteY62" fmla="*/ 1648017 h 3482342"/>
              <a:gd name="connsiteX63" fmla="*/ 9433652 w 12192000"/>
              <a:gd name="connsiteY63" fmla="*/ 1681174 h 3482342"/>
              <a:gd name="connsiteX64" fmla="*/ 9403775 w 12192000"/>
              <a:gd name="connsiteY64" fmla="*/ 1690403 h 3482342"/>
              <a:gd name="connsiteX65" fmla="*/ 9382503 w 12192000"/>
              <a:gd name="connsiteY65" fmla="*/ 1706957 h 3482342"/>
              <a:gd name="connsiteX66" fmla="*/ 9381410 w 12192000"/>
              <a:gd name="connsiteY66" fmla="*/ 1718312 h 3482342"/>
              <a:gd name="connsiteX67" fmla="*/ 9365685 w 12192000"/>
              <a:gd name="connsiteY67" fmla="*/ 1724772 h 3482342"/>
              <a:gd name="connsiteX68" fmla="*/ 9278020 w 12192000"/>
              <a:gd name="connsiteY68" fmla="*/ 1741161 h 3482342"/>
              <a:gd name="connsiteX69" fmla="*/ 9217145 w 12192000"/>
              <a:gd name="connsiteY69" fmla="*/ 1771195 h 3482342"/>
              <a:gd name="connsiteX70" fmla="*/ 8955875 w 12192000"/>
              <a:gd name="connsiteY70" fmla="*/ 1796806 h 3482342"/>
              <a:gd name="connsiteX71" fmla="*/ 8648415 w 12192000"/>
              <a:gd name="connsiteY71" fmla="*/ 1878623 h 3482342"/>
              <a:gd name="connsiteX72" fmla="*/ 8538519 w 12192000"/>
              <a:gd name="connsiteY72" fmla="*/ 1894114 h 3482342"/>
              <a:gd name="connsiteX73" fmla="*/ 8506541 w 12192000"/>
              <a:gd name="connsiteY73" fmla="*/ 1905955 h 3482342"/>
              <a:gd name="connsiteX74" fmla="*/ 8236214 w 12192000"/>
              <a:gd name="connsiteY74" fmla="*/ 1909725 h 3482342"/>
              <a:gd name="connsiteX75" fmla="*/ 8132104 w 12192000"/>
              <a:gd name="connsiteY75" fmla="*/ 1895727 h 3482342"/>
              <a:gd name="connsiteX76" fmla="*/ 7918078 w 12192000"/>
              <a:gd name="connsiteY76" fmla="*/ 1862668 h 3482342"/>
              <a:gd name="connsiteX77" fmla="*/ 7817899 w 12192000"/>
              <a:gd name="connsiteY77" fmla="*/ 1862176 h 3482342"/>
              <a:gd name="connsiteX78" fmla="*/ 7768994 w 12192000"/>
              <a:gd name="connsiteY78" fmla="*/ 1855721 h 3482342"/>
              <a:gd name="connsiteX79" fmla="*/ 7618027 w 12192000"/>
              <a:gd name="connsiteY79" fmla="*/ 1830959 h 3482342"/>
              <a:gd name="connsiteX80" fmla="*/ 7449425 w 12192000"/>
              <a:gd name="connsiteY80" fmla="*/ 1810910 h 3482342"/>
              <a:gd name="connsiteX81" fmla="*/ 7342915 w 12192000"/>
              <a:gd name="connsiteY81" fmla="*/ 1819827 h 3482342"/>
              <a:gd name="connsiteX82" fmla="*/ 7255191 w 12192000"/>
              <a:gd name="connsiteY82" fmla="*/ 1834354 h 3482342"/>
              <a:gd name="connsiteX83" fmla="*/ 7131205 w 12192000"/>
              <a:gd name="connsiteY83" fmla="*/ 1845557 h 3482342"/>
              <a:gd name="connsiteX84" fmla="*/ 6941837 w 12192000"/>
              <a:gd name="connsiteY84" fmla="*/ 1840640 h 3482342"/>
              <a:gd name="connsiteX85" fmla="*/ 6837145 w 12192000"/>
              <a:gd name="connsiteY85" fmla="*/ 1870724 h 3482342"/>
              <a:gd name="connsiteX86" fmla="*/ 6753991 w 12192000"/>
              <a:gd name="connsiteY86" fmla="*/ 1860969 h 3482342"/>
              <a:gd name="connsiteX87" fmla="*/ 6727754 w 12192000"/>
              <a:gd name="connsiteY87" fmla="*/ 1882372 h 3482342"/>
              <a:gd name="connsiteX88" fmla="*/ 6723371 w 12192000"/>
              <a:gd name="connsiteY88" fmla="*/ 1886494 h 3482342"/>
              <a:gd name="connsiteX89" fmla="*/ 6702779 w 12192000"/>
              <a:gd name="connsiteY89" fmla="*/ 1893601 h 3482342"/>
              <a:gd name="connsiteX90" fmla="*/ 6686657 w 12192000"/>
              <a:gd name="connsiteY90" fmla="*/ 1907344 h 3482342"/>
              <a:gd name="connsiteX91" fmla="*/ 6651330 w 12192000"/>
              <a:gd name="connsiteY91" fmla="*/ 1922921 h 3482342"/>
              <a:gd name="connsiteX92" fmla="*/ 6622958 w 12192000"/>
              <a:gd name="connsiteY92" fmla="*/ 1936255 h 3482342"/>
              <a:gd name="connsiteX93" fmla="*/ 6522602 w 12192000"/>
              <a:gd name="connsiteY93" fmla="*/ 1954133 h 3482342"/>
              <a:gd name="connsiteX94" fmla="*/ 6444344 w 12192000"/>
              <a:gd name="connsiteY94" fmla="*/ 1969663 h 3482342"/>
              <a:gd name="connsiteX95" fmla="*/ 6409626 w 12192000"/>
              <a:gd name="connsiteY95" fmla="*/ 1978846 h 3482342"/>
              <a:gd name="connsiteX96" fmla="*/ 6333446 w 12192000"/>
              <a:gd name="connsiteY96" fmla="*/ 1997163 h 3482342"/>
              <a:gd name="connsiteX97" fmla="*/ 6294933 w 12192000"/>
              <a:gd name="connsiteY97" fmla="*/ 2019412 h 3482342"/>
              <a:gd name="connsiteX98" fmla="*/ 6238719 w 12192000"/>
              <a:gd name="connsiteY98" fmla="*/ 2042547 h 3482342"/>
              <a:gd name="connsiteX99" fmla="*/ 6187205 w 12192000"/>
              <a:gd name="connsiteY99" fmla="*/ 2060048 h 3482342"/>
              <a:gd name="connsiteX100" fmla="*/ 6138780 w 12192000"/>
              <a:gd name="connsiteY100" fmla="*/ 2081918 h 3482342"/>
              <a:gd name="connsiteX101" fmla="*/ 6120125 w 12192000"/>
              <a:gd name="connsiteY101" fmla="*/ 2109475 h 3482342"/>
              <a:gd name="connsiteX102" fmla="*/ 6056576 w 12192000"/>
              <a:gd name="connsiteY102" fmla="*/ 2120066 h 3482342"/>
              <a:gd name="connsiteX103" fmla="*/ 5993794 w 12192000"/>
              <a:gd name="connsiteY103" fmla="*/ 2122569 h 3482342"/>
              <a:gd name="connsiteX104" fmla="*/ 5943601 w 12192000"/>
              <a:gd name="connsiteY104" fmla="*/ 2137719 h 3482342"/>
              <a:gd name="connsiteX105" fmla="*/ 5898141 w 12192000"/>
              <a:gd name="connsiteY105" fmla="*/ 2144806 h 3482342"/>
              <a:gd name="connsiteX106" fmla="*/ 5855337 w 12192000"/>
              <a:gd name="connsiteY106" fmla="*/ 2137719 h 3482342"/>
              <a:gd name="connsiteX107" fmla="*/ 5817682 w 12192000"/>
              <a:gd name="connsiteY107" fmla="*/ 2157358 h 3482342"/>
              <a:gd name="connsiteX108" fmla="*/ 5735300 w 12192000"/>
              <a:gd name="connsiteY108" fmla="*/ 2158902 h 3482342"/>
              <a:gd name="connsiteX109" fmla="*/ 5591469 w 12192000"/>
              <a:gd name="connsiteY109" fmla="*/ 2178389 h 3482342"/>
              <a:gd name="connsiteX110" fmla="*/ 5505818 w 12192000"/>
              <a:gd name="connsiteY110" fmla="*/ 2194207 h 3482342"/>
              <a:gd name="connsiteX111" fmla="*/ 5477574 w 12192000"/>
              <a:gd name="connsiteY111" fmla="*/ 2190677 h 3482342"/>
              <a:gd name="connsiteX112" fmla="*/ 5414282 w 12192000"/>
              <a:gd name="connsiteY112" fmla="*/ 2183070 h 3482342"/>
              <a:gd name="connsiteX113" fmla="*/ 5368369 w 12192000"/>
              <a:gd name="connsiteY113" fmla="*/ 2204272 h 3482342"/>
              <a:gd name="connsiteX114" fmla="*/ 5336354 w 12192000"/>
              <a:gd name="connsiteY114" fmla="*/ 2218920 h 3482342"/>
              <a:gd name="connsiteX115" fmla="*/ 5291263 w 12192000"/>
              <a:gd name="connsiteY115" fmla="*/ 2239182 h 3482342"/>
              <a:gd name="connsiteX116" fmla="*/ 5255152 w 12192000"/>
              <a:gd name="connsiteY116" fmla="*/ 2247164 h 3482342"/>
              <a:gd name="connsiteX117" fmla="*/ 5233796 w 12192000"/>
              <a:gd name="connsiteY117" fmla="*/ 2268260 h 3482342"/>
              <a:gd name="connsiteX118" fmla="*/ 5212786 w 12192000"/>
              <a:gd name="connsiteY118" fmla="*/ 2275408 h 3482342"/>
              <a:gd name="connsiteX119" fmla="*/ 5159401 w 12192000"/>
              <a:gd name="connsiteY119" fmla="*/ 2284343 h 3482342"/>
              <a:gd name="connsiteX120" fmla="*/ 5123830 w 12192000"/>
              <a:gd name="connsiteY120" fmla="*/ 2307070 h 3482342"/>
              <a:gd name="connsiteX121" fmla="*/ 5065426 w 12192000"/>
              <a:gd name="connsiteY121" fmla="*/ 2324076 h 3482342"/>
              <a:gd name="connsiteX122" fmla="*/ 4975908 w 12192000"/>
              <a:gd name="connsiteY122" fmla="*/ 2364128 h 3482342"/>
              <a:gd name="connsiteX123" fmla="*/ 4913723 w 12192000"/>
              <a:gd name="connsiteY123" fmla="*/ 2385265 h 3482342"/>
              <a:gd name="connsiteX124" fmla="*/ 4746485 w 12192000"/>
              <a:gd name="connsiteY124" fmla="*/ 2451769 h 3482342"/>
              <a:gd name="connsiteX125" fmla="*/ 4681588 w 12192000"/>
              <a:gd name="connsiteY125" fmla="*/ 2467494 h 3482342"/>
              <a:gd name="connsiteX126" fmla="*/ 1783655 w 12192000"/>
              <a:gd name="connsiteY126" fmla="*/ 3163860 h 3482342"/>
              <a:gd name="connsiteX127" fmla="*/ 1325955 w 12192000"/>
              <a:gd name="connsiteY127" fmla="*/ 3176692 h 3482342"/>
              <a:gd name="connsiteX128" fmla="*/ 1190384 w 12192000"/>
              <a:gd name="connsiteY128" fmla="*/ 3203504 h 3482342"/>
              <a:gd name="connsiteX129" fmla="*/ 1094537 w 12192000"/>
              <a:gd name="connsiteY129" fmla="*/ 3229469 h 3482342"/>
              <a:gd name="connsiteX130" fmla="*/ 1013254 w 12192000"/>
              <a:gd name="connsiteY130" fmla="*/ 3263949 h 3482342"/>
              <a:gd name="connsiteX131" fmla="*/ 815546 w 12192000"/>
              <a:gd name="connsiteY131" fmla="*/ 3334559 h 3482342"/>
              <a:gd name="connsiteX132" fmla="*/ 779276 w 12192000"/>
              <a:gd name="connsiteY132" fmla="*/ 3327290 h 3482342"/>
              <a:gd name="connsiteX133" fmla="*/ 600378 w 12192000"/>
              <a:gd name="connsiteY133" fmla="*/ 3335250 h 3482342"/>
              <a:gd name="connsiteX134" fmla="*/ 493457 w 12192000"/>
              <a:gd name="connsiteY134" fmla="*/ 3365044 h 3482342"/>
              <a:gd name="connsiteX135" fmla="*/ 416599 w 12192000"/>
              <a:gd name="connsiteY135" fmla="*/ 3387517 h 3482342"/>
              <a:gd name="connsiteX136" fmla="*/ 349402 w 12192000"/>
              <a:gd name="connsiteY136" fmla="*/ 3380897 h 3482342"/>
              <a:gd name="connsiteX137" fmla="*/ 225952 w 12192000"/>
              <a:gd name="connsiteY137" fmla="*/ 3426352 h 3482342"/>
              <a:gd name="connsiteX138" fmla="*/ 171000 w 12192000"/>
              <a:gd name="connsiteY138" fmla="*/ 3438892 h 3482342"/>
              <a:gd name="connsiteX139" fmla="*/ 88263 w 12192000"/>
              <a:gd name="connsiteY139" fmla="*/ 3479310 h 3482342"/>
              <a:gd name="connsiteX140" fmla="*/ 46713 w 12192000"/>
              <a:gd name="connsiteY140" fmla="*/ 3462986 h 3482342"/>
              <a:gd name="connsiteX141" fmla="*/ 2765 w 12192000"/>
              <a:gd name="connsiteY141" fmla="*/ 3480770 h 3482342"/>
              <a:gd name="connsiteX142" fmla="*/ 0 w 12192000"/>
              <a:gd name="connsiteY142" fmla="*/ 3482342 h 3482342"/>
              <a:gd name="connsiteX143" fmla="*/ 0 w 12192000"/>
              <a:gd name="connsiteY143"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40158 w 12192000"/>
              <a:gd name="connsiteY5" fmla="*/ 651378 h 3482342"/>
              <a:gd name="connsiteX6" fmla="*/ 11923051 w 12192000"/>
              <a:gd name="connsiteY6" fmla="*/ 656045 h 3482342"/>
              <a:gd name="connsiteX7" fmla="*/ 11832939 w 12192000"/>
              <a:gd name="connsiteY7" fmla="*/ 674181 h 3482342"/>
              <a:gd name="connsiteX8" fmla="*/ 11767770 w 12192000"/>
              <a:gd name="connsiteY8" fmla="*/ 683807 h 3482342"/>
              <a:gd name="connsiteX9" fmla="*/ 11728279 w 12192000"/>
              <a:gd name="connsiteY9" fmla="*/ 700816 h 3482342"/>
              <a:gd name="connsiteX10" fmla="*/ 11722533 w 12192000"/>
              <a:gd name="connsiteY10" fmla="*/ 703421 h 3482342"/>
              <a:gd name="connsiteX11" fmla="*/ 11720002 w 12192000"/>
              <a:gd name="connsiteY11" fmla="*/ 710566 h 3482342"/>
              <a:gd name="connsiteX12" fmla="*/ 11707351 w 12192000"/>
              <a:gd name="connsiteY12" fmla="*/ 710310 h 3482342"/>
              <a:gd name="connsiteX13" fmla="*/ 11700369 w 12192000"/>
              <a:gd name="connsiteY13" fmla="*/ 713480 h 3482342"/>
              <a:gd name="connsiteX14" fmla="*/ 11691126 w 12192000"/>
              <a:gd name="connsiteY14" fmla="*/ 726131 h 3482342"/>
              <a:gd name="connsiteX15" fmla="*/ 11657717 w 12192000"/>
              <a:gd name="connsiteY15" fmla="*/ 746701 h 3482342"/>
              <a:gd name="connsiteX16" fmla="*/ 11656818 w 12192000"/>
              <a:gd name="connsiteY16" fmla="*/ 769062 h 3482342"/>
              <a:gd name="connsiteX17" fmla="*/ 11601229 w 12192000"/>
              <a:gd name="connsiteY17" fmla="*/ 785537 h 3482342"/>
              <a:gd name="connsiteX18" fmla="*/ 11501920 w 12192000"/>
              <a:gd name="connsiteY18" fmla="*/ 813109 h 3482342"/>
              <a:gd name="connsiteX19" fmla="*/ 11405286 w 12192000"/>
              <a:gd name="connsiteY19" fmla="*/ 849086 h 3482342"/>
              <a:gd name="connsiteX20" fmla="*/ 11338523 w 12192000"/>
              <a:gd name="connsiteY20" fmla="*/ 852810 h 3482342"/>
              <a:gd name="connsiteX21" fmla="*/ 11334676 w 12192000"/>
              <a:gd name="connsiteY21" fmla="*/ 859677 h 3482342"/>
              <a:gd name="connsiteX22" fmla="*/ 11217448 w 12192000"/>
              <a:gd name="connsiteY22" fmla="*/ 980136 h 3482342"/>
              <a:gd name="connsiteX23" fmla="*/ 11196987 w 12192000"/>
              <a:gd name="connsiteY23" fmla="*/ 1000897 h 3482342"/>
              <a:gd name="connsiteX24" fmla="*/ 11193568 w 12192000"/>
              <a:gd name="connsiteY24" fmla="*/ 1039464 h 3482342"/>
              <a:gd name="connsiteX25" fmla="*/ 11175804 w 12192000"/>
              <a:gd name="connsiteY25" fmla="*/ 1067977 h 3482342"/>
              <a:gd name="connsiteX26" fmla="*/ 11133438 w 12192000"/>
              <a:gd name="connsiteY26" fmla="*/ 1106812 h 3482342"/>
              <a:gd name="connsiteX27" fmla="*/ 11120819 w 12192000"/>
              <a:gd name="connsiteY27" fmla="*/ 1126133 h 3482342"/>
              <a:gd name="connsiteX28" fmla="*/ 11071654 w 12192000"/>
              <a:gd name="connsiteY28" fmla="*/ 1177422 h 3482342"/>
              <a:gd name="connsiteX29" fmla="*/ 11028687 w 12192000"/>
              <a:gd name="connsiteY29" fmla="*/ 1199018 h 3482342"/>
              <a:gd name="connsiteX30" fmla="*/ 10974565 w 12192000"/>
              <a:gd name="connsiteY30" fmla="*/ 1226849 h 3482342"/>
              <a:gd name="connsiteX31" fmla="*/ 10960443 w 12192000"/>
              <a:gd name="connsiteY31" fmla="*/ 1244502 h 3482342"/>
              <a:gd name="connsiteX32" fmla="*/ 10879242 w 12192000"/>
              <a:gd name="connsiteY32" fmla="*/ 1269215 h 3482342"/>
              <a:gd name="connsiteX33" fmla="*/ 10850998 w 12192000"/>
              <a:gd name="connsiteY33" fmla="*/ 1269215 h 3482342"/>
              <a:gd name="connsiteX34" fmla="*/ 10815658 w 12192000"/>
              <a:gd name="connsiteY34" fmla="*/ 1287849 h 3482342"/>
              <a:gd name="connsiteX35" fmla="*/ 10723900 w 12192000"/>
              <a:gd name="connsiteY35" fmla="*/ 1318642 h 3482342"/>
              <a:gd name="connsiteX36" fmla="*/ 10699186 w 12192000"/>
              <a:gd name="connsiteY36" fmla="*/ 1322173 h 3482342"/>
              <a:gd name="connsiteX37" fmla="*/ 10676375 w 12192000"/>
              <a:gd name="connsiteY37" fmla="*/ 1342640 h 3482342"/>
              <a:gd name="connsiteX38" fmla="*/ 10636304 w 12192000"/>
              <a:gd name="connsiteY38" fmla="*/ 1342641 h 3482342"/>
              <a:gd name="connsiteX39" fmla="*/ 10603863 w 12192000"/>
              <a:gd name="connsiteY39" fmla="*/ 1346886 h 3482342"/>
              <a:gd name="connsiteX40" fmla="*/ 10573203 w 12192000"/>
              <a:gd name="connsiteY40" fmla="*/ 1351996 h 3482342"/>
              <a:gd name="connsiteX41" fmla="*/ 10547375 w 12192000"/>
              <a:gd name="connsiteY41" fmla="*/ 1375130 h 3482342"/>
              <a:gd name="connsiteX42" fmla="*/ 10513263 w 12192000"/>
              <a:gd name="connsiteY42" fmla="*/ 1371939 h 3482342"/>
              <a:gd name="connsiteX43" fmla="*/ 10487356 w 12192000"/>
              <a:gd name="connsiteY43" fmla="*/ 1385722 h 3482342"/>
              <a:gd name="connsiteX44" fmla="*/ 10464012 w 12192000"/>
              <a:gd name="connsiteY44" fmla="*/ 1391778 h 3482342"/>
              <a:gd name="connsiteX45" fmla="*/ 10439694 w 12192000"/>
              <a:gd name="connsiteY45" fmla="*/ 1406905 h 3482342"/>
              <a:gd name="connsiteX46" fmla="*/ 10405409 w 12192000"/>
              <a:gd name="connsiteY46" fmla="*/ 1422789 h 3482342"/>
              <a:gd name="connsiteX47" fmla="*/ 10370530 w 12192000"/>
              <a:gd name="connsiteY47" fmla="*/ 1441596 h 3482342"/>
              <a:gd name="connsiteX48" fmla="*/ 10300239 w 12192000"/>
              <a:gd name="connsiteY48" fmla="*/ 1456332 h 3482342"/>
              <a:gd name="connsiteX49" fmla="*/ 10264922 w 12192000"/>
              <a:gd name="connsiteY49" fmla="*/ 1472107 h 3482342"/>
              <a:gd name="connsiteX50" fmla="*/ 10229629 w 12192000"/>
              <a:gd name="connsiteY50" fmla="*/ 1470454 h 3482342"/>
              <a:gd name="connsiteX51" fmla="*/ 10201385 w 12192000"/>
              <a:gd name="connsiteY51" fmla="*/ 1477515 h 3482342"/>
              <a:gd name="connsiteX52" fmla="*/ 10151958 w 12192000"/>
              <a:gd name="connsiteY52" fmla="*/ 1477515 h 3482342"/>
              <a:gd name="connsiteX53" fmla="*/ 10120184 w 12192000"/>
              <a:gd name="connsiteY53" fmla="*/ 1466924 h 3482342"/>
              <a:gd name="connsiteX54" fmla="*/ 10081348 w 12192000"/>
              <a:gd name="connsiteY54" fmla="*/ 1481046 h 3482342"/>
              <a:gd name="connsiteX55" fmla="*/ 10058690 w 12192000"/>
              <a:gd name="connsiteY55" fmla="*/ 1474888 h 3482342"/>
              <a:gd name="connsiteX56" fmla="*/ 10004424 w 12192000"/>
              <a:gd name="connsiteY56" fmla="*/ 1489801 h 3482342"/>
              <a:gd name="connsiteX57" fmla="*/ 9999951 w 12192000"/>
              <a:gd name="connsiteY57" fmla="*/ 1499127 h 3482342"/>
              <a:gd name="connsiteX58" fmla="*/ 9845462 w 12192000"/>
              <a:gd name="connsiteY58" fmla="*/ 1548192 h 3482342"/>
              <a:gd name="connsiteX59" fmla="*/ 9736156 w 12192000"/>
              <a:gd name="connsiteY59" fmla="*/ 1581928 h 3482342"/>
              <a:gd name="connsiteX60" fmla="*/ 9693355 w 12192000"/>
              <a:gd name="connsiteY60" fmla="*/ 1602632 h 3482342"/>
              <a:gd name="connsiteX61" fmla="*/ 9664242 w 12192000"/>
              <a:gd name="connsiteY61" fmla="*/ 1622075 h 3482342"/>
              <a:gd name="connsiteX62" fmla="*/ 9579195 w 12192000"/>
              <a:gd name="connsiteY62" fmla="*/ 1648017 h 3482342"/>
              <a:gd name="connsiteX63" fmla="*/ 9433652 w 12192000"/>
              <a:gd name="connsiteY63" fmla="*/ 1681174 h 3482342"/>
              <a:gd name="connsiteX64" fmla="*/ 9403775 w 12192000"/>
              <a:gd name="connsiteY64" fmla="*/ 1690403 h 3482342"/>
              <a:gd name="connsiteX65" fmla="*/ 9382503 w 12192000"/>
              <a:gd name="connsiteY65" fmla="*/ 1706957 h 3482342"/>
              <a:gd name="connsiteX66" fmla="*/ 9381410 w 12192000"/>
              <a:gd name="connsiteY66" fmla="*/ 1718312 h 3482342"/>
              <a:gd name="connsiteX67" fmla="*/ 9365685 w 12192000"/>
              <a:gd name="connsiteY67" fmla="*/ 1724772 h 3482342"/>
              <a:gd name="connsiteX68" fmla="*/ 9278020 w 12192000"/>
              <a:gd name="connsiteY68" fmla="*/ 1741161 h 3482342"/>
              <a:gd name="connsiteX69" fmla="*/ 9217145 w 12192000"/>
              <a:gd name="connsiteY69" fmla="*/ 1771195 h 3482342"/>
              <a:gd name="connsiteX70" fmla="*/ 8955875 w 12192000"/>
              <a:gd name="connsiteY70" fmla="*/ 1796806 h 3482342"/>
              <a:gd name="connsiteX71" fmla="*/ 8648415 w 12192000"/>
              <a:gd name="connsiteY71" fmla="*/ 1878623 h 3482342"/>
              <a:gd name="connsiteX72" fmla="*/ 8538519 w 12192000"/>
              <a:gd name="connsiteY72" fmla="*/ 1894114 h 3482342"/>
              <a:gd name="connsiteX73" fmla="*/ 8506541 w 12192000"/>
              <a:gd name="connsiteY73" fmla="*/ 1905955 h 3482342"/>
              <a:gd name="connsiteX74" fmla="*/ 8236214 w 12192000"/>
              <a:gd name="connsiteY74" fmla="*/ 1909725 h 3482342"/>
              <a:gd name="connsiteX75" fmla="*/ 8132104 w 12192000"/>
              <a:gd name="connsiteY75" fmla="*/ 1895727 h 3482342"/>
              <a:gd name="connsiteX76" fmla="*/ 7918078 w 12192000"/>
              <a:gd name="connsiteY76" fmla="*/ 1862668 h 3482342"/>
              <a:gd name="connsiteX77" fmla="*/ 7817899 w 12192000"/>
              <a:gd name="connsiteY77" fmla="*/ 1862176 h 3482342"/>
              <a:gd name="connsiteX78" fmla="*/ 7768994 w 12192000"/>
              <a:gd name="connsiteY78" fmla="*/ 1855721 h 3482342"/>
              <a:gd name="connsiteX79" fmla="*/ 7618027 w 12192000"/>
              <a:gd name="connsiteY79" fmla="*/ 1830959 h 3482342"/>
              <a:gd name="connsiteX80" fmla="*/ 7449425 w 12192000"/>
              <a:gd name="connsiteY80" fmla="*/ 1810910 h 3482342"/>
              <a:gd name="connsiteX81" fmla="*/ 7342915 w 12192000"/>
              <a:gd name="connsiteY81" fmla="*/ 1819827 h 3482342"/>
              <a:gd name="connsiteX82" fmla="*/ 7255191 w 12192000"/>
              <a:gd name="connsiteY82" fmla="*/ 1834354 h 3482342"/>
              <a:gd name="connsiteX83" fmla="*/ 7131205 w 12192000"/>
              <a:gd name="connsiteY83" fmla="*/ 1845557 h 3482342"/>
              <a:gd name="connsiteX84" fmla="*/ 6941837 w 12192000"/>
              <a:gd name="connsiteY84" fmla="*/ 1840640 h 3482342"/>
              <a:gd name="connsiteX85" fmla="*/ 6837145 w 12192000"/>
              <a:gd name="connsiteY85" fmla="*/ 1870724 h 3482342"/>
              <a:gd name="connsiteX86" fmla="*/ 6753991 w 12192000"/>
              <a:gd name="connsiteY86" fmla="*/ 1860969 h 3482342"/>
              <a:gd name="connsiteX87" fmla="*/ 6727754 w 12192000"/>
              <a:gd name="connsiteY87" fmla="*/ 1882372 h 3482342"/>
              <a:gd name="connsiteX88" fmla="*/ 6723371 w 12192000"/>
              <a:gd name="connsiteY88" fmla="*/ 1886494 h 3482342"/>
              <a:gd name="connsiteX89" fmla="*/ 6702779 w 12192000"/>
              <a:gd name="connsiteY89" fmla="*/ 1893601 h 3482342"/>
              <a:gd name="connsiteX90" fmla="*/ 6686657 w 12192000"/>
              <a:gd name="connsiteY90" fmla="*/ 1907344 h 3482342"/>
              <a:gd name="connsiteX91" fmla="*/ 6651330 w 12192000"/>
              <a:gd name="connsiteY91" fmla="*/ 1922921 h 3482342"/>
              <a:gd name="connsiteX92" fmla="*/ 6622958 w 12192000"/>
              <a:gd name="connsiteY92" fmla="*/ 1936255 h 3482342"/>
              <a:gd name="connsiteX93" fmla="*/ 6522602 w 12192000"/>
              <a:gd name="connsiteY93" fmla="*/ 1954133 h 3482342"/>
              <a:gd name="connsiteX94" fmla="*/ 6444344 w 12192000"/>
              <a:gd name="connsiteY94" fmla="*/ 1969663 h 3482342"/>
              <a:gd name="connsiteX95" fmla="*/ 6409626 w 12192000"/>
              <a:gd name="connsiteY95" fmla="*/ 1978846 h 3482342"/>
              <a:gd name="connsiteX96" fmla="*/ 6333446 w 12192000"/>
              <a:gd name="connsiteY96" fmla="*/ 1997163 h 3482342"/>
              <a:gd name="connsiteX97" fmla="*/ 6294933 w 12192000"/>
              <a:gd name="connsiteY97" fmla="*/ 2019412 h 3482342"/>
              <a:gd name="connsiteX98" fmla="*/ 6238719 w 12192000"/>
              <a:gd name="connsiteY98" fmla="*/ 2042547 h 3482342"/>
              <a:gd name="connsiteX99" fmla="*/ 6187205 w 12192000"/>
              <a:gd name="connsiteY99" fmla="*/ 2060048 h 3482342"/>
              <a:gd name="connsiteX100" fmla="*/ 6138780 w 12192000"/>
              <a:gd name="connsiteY100" fmla="*/ 2081918 h 3482342"/>
              <a:gd name="connsiteX101" fmla="*/ 6120125 w 12192000"/>
              <a:gd name="connsiteY101" fmla="*/ 2109475 h 3482342"/>
              <a:gd name="connsiteX102" fmla="*/ 6056576 w 12192000"/>
              <a:gd name="connsiteY102" fmla="*/ 2120066 h 3482342"/>
              <a:gd name="connsiteX103" fmla="*/ 5993794 w 12192000"/>
              <a:gd name="connsiteY103" fmla="*/ 2122569 h 3482342"/>
              <a:gd name="connsiteX104" fmla="*/ 5943601 w 12192000"/>
              <a:gd name="connsiteY104" fmla="*/ 2137719 h 3482342"/>
              <a:gd name="connsiteX105" fmla="*/ 5898141 w 12192000"/>
              <a:gd name="connsiteY105" fmla="*/ 2144806 h 3482342"/>
              <a:gd name="connsiteX106" fmla="*/ 5855337 w 12192000"/>
              <a:gd name="connsiteY106" fmla="*/ 2137719 h 3482342"/>
              <a:gd name="connsiteX107" fmla="*/ 5817682 w 12192000"/>
              <a:gd name="connsiteY107" fmla="*/ 2157358 h 3482342"/>
              <a:gd name="connsiteX108" fmla="*/ 5735300 w 12192000"/>
              <a:gd name="connsiteY108" fmla="*/ 2158902 h 3482342"/>
              <a:gd name="connsiteX109" fmla="*/ 5591469 w 12192000"/>
              <a:gd name="connsiteY109" fmla="*/ 2178389 h 3482342"/>
              <a:gd name="connsiteX110" fmla="*/ 5505818 w 12192000"/>
              <a:gd name="connsiteY110" fmla="*/ 2194207 h 3482342"/>
              <a:gd name="connsiteX111" fmla="*/ 5477574 w 12192000"/>
              <a:gd name="connsiteY111" fmla="*/ 2190677 h 3482342"/>
              <a:gd name="connsiteX112" fmla="*/ 5414282 w 12192000"/>
              <a:gd name="connsiteY112" fmla="*/ 2183070 h 3482342"/>
              <a:gd name="connsiteX113" fmla="*/ 5368369 w 12192000"/>
              <a:gd name="connsiteY113" fmla="*/ 2204272 h 3482342"/>
              <a:gd name="connsiteX114" fmla="*/ 5336354 w 12192000"/>
              <a:gd name="connsiteY114" fmla="*/ 2218920 h 3482342"/>
              <a:gd name="connsiteX115" fmla="*/ 5291263 w 12192000"/>
              <a:gd name="connsiteY115" fmla="*/ 2239182 h 3482342"/>
              <a:gd name="connsiteX116" fmla="*/ 5255152 w 12192000"/>
              <a:gd name="connsiteY116" fmla="*/ 2247164 h 3482342"/>
              <a:gd name="connsiteX117" fmla="*/ 5233796 w 12192000"/>
              <a:gd name="connsiteY117" fmla="*/ 2268260 h 3482342"/>
              <a:gd name="connsiteX118" fmla="*/ 5212786 w 12192000"/>
              <a:gd name="connsiteY118" fmla="*/ 2275408 h 3482342"/>
              <a:gd name="connsiteX119" fmla="*/ 5159401 w 12192000"/>
              <a:gd name="connsiteY119" fmla="*/ 2284343 h 3482342"/>
              <a:gd name="connsiteX120" fmla="*/ 5123830 w 12192000"/>
              <a:gd name="connsiteY120" fmla="*/ 2307070 h 3482342"/>
              <a:gd name="connsiteX121" fmla="*/ 5065426 w 12192000"/>
              <a:gd name="connsiteY121" fmla="*/ 2324076 h 3482342"/>
              <a:gd name="connsiteX122" fmla="*/ 4975908 w 12192000"/>
              <a:gd name="connsiteY122" fmla="*/ 2364128 h 3482342"/>
              <a:gd name="connsiteX123" fmla="*/ 4913723 w 12192000"/>
              <a:gd name="connsiteY123" fmla="*/ 2385265 h 3482342"/>
              <a:gd name="connsiteX124" fmla="*/ 4746485 w 12192000"/>
              <a:gd name="connsiteY124" fmla="*/ 2451769 h 3482342"/>
              <a:gd name="connsiteX125" fmla="*/ 4681588 w 12192000"/>
              <a:gd name="connsiteY125" fmla="*/ 2467494 h 3482342"/>
              <a:gd name="connsiteX126" fmla="*/ 1783655 w 12192000"/>
              <a:gd name="connsiteY126" fmla="*/ 3163860 h 3482342"/>
              <a:gd name="connsiteX127" fmla="*/ 1325955 w 12192000"/>
              <a:gd name="connsiteY127" fmla="*/ 3176692 h 3482342"/>
              <a:gd name="connsiteX128" fmla="*/ 1190384 w 12192000"/>
              <a:gd name="connsiteY128" fmla="*/ 3203504 h 3482342"/>
              <a:gd name="connsiteX129" fmla="*/ 1094537 w 12192000"/>
              <a:gd name="connsiteY129" fmla="*/ 3229469 h 3482342"/>
              <a:gd name="connsiteX130" fmla="*/ 1013254 w 12192000"/>
              <a:gd name="connsiteY130" fmla="*/ 3263949 h 3482342"/>
              <a:gd name="connsiteX131" fmla="*/ 815546 w 12192000"/>
              <a:gd name="connsiteY131" fmla="*/ 3334559 h 3482342"/>
              <a:gd name="connsiteX132" fmla="*/ 779276 w 12192000"/>
              <a:gd name="connsiteY132" fmla="*/ 3327290 h 3482342"/>
              <a:gd name="connsiteX133" fmla="*/ 600378 w 12192000"/>
              <a:gd name="connsiteY133" fmla="*/ 3335250 h 3482342"/>
              <a:gd name="connsiteX134" fmla="*/ 493457 w 12192000"/>
              <a:gd name="connsiteY134" fmla="*/ 3365044 h 3482342"/>
              <a:gd name="connsiteX135" fmla="*/ 416599 w 12192000"/>
              <a:gd name="connsiteY135" fmla="*/ 3387517 h 3482342"/>
              <a:gd name="connsiteX136" fmla="*/ 349402 w 12192000"/>
              <a:gd name="connsiteY136" fmla="*/ 3380897 h 3482342"/>
              <a:gd name="connsiteX137" fmla="*/ 225952 w 12192000"/>
              <a:gd name="connsiteY137" fmla="*/ 3426352 h 3482342"/>
              <a:gd name="connsiteX138" fmla="*/ 171000 w 12192000"/>
              <a:gd name="connsiteY138" fmla="*/ 3438892 h 3482342"/>
              <a:gd name="connsiteX139" fmla="*/ 88263 w 12192000"/>
              <a:gd name="connsiteY139" fmla="*/ 3479310 h 3482342"/>
              <a:gd name="connsiteX140" fmla="*/ 46713 w 12192000"/>
              <a:gd name="connsiteY140" fmla="*/ 3462986 h 3482342"/>
              <a:gd name="connsiteX141" fmla="*/ 2765 w 12192000"/>
              <a:gd name="connsiteY141" fmla="*/ 3480770 h 3482342"/>
              <a:gd name="connsiteX142" fmla="*/ 0 w 12192000"/>
              <a:gd name="connsiteY142" fmla="*/ 3482342 h 3482342"/>
              <a:gd name="connsiteX143" fmla="*/ 0 w 12192000"/>
              <a:gd name="connsiteY143"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40158 w 12192000"/>
              <a:gd name="connsiteY5" fmla="*/ 651378 h 3482342"/>
              <a:gd name="connsiteX6" fmla="*/ 11923051 w 12192000"/>
              <a:gd name="connsiteY6" fmla="*/ 656045 h 3482342"/>
              <a:gd name="connsiteX7" fmla="*/ 11832939 w 12192000"/>
              <a:gd name="connsiteY7" fmla="*/ 674181 h 3482342"/>
              <a:gd name="connsiteX8" fmla="*/ 11767770 w 12192000"/>
              <a:gd name="connsiteY8" fmla="*/ 683807 h 3482342"/>
              <a:gd name="connsiteX9" fmla="*/ 11728279 w 12192000"/>
              <a:gd name="connsiteY9" fmla="*/ 700816 h 3482342"/>
              <a:gd name="connsiteX10" fmla="*/ 11722533 w 12192000"/>
              <a:gd name="connsiteY10" fmla="*/ 703421 h 3482342"/>
              <a:gd name="connsiteX11" fmla="*/ 11720002 w 12192000"/>
              <a:gd name="connsiteY11" fmla="*/ 710566 h 3482342"/>
              <a:gd name="connsiteX12" fmla="*/ 11707351 w 12192000"/>
              <a:gd name="connsiteY12" fmla="*/ 710310 h 3482342"/>
              <a:gd name="connsiteX13" fmla="*/ 11700369 w 12192000"/>
              <a:gd name="connsiteY13" fmla="*/ 713480 h 3482342"/>
              <a:gd name="connsiteX14" fmla="*/ 11691126 w 12192000"/>
              <a:gd name="connsiteY14" fmla="*/ 726131 h 3482342"/>
              <a:gd name="connsiteX15" fmla="*/ 11657717 w 12192000"/>
              <a:gd name="connsiteY15" fmla="*/ 746701 h 3482342"/>
              <a:gd name="connsiteX16" fmla="*/ 11656818 w 12192000"/>
              <a:gd name="connsiteY16" fmla="*/ 769062 h 3482342"/>
              <a:gd name="connsiteX17" fmla="*/ 11601229 w 12192000"/>
              <a:gd name="connsiteY17" fmla="*/ 785537 h 3482342"/>
              <a:gd name="connsiteX18" fmla="*/ 11501920 w 12192000"/>
              <a:gd name="connsiteY18" fmla="*/ 813109 h 3482342"/>
              <a:gd name="connsiteX19" fmla="*/ 11405286 w 12192000"/>
              <a:gd name="connsiteY19" fmla="*/ 849086 h 3482342"/>
              <a:gd name="connsiteX20" fmla="*/ 11338523 w 12192000"/>
              <a:gd name="connsiteY20" fmla="*/ 852810 h 3482342"/>
              <a:gd name="connsiteX21" fmla="*/ 11334676 w 12192000"/>
              <a:gd name="connsiteY21" fmla="*/ 859677 h 3482342"/>
              <a:gd name="connsiteX22" fmla="*/ 11217448 w 12192000"/>
              <a:gd name="connsiteY22" fmla="*/ 980136 h 3482342"/>
              <a:gd name="connsiteX23" fmla="*/ 11196987 w 12192000"/>
              <a:gd name="connsiteY23" fmla="*/ 1000897 h 3482342"/>
              <a:gd name="connsiteX24" fmla="*/ 11193568 w 12192000"/>
              <a:gd name="connsiteY24" fmla="*/ 1039464 h 3482342"/>
              <a:gd name="connsiteX25" fmla="*/ 11175804 w 12192000"/>
              <a:gd name="connsiteY25" fmla="*/ 1067977 h 3482342"/>
              <a:gd name="connsiteX26" fmla="*/ 11133438 w 12192000"/>
              <a:gd name="connsiteY26" fmla="*/ 1106812 h 3482342"/>
              <a:gd name="connsiteX27" fmla="*/ 11120819 w 12192000"/>
              <a:gd name="connsiteY27" fmla="*/ 1126133 h 3482342"/>
              <a:gd name="connsiteX28" fmla="*/ 11071654 w 12192000"/>
              <a:gd name="connsiteY28" fmla="*/ 1177422 h 3482342"/>
              <a:gd name="connsiteX29" fmla="*/ 11028687 w 12192000"/>
              <a:gd name="connsiteY29" fmla="*/ 1199018 h 3482342"/>
              <a:gd name="connsiteX30" fmla="*/ 10974565 w 12192000"/>
              <a:gd name="connsiteY30" fmla="*/ 1226849 h 3482342"/>
              <a:gd name="connsiteX31" fmla="*/ 10960443 w 12192000"/>
              <a:gd name="connsiteY31" fmla="*/ 1244502 h 3482342"/>
              <a:gd name="connsiteX32" fmla="*/ 10879242 w 12192000"/>
              <a:gd name="connsiteY32" fmla="*/ 1269215 h 3482342"/>
              <a:gd name="connsiteX33" fmla="*/ 10850998 w 12192000"/>
              <a:gd name="connsiteY33" fmla="*/ 1269215 h 3482342"/>
              <a:gd name="connsiteX34" fmla="*/ 10815658 w 12192000"/>
              <a:gd name="connsiteY34" fmla="*/ 1287849 h 3482342"/>
              <a:gd name="connsiteX35" fmla="*/ 10723900 w 12192000"/>
              <a:gd name="connsiteY35" fmla="*/ 1318642 h 3482342"/>
              <a:gd name="connsiteX36" fmla="*/ 10699186 w 12192000"/>
              <a:gd name="connsiteY36" fmla="*/ 1322173 h 3482342"/>
              <a:gd name="connsiteX37" fmla="*/ 10676375 w 12192000"/>
              <a:gd name="connsiteY37" fmla="*/ 1342640 h 3482342"/>
              <a:gd name="connsiteX38" fmla="*/ 10636304 w 12192000"/>
              <a:gd name="connsiteY38" fmla="*/ 1342641 h 3482342"/>
              <a:gd name="connsiteX39" fmla="*/ 10603863 w 12192000"/>
              <a:gd name="connsiteY39" fmla="*/ 1346886 h 3482342"/>
              <a:gd name="connsiteX40" fmla="*/ 10573203 w 12192000"/>
              <a:gd name="connsiteY40" fmla="*/ 1351996 h 3482342"/>
              <a:gd name="connsiteX41" fmla="*/ 10547375 w 12192000"/>
              <a:gd name="connsiteY41" fmla="*/ 1375130 h 3482342"/>
              <a:gd name="connsiteX42" fmla="*/ 10513263 w 12192000"/>
              <a:gd name="connsiteY42" fmla="*/ 1371939 h 3482342"/>
              <a:gd name="connsiteX43" fmla="*/ 10487356 w 12192000"/>
              <a:gd name="connsiteY43" fmla="*/ 1385722 h 3482342"/>
              <a:gd name="connsiteX44" fmla="*/ 10464012 w 12192000"/>
              <a:gd name="connsiteY44" fmla="*/ 1391778 h 3482342"/>
              <a:gd name="connsiteX45" fmla="*/ 10439694 w 12192000"/>
              <a:gd name="connsiteY45" fmla="*/ 1406905 h 3482342"/>
              <a:gd name="connsiteX46" fmla="*/ 10405409 w 12192000"/>
              <a:gd name="connsiteY46" fmla="*/ 1422789 h 3482342"/>
              <a:gd name="connsiteX47" fmla="*/ 10370530 w 12192000"/>
              <a:gd name="connsiteY47" fmla="*/ 1441596 h 3482342"/>
              <a:gd name="connsiteX48" fmla="*/ 10300239 w 12192000"/>
              <a:gd name="connsiteY48" fmla="*/ 1456332 h 3482342"/>
              <a:gd name="connsiteX49" fmla="*/ 10264922 w 12192000"/>
              <a:gd name="connsiteY49" fmla="*/ 1472107 h 3482342"/>
              <a:gd name="connsiteX50" fmla="*/ 10229629 w 12192000"/>
              <a:gd name="connsiteY50" fmla="*/ 1470454 h 3482342"/>
              <a:gd name="connsiteX51" fmla="*/ 10201385 w 12192000"/>
              <a:gd name="connsiteY51" fmla="*/ 1477515 h 3482342"/>
              <a:gd name="connsiteX52" fmla="*/ 10151958 w 12192000"/>
              <a:gd name="connsiteY52" fmla="*/ 1477515 h 3482342"/>
              <a:gd name="connsiteX53" fmla="*/ 10120184 w 12192000"/>
              <a:gd name="connsiteY53" fmla="*/ 1466924 h 3482342"/>
              <a:gd name="connsiteX54" fmla="*/ 10081348 w 12192000"/>
              <a:gd name="connsiteY54" fmla="*/ 1481046 h 3482342"/>
              <a:gd name="connsiteX55" fmla="*/ 10058690 w 12192000"/>
              <a:gd name="connsiteY55" fmla="*/ 1474888 h 3482342"/>
              <a:gd name="connsiteX56" fmla="*/ 10004424 w 12192000"/>
              <a:gd name="connsiteY56" fmla="*/ 1489801 h 3482342"/>
              <a:gd name="connsiteX57" fmla="*/ 9999951 w 12192000"/>
              <a:gd name="connsiteY57" fmla="*/ 1499127 h 3482342"/>
              <a:gd name="connsiteX58" fmla="*/ 9845462 w 12192000"/>
              <a:gd name="connsiteY58" fmla="*/ 1548192 h 3482342"/>
              <a:gd name="connsiteX59" fmla="*/ 9736156 w 12192000"/>
              <a:gd name="connsiteY59" fmla="*/ 1581928 h 3482342"/>
              <a:gd name="connsiteX60" fmla="*/ 9693355 w 12192000"/>
              <a:gd name="connsiteY60" fmla="*/ 1602632 h 3482342"/>
              <a:gd name="connsiteX61" fmla="*/ 9664242 w 12192000"/>
              <a:gd name="connsiteY61" fmla="*/ 1622075 h 3482342"/>
              <a:gd name="connsiteX62" fmla="*/ 9579195 w 12192000"/>
              <a:gd name="connsiteY62" fmla="*/ 1648017 h 3482342"/>
              <a:gd name="connsiteX63" fmla="*/ 9433652 w 12192000"/>
              <a:gd name="connsiteY63" fmla="*/ 1681174 h 3482342"/>
              <a:gd name="connsiteX64" fmla="*/ 9403775 w 12192000"/>
              <a:gd name="connsiteY64" fmla="*/ 1690403 h 3482342"/>
              <a:gd name="connsiteX65" fmla="*/ 9382503 w 12192000"/>
              <a:gd name="connsiteY65" fmla="*/ 1706957 h 3482342"/>
              <a:gd name="connsiteX66" fmla="*/ 9381410 w 12192000"/>
              <a:gd name="connsiteY66" fmla="*/ 1718312 h 3482342"/>
              <a:gd name="connsiteX67" fmla="*/ 9365685 w 12192000"/>
              <a:gd name="connsiteY67" fmla="*/ 1724772 h 3482342"/>
              <a:gd name="connsiteX68" fmla="*/ 9278020 w 12192000"/>
              <a:gd name="connsiteY68" fmla="*/ 1741161 h 3482342"/>
              <a:gd name="connsiteX69" fmla="*/ 9217145 w 12192000"/>
              <a:gd name="connsiteY69" fmla="*/ 1771195 h 3482342"/>
              <a:gd name="connsiteX70" fmla="*/ 8955875 w 12192000"/>
              <a:gd name="connsiteY70" fmla="*/ 1796806 h 3482342"/>
              <a:gd name="connsiteX71" fmla="*/ 8648415 w 12192000"/>
              <a:gd name="connsiteY71" fmla="*/ 1878623 h 3482342"/>
              <a:gd name="connsiteX72" fmla="*/ 8538519 w 12192000"/>
              <a:gd name="connsiteY72" fmla="*/ 1894114 h 3482342"/>
              <a:gd name="connsiteX73" fmla="*/ 8506541 w 12192000"/>
              <a:gd name="connsiteY73" fmla="*/ 1905955 h 3482342"/>
              <a:gd name="connsiteX74" fmla="*/ 8236214 w 12192000"/>
              <a:gd name="connsiteY74" fmla="*/ 1909725 h 3482342"/>
              <a:gd name="connsiteX75" fmla="*/ 8132104 w 12192000"/>
              <a:gd name="connsiteY75" fmla="*/ 1895727 h 3482342"/>
              <a:gd name="connsiteX76" fmla="*/ 7918078 w 12192000"/>
              <a:gd name="connsiteY76" fmla="*/ 1862668 h 3482342"/>
              <a:gd name="connsiteX77" fmla="*/ 7817899 w 12192000"/>
              <a:gd name="connsiteY77" fmla="*/ 1862176 h 3482342"/>
              <a:gd name="connsiteX78" fmla="*/ 7768994 w 12192000"/>
              <a:gd name="connsiteY78" fmla="*/ 1855721 h 3482342"/>
              <a:gd name="connsiteX79" fmla="*/ 7618027 w 12192000"/>
              <a:gd name="connsiteY79" fmla="*/ 1830959 h 3482342"/>
              <a:gd name="connsiteX80" fmla="*/ 7449425 w 12192000"/>
              <a:gd name="connsiteY80" fmla="*/ 1810910 h 3482342"/>
              <a:gd name="connsiteX81" fmla="*/ 7342915 w 12192000"/>
              <a:gd name="connsiteY81" fmla="*/ 1819827 h 3482342"/>
              <a:gd name="connsiteX82" fmla="*/ 7255191 w 12192000"/>
              <a:gd name="connsiteY82" fmla="*/ 1834354 h 3482342"/>
              <a:gd name="connsiteX83" fmla="*/ 7131205 w 12192000"/>
              <a:gd name="connsiteY83" fmla="*/ 1845557 h 3482342"/>
              <a:gd name="connsiteX84" fmla="*/ 6941837 w 12192000"/>
              <a:gd name="connsiteY84" fmla="*/ 1840640 h 3482342"/>
              <a:gd name="connsiteX85" fmla="*/ 6837145 w 12192000"/>
              <a:gd name="connsiteY85" fmla="*/ 1870724 h 3482342"/>
              <a:gd name="connsiteX86" fmla="*/ 6753991 w 12192000"/>
              <a:gd name="connsiteY86" fmla="*/ 1860969 h 3482342"/>
              <a:gd name="connsiteX87" fmla="*/ 6727754 w 12192000"/>
              <a:gd name="connsiteY87" fmla="*/ 1882372 h 3482342"/>
              <a:gd name="connsiteX88" fmla="*/ 6723371 w 12192000"/>
              <a:gd name="connsiteY88" fmla="*/ 1886494 h 3482342"/>
              <a:gd name="connsiteX89" fmla="*/ 6702779 w 12192000"/>
              <a:gd name="connsiteY89" fmla="*/ 1893601 h 3482342"/>
              <a:gd name="connsiteX90" fmla="*/ 6686657 w 12192000"/>
              <a:gd name="connsiteY90" fmla="*/ 1907344 h 3482342"/>
              <a:gd name="connsiteX91" fmla="*/ 6651330 w 12192000"/>
              <a:gd name="connsiteY91" fmla="*/ 1922921 h 3482342"/>
              <a:gd name="connsiteX92" fmla="*/ 6622958 w 12192000"/>
              <a:gd name="connsiteY92" fmla="*/ 1936255 h 3482342"/>
              <a:gd name="connsiteX93" fmla="*/ 6522602 w 12192000"/>
              <a:gd name="connsiteY93" fmla="*/ 1954133 h 3482342"/>
              <a:gd name="connsiteX94" fmla="*/ 6444344 w 12192000"/>
              <a:gd name="connsiteY94" fmla="*/ 1969663 h 3482342"/>
              <a:gd name="connsiteX95" fmla="*/ 6409626 w 12192000"/>
              <a:gd name="connsiteY95" fmla="*/ 1978846 h 3482342"/>
              <a:gd name="connsiteX96" fmla="*/ 6333446 w 12192000"/>
              <a:gd name="connsiteY96" fmla="*/ 1997163 h 3482342"/>
              <a:gd name="connsiteX97" fmla="*/ 6294933 w 12192000"/>
              <a:gd name="connsiteY97" fmla="*/ 2019412 h 3482342"/>
              <a:gd name="connsiteX98" fmla="*/ 6238719 w 12192000"/>
              <a:gd name="connsiteY98" fmla="*/ 2042547 h 3482342"/>
              <a:gd name="connsiteX99" fmla="*/ 6187205 w 12192000"/>
              <a:gd name="connsiteY99" fmla="*/ 2060048 h 3482342"/>
              <a:gd name="connsiteX100" fmla="*/ 6138780 w 12192000"/>
              <a:gd name="connsiteY100" fmla="*/ 2081918 h 3482342"/>
              <a:gd name="connsiteX101" fmla="*/ 6120125 w 12192000"/>
              <a:gd name="connsiteY101" fmla="*/ 2109475 h 3482342"/>
              <a:gd name="connsiteX102" fmla="*/ 6056576 w 12192000"/>
              <a:gd name="connsiteY102" fmla="*/ 2120066 h 3482342"/>
              <a:gd name="connsiteX103" fmla="*/ 5993794 w 12192000"/>
              <a:gd name="connsiteY103" fmla="*/ 2122569 h 3482342"/>
              <a:gd name="connsiteX104" fmla="*/ 5943601 w 12192000"/>
              <a:gd name="connsiteY104" fmla="*/ 2137719 h 3482342"/>
              <a:gd name="connsiteX105" fmla="*/ 5898141 w 12192000"/>
              <a:gd name="connsiteY105" fmla="*/ 2144806 h 3482342"/>
              <a:gd name="connsiteX106" fmla="*/ 5855337 w 12192000"/>
              <a:gd name="connsiteY106" fmla="*/ 2137719 h 3482342"/>
              <a:gd name="connsiteX107" fmla="*/ 5817682 w 12192000"/>
              <a:gd name="connsiteY107" fmla="*/ 2157358 h 3482342"/>
              <a:gd name="connsiteX108" fmla="*/ 5735300 w 12192000"/>
              <a:gd name="connsiteY108" fmla="*/ 2158902 h 3482342"/>
              <a:gd name="connsiteX109" fmla="*/ 5591469 w 12192000"/>
              <a:gd name="connsiteY109" fmla="*/ 2178389 h 3482342"/>
              <a:gd name="connsiteX110" fmla="*/ 5505818 w 12192000"/>
              <a:gd name="connsiteY110" fmla="*/ 2194207 h 3482342"/>
              <a:gd name="connsiteX111" fmla="*/ 5477574 w 12192000"/>
              <a:gd name="connsiteY111" fmla="*/ 2190677 h 3482342"/>
              <a:gd name="connsiteX112" fmla="*/ 5414282 w 12192000"/>
              <a:gd name="connsiteY112" fmla="*/ 2183070 h 3482342"/>
              <a:gd name="connsiteX113" fmla="*/ 5368369 w 12192000"/>
              <a:gd name="connsiteY113" fmla="*/ 2204272 h 3482342"/>
              <a:gd name="connsiteX114" fmla="*/ 5336354 w 12192000"/>
              <a:gd name="connsiteY114" fmla="*/ 2218920 h 3482342"/>
              <a:gd name="connsiteX115" fmla="*/ 5291263 w 12192000"/>
              <a:gd name="connsiteY115" fmla="*/ 2239182 h 3482342"/>
              <a:gd name="connsiteX116" fmla="*/ 5255152 w 12192000"/>
              <a:gd name="connsiteY116" fmla="*/ 2247164 h 3482342"/>
              <a:gd name="connsiteX117" fmla="*/ 5233796 w 12192000"/>
              <a:gd name="connsiteY117" fmla="*/ 2268260 h 3482342"/>
              <a:gd name="connsiteX118" fmla="*/ 5212786 w 12192000"/>
              <a:gd name="connsiteY118" fmla="*/ 2275408 h 3482342"/>
              <a:gd name="connsiteX119" fmla="*/ 5159401 w 12192000"/>
              <a:gd name="connsiteY119" fmla="*/ 2284343 h 3482342"/>
              <a:gd name="connsiteX120" fmla="*/ 5123830 w 12192000"/>
              <a:gd name="connsiteY120" fmla="*/ 2307070 h 3482342"/>
              <a:gd name="connsiteX121" fmla="*/ 5065426 w 12192000"/>
              <a:gd name="connsiteY121" fmla="*/ 2324076 h 3482342"/>
              <a:gd name="connsiteX122" fmla="*/ 4975908 w 12192000"/>
              <a:gd name="connsiteY122" fmla="*/ 2364128 h 3482342"/>
              <a:gd name="connsiteX123" fmla="*/ 4913723 w 12192000"/>
              <a:gd name="connsiteY123" fmla="*/ 2385265 h 3482342"/>
              <a:gd name="connsiteX124" fmla="*/ 4746485 w 12192000"/>
              <a:gd name="connsiteY124" fmla="*/ 2451769 h 3482342"/>
              <a:gd name="connsiteX125" fmla="*/ 4681588 w 12192000"/>
              <a:gd name="connsiteY125" fmla="*/ 2467494 h 3482342"/>
              <a:gd name="connsiteX126" fmla="*/ 1783655 w 12192000"/>
              <a:gd name="connsiteY126" fmla="*/ 3163860 h 3482342"/>
              <a:gd name="connsiteX127" fmla="*/ 1325955 w 12192000"/>
              <a:gd name="connsiteY127" fmla="*/ 3176692 h 3482342"/>
              <a:gd name="connsiteX128" fmla="*/ 1190384 w 12192000"/>
              <a:gd name="connsiteY128" fmla="*/ 3203504 h 3482342"/>
              <a:gd name="connsiteX129" fmla="*/ 1094537 w 12192000"/>
              <a:gd name="connsiteY129" fmla="*/ 3229469 h 3482342"/>
              <a:gd name="connsiteX130" fmla="*/ 1013254 w 12192000"/>
              <a:gd name="connsiteY130" fmla="*/ 3263949 h 3482342"/>
              <a:gd name="connsiteX131" fmla="*/ 815546 w 12192000"/>
              <a:gd name="connsiteY131" fmla="*/ 3334559 h 3482342"/>
              <a:gd name="connsiteX132" fmla="*/ 779276 w 12192000"/>
              <a:gd name="connsiteY132" fmla="*/ 3327290 h 3482342"/>
              <a:gd name="connsiteX133" fmla="*/ 600378 w 12192000"/>
              <a:gd name="connsiteY133" fmla="*/ 3335250 h 3482342"/>
              <a:gd name="connsiteX134" fmla="*/ 493457 w 12192000"/>
              <a:gd name="connsiteY134" fmla="*/ 3365044 h 3482342"/>
              <a:gd name="connsiteX135" fmla="*/ 388355 w 12192000"/>
              <a:gd name="connsiteY135" fmla="*/ 3376925 h 3482342"/>
              <a:gd name="connsiteX136" fmla="*/ 349402 w 12192000"/>
              <a:gd name="connsiteY136" fmla="*/ 3380897 h 3482342"/>
              <a:gd name="connsiteX137" fmla="*/ 225952 w 12192000"/>
              <a:gd name="connsiteY137" fmla="*/ 3426352 h 3482342"/>
              <a:gd name="connsiteX138" fmla="*/ 171000 w 12192000"/>
              <a:gd name="connsiteY138" fmla="*/ 3438892 h 3482342"/>
              <a:gd name="connsiteX139" fmla="*/ 88263 w 12192000"/>
              <a:gd name="connsiteY139" fmla="*/ 3479310 h 3482342"/>
              <a:gd name="connsiteX140" fmla="*/ 46713 w 12192000"/>
              <a:gd name="connsiteY140" fmla="*/ 3462986 h 3482342"/>
              <a:gd name="connsiteX141" fmla="*/ 2765 w 12192000"/>
              <a:gd name="connsiteY141" fmla="*/ 3480770 h 3482342"/>
              <a:gd name="connsiteX142" fmla="*/ 0 w 12192000"/>
              <a:gd name="connsiteY142" fmla="*/ 3482342 h 3482342"/>
              <a:gd name="connsiteX143" fmla="*/ 0 w 12192000"/>
              <a:gd name="connsiteY143" fmla="*/ 0 h 34823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Lst>
            <a:rect l="l" t="t" r="r" b="b"/>
            <a:pathLst>
              <a:path w="12192000" h="3482342">
                <a:moveTo>
                  <a:pt x="0" y="0"/>
                </a:moveTo>
                <a:lnTo>
                  <a:pt x="12192000" y="0"/>
                </a:lnTo>
                <a:lnTo>
                  <a:pt x="12192000" y="635369"/>
                </a:lnTo>
                <a:cubicBezTo>
                  <a:pt x="12191930" y="610378"/>
                  <a:pt x="12191859" y="585387"/>
                  <a:pt x="12191789" y="560396"/>
                </a:cubicBezTo>
                <a:cubicBezTo>
                  <a:pt x="12175211" y="562678"/>
                  <a:pt x="11999606" y="644473"/>
                  <a:pt x="11983027" y="646756"/>
                </a:cubicBezTo>
                <a:cubicBezTo>
                  <a:pt x="11943442" y="661920"/>
                  <a:pt x="11950154" y="649830"/>
                  <a:pt x="11940158" y="651378"/>
                </a:cubicBezTo>
                <a:cubicBezTo>
                  <a:pt x="11930162" y="652926"/>
                  <a:pt x="11943274" y="652245"/>
                  <a:pt x="11923051" y="656045"/>
                </a:cubicBezTo>
                <a:cubicBezTo>
                  <a:pt x="11882449" y="639093"/>
                  <a:pt x="11867184" y="670845"/>
                  <a:pt x="11832939" y="674181"/>
                </a:cubicBezTo>
                <a:cubicBezTo>
                  <a:pt x="11812296" y="669845"/>
                  <a:pt x="11772988" y="668355"/>
                  <a:pt x="11767770" y="683807"/>
                </a:cubicBezTo>
                <a:cubicBezTo>
                  <a:pt x="11757314" y="685936"/>
                  <a:pt x="11743230" y="693101"/>
                  <a:pt x="11728279" y="700816"/>
                </a:cubicBezTo>
                <a:lnTo>
                  <a:pt x="11722533" y="703421"/>
                </a:lnTo>
                <a:lnTo>
                  <a:pt x="11720002" y="710566"/>
                </a:lnTo>
                <a:lnTo>
                  <a:pt x="11707351" y="710310"/>
                </a:lnTo>
                <a:lnTo>
                  <a:pt x="11700369" y="713480"/>
                </a:lnTo>
                <a:lnTo>
                  <a:pt x="11691126" y="726131"/>
                </a:lnTo>
                <a:cubicBezTo>
                  <a:pt x="11686960" y="732845"/>
                  <a:pt x="11663435" y="739546"/>
                  <a:pt x="11657717" y="746701"/>
                </a:cubicBezTo>
                <a:cubicBezTo>
                  <a:pt x="11651999" y="753856"/>
                  <a:pt x="11669175" y="763766"/>
                  <a:pt x="11656818" y="769062"/>
                </a:cubicBezTo>
                <a:cubicBezTo>
                  <a:pt x="11645954" y="777786"/>
                  <a:pt x="11627045" y="778196"/>
                  <a:pt x="11601229" y="785537"/>
                </a:cubicBezTo>
                <a:cubicBezTo>
                  <a:pt x="11575413" y="792878"/>
                  <a:pt x="11538696" y="801341"/>
                  <a:pt x="11501920" y="813109"/>
                </a:cubicBezTo>
                <a:cubicBezTo>
                  <a:pt x="11460587" y="824093"/>
                  <a:pt x="11432519" y="842469"/>
                  <a:pt x="11405286" y="849086"/>
                </a:cubicBezTo>
                <a:cubicBezTo>
                  <a:pt x="11353339" y="866295"/>
                  <a:pt x="11354410" y="845161"/>
                  <a:pt x="11338523" y="852810"/>
                </a:cubicBezTo>
                <a:cubicBezTo>
                  <a:pt x="11308884" y="863514"/>
                  <a:pt x="11353090" y="841987"/>
                  <a:pt x="11334676" y="859677"/>
                </a:cubicBezTo>
                <a:cubicBezTo>
                  <a:pt x="11295079" y="884428"/>
                  <a:pt x="11238631" y="959542"/>
                  <a:pt x="11217448" y="980136"/>
                </a:cubicBezTo>
                <a:cubicBezTo>
                  <a:pt x="11196801" y="1004817"/>
                  <a:pt x="11202732" y="987478"/>
                  <a:pt x="11196987" y="1000897"/>
                </a:cubicBezTo>
                <a:cubicBezTo>
                  <a:pt x="11191242" y="1014316"/>
                  <a:pt x="11200040" y="1028284"/>
                  <a:pt x="11193568" y="1039464"/>
                </a:cubicBezTo>
                <a:cubicBezTo>
                  <a:pt x="11181920" y="1057634"/>
                  <a:pt x="11187929" y="1053532"/>
                  <a:pt x="11175804" y="1067977"/>
                </a:cubicBezTo>
                <a:cubicBezTo>
                  <a:pt x="11168136" y="1078025"/>
                  <a:pt x="11142602" y="1097119"/>
                  <a:pt x="11133438" y="1106812"/>
                </a:cubicBezTo>
                <a:cubicBezTo>
                  <a:pt x="11124274" y="1116505"/>
                  <a:pt x="11134647" y="1114365"/>
                  <a:pt x="11120819" y="1126133"/>
                </a:cubicBezTo>
                <a:cubicBezTo>
                  <a:pt x="11106991" y="1137901"/>
                  <a:pt x="11087009" y="1165275"/>
                  <a:pt x="11071654" y="1177422"/>
                </a:cubicBezTo>
                <a:cubicBezTo>
                  <a:pt x="11056299" y="1189570"/>
                  <a:pt x="11041338" y="1190780"/>
                  <a:pt x="11028687" y="1199018"/>
                </a:cubicBezTo>
                <a:cubicBezTo>
                  <a:pt x="11006077" y="1216981"/>
                  <a:pt x="10985939" y="1219268"/>
                  <a:pt x="10974565" y="1226849"/>
                </a:cubicBezTo>
                <a:cubicBezTo>
                  <a:pt x="10963191" y="1234430"/>
                  <a:pt x="10978096" y="1238618"/>
                  <a:pt x="10960443" y="1244502"/>
                </a:cubicBezTo>
                <a:cubicBezTo>
                  <a:pt x="10937301" y="1255025"/>
                  <a:pt x="10897483" y="1265096"/>
                  <a:pt x="10879242" y="1269215"/>
                </a:cubicBezTo>
                <a:cubicBezTo>
                  <a:pt x="10861001" y="1273334"/>
                  <a:pt x="10863361" y="1264933"/>
                  <a:pt x="10850998" y="1269215"/>
                </a:cubicBezTo>
                <a:lnTo>
                  <a:pt x="10815658" y="1287849"/>
                </a:lnTo>
                <a:cubicBezTo>
                  <a:pt x="10795652" y="1293733"/>
                  <a:pt x="10746525" y="1311275"/>
                  <a:pt x="10723900" y="1318642"/>
                </a:cubicBezTo>
                <a:cubicBezTo>
                  <a:pt x="10705077" y="1325539"/>
                  <a:pt x="10706518" y="1319939"/>
                  <a:pt x="10699186" y="1322173"/>
                </a:cubicBezTo>
                <a:cubicBezTo>
                  <a:pt x="10691854" y="1324408"/>
                  <a:pt x="10686855" y="1343347"/>
                  <a:pt x="10676375" y="1342640"/>
                </a:cubicBezTo>
                <a:cubicBezTo>
                  <a:pt x="10676343" y="1337186"/>
                  <a:pt x="10639666" y="1342470"/>
                  <a:pt x="10636304" y="1342641"/>
                </a:cubicBezTo>
                <a:cubicBezTo>
                  <a:pt x="10626667" y="1347586"/>
                  <a:pt x="10613500" y="1341941"/>
                  <a:pt x="10603863" y="1346886"/>
                </a:cubicBezTo>
                <a:lnTo>
                  <a:pt x="10573203" y="1351996"/>
                </a:lnTo>
                <a:cubicBezTo>
                  <a:pt x="10562611" y="1353173"/>
                  <a:pt x="10557365" y="1375337"/>
                  <a:pt x="10547375" y="1375130"/>
                </a:cubicBezTo>
                <a:cubicBezTo>
                  <a:pt x="10537385" y="1374923"/>
                  <a:pt x="10522089" y="1366643"/>
                  <a:pt x="10513263" y="1371939"/>
                </a:cubicBezTo>
                <a:cubicBezTo>
                  <a:pt x="10505804" y="1378887"/>
                  <a:pt x="10494815" y="1378774"/>
                  <a:pt x="10487356" y="1385722"/>
                </a:cubicBezTo>
                <a:lnTo>
                  <a:pt x="10464012" y="1391778"/>
                </a:lnTo>
                <a:cubicBezTo>
                  <a:pt x="10456657" y="1392366"/>
                  <a:pt x="10449461" y="1401737"/>
                  <a:pt x="10439694" y="1406905"/>
                </a:cubicBezTo>
                <a:cubicBezTo>
                  <a:pt x="10429927" y="1412073"/>
                  <a:pt x="10417525" y="1414065"/>
                  <a:pt x="10405409" y="1422789"/>
                </a:cubicBezTo>
                <a:cubicBezTo>
                  <a:pt x="10385126" y="1419848"/>
                  <a:pt x="10374706" y="1423369"/>
                  <a:pt x="10370530" y="1441596"/>
                </a:cubicBezTo>
                <a:cubicBezTo>
                  <a:pt x="10354767" y="1445421"/>
                  <a:pt x="10317840" y="1451247"/>
                  <a:pt x="10300239" y="1456332"/>
                </a:cubicBezTo>
                <a:cubicBezTo>
                  <a:pt x="10282638" y="1461417"/>
                  <a:pt x="10276690" y="1468577"/>
                  <a:pt x="10264922" y="1472107"/>
                </a:cubicBezTo>
                <a:cubicBezTo>
                  <a:pt x="10253154" y="1475637"/>
                  <a:pt x="10240218" y="1469553"/>
                  <a:pt x="10229629" y="1470454"/>
                </a:cubicBezTo>
                <a:cubicBezTo>
                  <a:pt x="10219040" y="1471355"/>
                  <a:pt x="10214330" y="1477515"/>
                  <a:pt x="10201385" y="1477515"/>
                </a:cubicBezTo>
                <a:cubicBezTo>
                  <a:pt x="10188440" y="1477515"/>
                  <a:pt x="10165492" y="1479280"/>
                  <a:pt x="10151958" y="1477515"/>
                </a:cubicBezTo>
                <a:cubicBezTo>
                  <a:pt x="10138424" y="1475750"/>
                  <a:pt x="10130187" y="1468101"/>
                  <a:pt x="10120184" y="1466924"/>
                </a:cubicBezTo>
                <a:cubicBezTo>
                  <a:pt x="10110181" y="1465747"/>
                  <a:pt x="10091597" y="1479719"/>
                  <a:pt x="10081348" y="1481046"/>
                </a:cubicBezTo>
                <a:cubicBezTo>
                  <a:pt x="10071099" y="1482373"/>
                  <a:pt x="10073276" y="1471664"/>
                  <a:pt x="10058690" y="1474888"/>
                </a:cubicBezTo>
                <a:cubicBezTo>
                  <a:pt x="10040170" y="1466053"/>
                  <a:pt x="10015872" y="1472731"/>
                  <a:pt x="10004424" y="1489801"/>
                </a:cubicBezTo>
                <a:cubicBezTo>
                  <a:pt x="10002452" y="1492741"/>
                  <a:pt x="10000947" y="1495882"/>
                  <a:pt x="9999951" y="1499127"/>
                </a:cubicBezTo>
                <a:cubicBezTo>
                  <a:pt x="9967418" y="1507155"/>
                  <a:pt x="9889427" y="1534394"/>
                  <a:pt x="9845462" y="1548192"/>
                </a:cubicBezTo>
                <a:cubicBezTo>
                  <a:pt x="9822222" y="1562604"/>
                  <a:pt x="9768858" y="1594433"/>
                  <a:pt x="9736156" y="1581928"/>
                </a:cubicBezTo>
                <a:cubicBezTo>
                  <a:pt x="9745637" y="1601571"/>
                  <a:pt x="9699425" y="1582999"/>
                  <a:pt x="9693355" y="1602632"/>
                </a:cubicBezTo>
                <a:cubicBezTo>
                  <a:pt x="9690360" y="1618512"/>
                  <a:pt x="9675642" y="1616579"/>
                  <a:pt x="9664242" y="1622075"/>
                </a:cubicBezTo>
                <a:cubicBezTo>
                  <a:pt x="9655776" y="1638103"/>
                  <a:pt x="9598819" y="1651043"/>
                  <a:pt x="9579195" y="1648017"/>
                </a:cubicBezTo>
                <a:cubicBezTo>
                  <a:pt x="9524163" y="1629881"/>
                  <a:pt x="9477693" y="1693985"/>
                  <a:pt x="9433652" y="1681174"/>
                </a:cubicBezTo>
                <a:cubicBezTo>
                  <a:pt x="9421990" y="1682314"/>
                  <a:pt x="9412258" y="1685676"/>
                  <a:pt x="9403775" y="1690403"/>
                </a:cubicBezTo>
                <a:lnTo>
                  <a:pt x="9382503" y="1706957"/>
                </a:lnTo>
                <a:lnTo>
                  <a:pt x="9381410" y="1718312"/>
                </a:lnTo>
                <a:lnTo>
                  <a:pt x="9365685" y="1724772"/>
                </a:lnTo>
                <a:lnTo>
                  <a:pt x="9278020" y="1741161"/>
                </a:lnTo>
                <a:cubicBezTo>
                  <a:pt x="9235873" y="1762229"/>
                  <a:pt x="9231473" y="1754941"/>
                  <a:pt x="9217145" y="1771195"/>
                </a:cubicBezTo>
                <a:cubicBezTo>
                  <a:pt x="9131538" y="1776872"/>
                  <a:pt x="9039728" y="1814874"/>
                  <a:pt x="8955875" y="1796806"/>
                </a:cubicBezTo>
                <a:cubicBezTo>
                  <a:pt x="8861771" y="1817659"/>
                  <a:pt x="8730077" y="1856614"/>
                  <a:pt x="8648415" y="1878623"/>
                </a:cubicBezTo>
                <a:cubicBezTo>
                  <a:pt x="8578856" y="1892487"/>
                  <a:pt x="8546278" y="1907799"/>
                  <a:pt x="8538519" y="1894114"/>
                </a:cubicBezTo>
                <a:cubicBezTo>
                  <a:pt x="8513108" y="1898081"/>
                  <a:pt x="8514559" y="1915122"/>
                  <a:pt x="8506541" y="1905955"/>
                </a:cubicBezTo>
                <a:cubicBezTo>
                  <a:pt x="8437841" y="1911139"/>
                  <a:pt x="8301617" y="1910841"/>
                  <a:pt x="8236214" y="1909725"/>
                </a:cubicBezTo>
                <a:cubicBezTo>
                  <a:pt x="8201189" y="1897570"/>
                  <a:pt x="8163827" y="1900921"/>
                  <a:pt x="8132104" y="1895727"/>
                </a:cubicBezTo>
                <a:cubicBezTo>
                  <a:pt x="8021354" y="1869423"/>
                  <a:pt x="7973371" y="1872758"/>
                  <a:pt x="7918078" y="1862668"/>
                </a:cubicBezTo>
                <a:cubicBezTo>
                  <a:pt x="7883942" y="1854133"/>
                  <a:pt x="7834588" y="1870269"/>
                  <a:pt x="7817899" y="1862176"/>
                </a:cubicBezTo>
                <a:cubicBezTo>
                  <a:pt x="7803952" y="1858540"/>
                  <a:pt x="7780423" y="1826275"/>
                  <a:pt x="7768994" y="1855721"/>
                </a:cubicBezTo>
                <a:cubicBezTo>
                  <a:pt x="7693971" y="1816704"/>
                  <a:pt x="7680420" y="1850219"/>
                  <a:pt x="7618027" y="1830959"/>
                </a:cubicBezTo>
                <a:cubicBezTo>
                  <a:pt x="7563589" y="1813247"/>
                  <a:pt x="7530287" y="1817871"/>
                  <a:pt x="7449425" y="1810910"/>
                </a:cubicBezTo>
                <a:lnTo>
                  <a:pt x="7342915" y="1819827"/>
                </a:lnTo>
                <a:lnTo>
                  <a:pt x="7255191" y="1834354"/>
                </a:lnTo>
                <a:cubicBezTo>
                  <a:pt x="7235153" y="1839259"/>
                  <a:pt x="7150315" y="1831629"/>
                  <a:pt x="7131205" y="1845557"/>
                </a:cubicBezTo>
                <a:cubicBezTo>
                  <a:pt x="6968750" y="1838101"/>
                  <a:pt x="6977206" y="1837412"/>
                  <a:pt x="6941837" y="1840640"/>
                </a:cubicBezTo>
                <a:cubicBezTo>
                  <a:pt x="6905846" y="1863867"/>
                  <a:pt x="6892534" y="1847120"/>
                  <a:pt x="6837145" y="1870724"/>
                </a:cubicBezTo>
                <a:cubicBezTo>
                  <a:pt x="6823442" y="1850610"/>
                  <a:pt x="6785388" y="1865075"/>
                  <a:pt x="6753991" y="1860969"/>
                </a:cubicBezTo>
                <a:cubicBezTo>
                  <a:pt x="6744571" y="1866959"/>
                  <a:pt x="6736100" y="1874451"/>
                  <a:pt x="6727754" y="1882372"/>
                </a:cubicBezTo>
                <a:lnTo>
                  <a:pt x="6723371" y="1886494"/>
                </a:lnTo>
                <a:lnTo>
                  <a:pt x="6702779" y="1893601"/>
                </a:lnTo>
                <a:lnTo>
                  <a:pt x="6686657" y="1907344"/>
                </a:lnTo>
                <a:lnTo>
                  <a:pt x="6651330" y="1922921"/>
                </a:lnTo>
                <a:cubicBezTo>
                  <a:pt x="6640157" y="1928264"/>
                  <a:pt x="6638035" y="1935420"/>
                  <a:pt x="6622958" y="1936255"/>
                </a:cubicBezTo>
                <a:cubicBezTo>
                  <a:pt x="6600915" y="1943222"/>
                  <a:pt x="6552371" y="1948565"/>
                  <a:pt x="6522602" y="1954133"/>
                </a:cubicBezTo>
                <a:cubicBezTo>
                  <a:pt x="6492833" y="1959701"/>
                  <a:pt x="6461408" y="1966721"/>
                  <a:pt x="6444344" y="1969663"/>
                </a:cubicBezTo>
                <a:cubicBezTo>
                  <a:pt x="6427280" y="1972605"/>
                  <a:pt x="6428109" y="1974263"/>
                  <a:pt x="6409626" y="1978846"/>
                </a:cubicBezTo>
                <a:cubicBezTo>
                  <a:pt x="6391143" y="1983429"/>
                  <a:pt x="6354327" y="1989225"/>
                  <a:pt x="6333446" y="1997163"/>
                </a:cubicBezTo>
                <a:cubicBezTo>
                  <a:pt x="6318475" y="2003304"/>
                  <a:pt x="6299617" y="2000258"/>
                  <a:pt x="6294933" y="2019412"/>
                </a:cubicBezTo>
                <a:cubicBezTo>
                  <a:pt x="6286089" y="2042978"/>
                  <a:pt x="6227534" y="2018229"/>
                  <a:pt x="6238719" y="2042547"/>
                </a:cubicBezTo>
                <a:cubicBezTo>
                  <a:pt x="6222530" y="2046966"/>
                  <a:pt x="6203861" y="2053486"/>
                  <a:pt x="6187205" y="2060048"/>
                </a:cubicBezTo>
                <a:cubicBezTo>
                  <a:pt x="6170549" y="2066610"/>
                  <a:pt x="6153490" y="2074269"/>
                  <a:pt x="6138780" y="2081918"/>
                </a:cubicBezTo>
                <a:cubicBezTo>
                  <a:pt x="6124070" y="2089567"/>
                  <a:pt x="6133826" y="2100763"/>
                  <a:pt x="6120125" y="2109475"/>
                </a:cubicBezTo>
                <a:cubicBezTo>
                  <a:pt x="6106424" y="2118187"/>
                  <a:pt x="6071747" y="2113765"/>
                  <a:pt x="6056576" y="2120066"/>
                </a:cubicBezTo>
                <a:cubicBezTo>
                  <a:pt x="6041405" y="2126367"/>
                  <a:pt x="6013212" y="2118450"/>
                  <a:pt x="5993794" y="2122569"/>
                </a:cubicBezTo>
                <a:cubicBezTo>
                  <a:pt x="5964206" y="2130692"/>
                  <a:pt x="5962485" y="2139897"/>
                  <a:pt x="5943601" y="2137719"/>
                </a:cubicBezTo>
                <a:cubicBezTo>
                  <a:pt x="5924717" y="2135541"/>
                  <a:pt x="5912263" y="2145394"/>
                  <a:pt x="5898141" y="2144806"/>
                </a:cubicBezTo>
                <a:cubicBezTo>
                  <a:pt x="5884019" y="2144218"/>
                  <a:pt x="5868158" y="2133273"/>
                  <a:pt x="5855337" y="2137719"/>
                </a:cubicBezTo>
                <a:cubicBezTo>
                  <a:pt x="5842516" y="2142165"/>
                  <a:pt x="5837100" y="2155593"/>
                  <a:pt x="5817682" y="2157358"/>
                </a:cubicBezTo>
                <a:cubicBezTo>
                  <a:pt x="5798264" y="2159123"/>
                  <a:pt x="5773002" y="2155397"/>
                  <a:pt x="5735300" y="2158902"/>
                </a:cubicBezTo>
                <a:cubicBezTo>
                  <a:pt x="5697598" y="2162407"/>
                  <a:pt x="5588527" y="2188980"/>
                  <a:pt x="5591469" y="2178389"/>
                </a:cubicBezTo>
                <a:cubicBezTo>
                  <a:pt x="5555576" y="2181920"/>
                  <a:pt x="5528919" y="2193924"/>
                  <a:pt x="5505818" y="2194207"/>
                </a:cubicBezTo>
                <a:cubicBezTo>
                  <a:pt x="5482717" y="2194490"/>
                  <a:pt x="5495184" y="2190180"/>
                  <a:pt x="5477574" y="2190677"/>
                </a:cubicBezTo>
                <a:cubicBezTo>
                  <a:pt x="5459964" y="2191175"/>
                  <a:pt x="5427187" y="2180216"/>
                  <a:pt x="5414282" y="2183070"/>
                </a:cubicBezTo>
                <a:cubicBezTo>
                  <a:pt x="5407945" y="2205016"/>
                  <a:pt x="5394338" y="2208803"/>
                  <a:pt x="5368369" y="2204272"/>
                </a:cubicBezTo>
                <a:cubicBezTo>
                  <a:pt x="5354793" y="2209070"/>
                  <a:pt x="5349205" y="2213102"/>
                  <a:pt x="5336354" y="2218920"/>
                </a:cubicBezTo>
                <a:cubicBezTo>
                  <a:pt x="5323503" y="2224738"/>
                  <a:pt x="5304208" y="2232709"/>
                  <a:pt x="5291263" y="2239182"/>
                </a:cubicBezTo>
                <a:cubicBezTo>
                  <a:pt x="5278318" y="2245655"/>
                  <a:pt x="5264730" y="2242318"/>
                  <a:pt x="5255152" y="2247164"/>
                </a:cubicBezTo>
                <a:cubicBezTo>
                  <a:pt x="5245574" y="2252010"/>
                  <a:pt x="5240857" y="2261199"/>
                  <a:pt x="5233796" y="2268260"/>
                </a:cubicBezTo>
                <a:cubicBezTo>
                  <a:pt x="5226735" y="2275321"/>
                  <a:pt x="5222832" y="2268609"/>
                  <a:pt x="5212786" y="2275408"/>
                </a:cubicBezTo>
                <a:cubicBezTo>
                  <a:pt x="5202741" y="2282208"/>
                  <a:pt x="5174227" y="2281420"/>
                  <a:pt x="5159401" y="2284343"/>
                </a:cubicBezTo>
                <a:cubicBezTo>
                  <a:pt x="5129776" y="2295641"/>
                  <a:pt x="5158686" y="2301898"/>
                  <a:pt x="5123830" y="2307070"/>
                </a:cubicBezTo>
                <a:cubicBezTo>
                  <a:pt x="5082905" y="2318102"/>
                  <a:pt x="5072939" y="2287385"/>
                  <a:pt x="5065426" y="2324076"/>
                </a:cubicBezTo>
                <a:cubicBezTo>
                  <a:pt x="5017747" y="2318395"/>
                  <a:pt x="5031271" y="2337329"/>
                  <a:pt x="4975908" y="2364128"/>
                </a:cubicBezTo>
                <a:cubicBezTo>
                  <a:pt x="4946700" y="2354134"/>
                  <a:pt x="4928936" y="2366071"/>
                  <a:pt x="4913723" y="2385265"/>
                </a:cubicBezTo>
                <a:cubicBezTo>
                  <a:pt x="4854880" y="2394046"/>
                  <a:pt x="4808730" y="2428302"/>
                  <a:pt x="4746485" y="2451769"/>
                </a:cubicBezTo>
                <a:lnTo>
                  <a:pt x="4681588" y="2467494"/>
                </a:lnTo>
                <a:lnTo>
                  <a:pt x="1783655" y="3163860"/>
                </a:lnTo>
                <a:lnTo>
                  <a:pt x="1325955" y="3176692"/>
                </a:lnTo>
                <a:cubicBezTo>
                  <a:pt x="1278931" y="3186609"/>
                  <a:pt x="1232617" y="3191205"/>
                  <a:pt x="1190384" y="3203504"/>
                </a:cubicBezTo>
                <a:cubicBezTo>
                  <a:pt x="1146740" y="3204301"/>
                  <a:pt x="1142940" y="3250947"/>
                  <a:pt x="1094537" y="3229469"/>
                </a:cubicBezTo>
                <a:cubicBezTo>
                  <a:pt x="1069134" y="3237778"/>
                  <a:pt x="1026961" y="3247646"/>
                  <a:pt x="1013254" y="3263949"/>
                </a:cubicBezTo>
                <a:cubicBezTo>
                  <a:pt x="966756" y="3279110"/>
                  <a:pt x="851011" y="3352246"/>
                  <a:pt x="815546" y="3334559"/>
                </a:cubicBezTo>
                <a:cubicBezTo>
                  <a:pt x="808324" y="3352177"/>
                  <a:pt x="815137" y="3324821"/>
                  <a:pt x="779276" y="3327290"/>
                </a:cubicBezTo>
                <a:cubicBezTo>
                  <a:pt x="712585" y="3298149"/>
                  <a:pt x="672574" y="3378796"/>
                  <a:pt x="600378" y="3335250"/>
                </a:cubicBezTo>
                <a:cubicBezTo>
                  <a:pt x="595066" y="3356366"/>
                  <a:pt x="514059" y="3361176"/>
                  <a:pt x="493457" y="3365044"/>
                </a:cubicBezTo>
                <a:cubicBezTo>
                  <a:pt x="467535" y="3372578"/>
                  <a:pt x="412364" y="3374283"/>
                  <a:pt x="388355" y="3376925"/>
                </a:cubicBezTo>
                <a:cubicBezTo>
                  <a:pt x="364346" y="3379567"/>
                  <a:pt x="376469" y="3372659"/>
                  <a:pt x="349402" y="3380897"/>
                </a:cubicBezTo>
                <a:cubicBezTo>
                  <a:pt x="322335" y="3389135"/>
                  <a:pt x="248625" y="3434339"/>
                  <a:pt x="225952" y="3426352"/>
                </a:cubicBezTo>
                <a:cubicBezTo>
                  <a:pt x="199749" y="3439548"/>
                  <a:pt x="193948" y="3430066"/>
                  <a:pt x="171000" y="3438892"/>
                </a:cubicBezTo>
                <a:cubicBezTo>
                  <a:pt x="148052" y="3447718"/>
                  <a:pt x="101917" y="3457642"/>
                  <a:pt x="88263" y="3479310"/>
                </a:cubicBezTo>
                <a:cubicBezTo>
                  <a:pt x="64018" y="3479795"/>
                  <a:pt x="62139" y="3459801"/>
                  <a:pt x="46713" y="3462986"/>
                </a:cubicBezTo>
                <a:cubicBezTo>
                  <a:pt x="31576" y="3476862"/>
                  <a:pt x="15706" y="3476378"/>
                  <a:pt x="2765" y="3480770"/>
                </a:cubicBezTo>
                <a:lnTo>
                  <a:pt x="0" y="3482342"/>
                </a:lnTo>
                <a:lnTo>
                  <a:pt x="0"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Shape 23">
            <a:extLst>
              <a:ext uri="{FF2B5EF4-FFF2-40B4-BE49-F238E27FC236}">
                <a16:creationId xmlns:a16="http://schemas.microsoft.com/office/drawing/2014/main" id="{8101159E-D455-456F-8FE1-396AB1590C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7037" y="1958614"/>
            <a:ext cx="3594282" cy="3988962"/>
          </a:xfrm>
          <a:custGeom>
            <a:avLst/>
            <a:gdLst>
              <a:gd name="connsiteX0" fmla="*/ 0 w 2400300"/>
              <a:gd name="connsiteY0" fmla="*/ 0 h 2400300"/>
              <a:gd name="connsiteX1" fmla="*/ 2400300 w 2400300"/>
              <a:gd name="connsiteY1" fmla="*/ 0 h 2400300"/>
              <a:gd name="connsiteX2" fmla="*/ 2400300 w 2400300"/>
              <a:gd name="connsiteY2" fmla="*/ 2400300 h 2400300"/>
              <a:gd name="connsiteX3" fmla="*/ 0 w 2400300"/>
              <a:gd name="connsiteY3" fmla="*/ 2400300 h 2400300"/>
            </a:gdLst>
            <a:ahLst/>
            <a:cxnLst>
              <a:cxn ang="0">
                <a:pos x="connsiteX0" y="connsiteY0"/>
              </a:cxn>
              <a:cxn ang="0">
                <a:pos x="connsiteX1" y="connsiteY1"/>
              </a:cxn>
              <a:cxn ang="0">
                <a:pos x="connsiteX2" y="connsiteY2"/>
              </a:cxn>
              <a:cxn ang="0">
                <a:pos x="connsiteX3" y="connsiteY3"/>
              </a:cxn>
            </a:cxnLst>
            <a:rect l="l" t="t" r="r" b="b"/>
            <a:pathLst>
              <a:path w="2400300" h="2400300">
                <a:moveTo>
                  <a:pt x="0" y="0"/>
                </a:moveTo>
                <a:lnTo>
                  <a:pt x="2400300" y="0"/>
                </a:lnTo>
                <a:lnTo>
                  <a:pt x="2400300" y="2400300"/>
                </a:lnTo>
                <a:lnTo>
                  <a:pt x="0" y="2400300"/>
                </a:lnTo>
                <a:close/>
              </a:path>
            </a:pathLst>
          </a:custGeom>
          <a:solidFill>
            <a:srgbClr val="F2F2F2"/>
          </a:solidFill>
          <a:ln>
            <a:noFill/>
          </a:ln>
          <a:effectLst>
            <a:outerShdw blurRad="50800" dist="12700" dir="3000000" algn="tl" rotWithShape="0">
              <a:prstClr val="black">
                <a:alpha val="27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6" name="Rectangle 6">
            <a:extLst>
              <a:ext uri="{FF2B5EF4-FFF2-40B4-BE49-F238E27FC236}">
                <a16:creationId xmlns:a16="http://schemas.microsoft.com/office/drawing/2014/main" id="{1F9FDF39-7A42-411B-85F1-9DE812C7A7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91497" y="5802246"/>
            <a:ext cx="1367625" cy="428984"/>
          </a:xfrm>
          <a:custGeom>
            <a:avLst/>
            <a:gdLst>
              <a:gd name="connsiteX0" fmla="*/ 0 w 2142503"/>
              <a:gd name="connsiteY0" fmla="*/ 0 h 571500"/>
              <a:gd name="connsiteX1" fmla="*/ 2142503 w 2142503"/>
              <a:gd name="connsiteY1" fmla="*/ 0 h 571500"/>
              <a:gd name="connsiteX2" fmla="*/ 2142503 w 2142503"/>
              <a:gd name="connsiteY2" fmla="*/ 571500 h 571500"/>
              <a:gd name="connsiteX3" fmla="*/ 0 w 2142503"/>
              <a:gd name="connsiteY3" fmla="*/ 571500 h 571500"/>
              <a:gd name="connsiteX4" fmla="*/ 0 w 2142503"/>
              <a:gd name="connsiteY4" fmla="*/ 0 h 571500"/>
              <a:gd name="connsiteX0" fmla="*/ 0 w 2142503"/>
              <a:gd name="connsiteY0" fmla="*/ 0 h 582145"/>
              <a:gd name="connsiteX1" fmla="*/ 2142503 w 2142503"/>
              <a:gd name="connsiteY1" fmla="*/ 0 h 582145"/>
              <a:gd name="connsiteX2" fmla="*/ 2142503 w 2142503"/>
              <a:gd name="connsiteY2" fmla="*/ 571500 h 582145"/>
              <a:gd name="connsiteX3" fmla="*/ 2050917 w 2142503"/>
              <a:gd name="connsiteY3" fmla="*/ 582088 h 582145"/>
              <a:gd name="connsiteX4" fmla="*/ 0 w 2142503"/>
              <a:gd name="connsiteY4" fmla="*/ 571500 h 582145"/>
              <a:gd name="connsiteX5" fmla="*/ 0 w 2142503"/>
              <a:gd name="connsiteY5" fmla="*/ 0 h 582145"/>
              <a:gd name="connsiteX0" fmla="*/ 0 w 2159832"/>
              <a:gd name="connsiteY0" fmla="*/ 0 h 582145"/>
              <a:gd name="connsiteX1" fmla="*/ 2142503 w 2159832"/>
              <a:gd name="connsiteY1" fmla="*/ 0 h 582145"/>
              <a:gd name="connsiteX2" fmla="*/ 2159829 w 2159832"/>
              <a:gd name="connsiteY2" fmla="*/ 96526 h 582145"/>
              <a:gd name="connsiteX3" fmla="*/ 2142503 w 2159832"/>
              <a:gd name="connsiteY3" fmla="*/ 571500 h 582145"/>
              <a:gd name="connsiteX4" fmla="*/ 2050917 w 2159832"/>
              <a:gd name="connsiteY4" fmla="*/ 582088 h 582145"/>
              <a:gd name="connsiteX5" fmla="*/ 0 w 2159832"/>
              <a:gd name="connsiteY5" fmla="*/ 571500 h 582145"/>
              <a:gd name="connsiteX6" fmla="*/ 0 w 2159832"/>
              <a:gd name="connsiteY6" fmla="*/ 0 h 582145"/>
              <a:gd name="connsiteX0" fmla="*/ 0 w 2159832"/>
              <a:gd name="connsiteY0" fmla="*/ 12386 h 594531"/>
              <a:gd name="connsiteX1" fmla="*/ 67826 w 2159832"/>
              <a:gd name="connsiteY1" fmla="*/ 0 h 594531"/>
              <a:gd name="connsiteX2" fmla="*/ 2142503 w 2159832"/>
              <a:gd name="connsiteY2" fmla="*/ 12386 h 594531"/>
              <a:gd name="connsiteX3" fmla="*/ 2159829 w 2159832"/>
              <a:gd name="connsiteY3" fmla="*/ 108912 h 594531"/>
              <a:gd name="connsiteX4" fmla="*/ 2142503 w 2159832"/>
              <a:gd name="connsiteY4" fmla="*/ 583886 h 594531"/>
              <a:gd name="connsiteX5" fmla="*/ 2050917 w 2159832"/>
              <a:gd name="connsiteY5" fmla="*/ 594474 h 594531"/>
              <a:gd name="connsiteX6" fmla="*/ 0 w 2159832"/>
              <a:gd name="connsiteY6" fmla="*/ 583886 h 594531"/>
              <a:gd name="connsiteX7" fmla="*/ 0 w 2159832"/>
              <a:gd name="connsiteY7" fmla="*/ 12386 h 594531"/>
              <a:gd name="connsiteX0" fmla="*/ 0 w 2168908"/>
              <a:gd name="connsiteY0" fmla="*/ 26000 h 594531"/>
              <a:gd name="connsiteX1" fmla="*/ 76902 w 2168908"/>
              <a:gd name="connsiteY1" fmla="*/ 0 h 594531"/>
              <a:gd name="connsiteX2" fmla="*/ 2151579 w 2168908"/>
              <a:gd name="connsiteY2" fmla="*/ 12386 h 594531"/>
              <a:gd name="connsiteX3" fmla="*/ 2168905 w 2168908"/>
              <a:gd name="connsiteY3" fmla="*/ 108912 h 594531"/>
              <a:gd name="connsiteX4" fmla="*/ 2151579 w 2168908"/>
              <a:gd name="connsiteY4" fmla="*/ 583886 h 594531"/>
              <a:gd name="connsiteX5" fmla="*/ 2059993 w 2168908"/>
              <a:gd name="connsiteY5" fmla="*/ 594474 h 594531"/>
              <a:gd name="connsiteX6" fmla="*/ 9076 w 2168908"/>
              <a:gd name="connsiteY6" fmla="*/ 583886 h 594531"/>
              <a:gd name="connsiteX7" fmla="*/ 0 w 2168908"/>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147197 w 2316105"/>
              <a:gd name="connsiteY0" fmla="*/ 26000 h 594531"/>
              <a:gd name="connsiteX1" fmla="*/ 224099 w 2316105"/>
              <a:gd name="connsiteY1" fmla="*/ 0 h 594531"/>
              <a:gd name="connsiteX2" fmla="*/ 2298776 w 2316105"/>
              <a:gd name="connsiteY2" fmla="*/ 12386 h 594531"/>
              <a:gd name="connsiteX3" fmla="*/ 2316102 w 2316105"/>
              <a:gd name="connsiteY3" fmla="*/ 108912 h 594531"/>
              <a:gd name="connsiteX4" fmla="*/ 2298776 w 2316105"/>
              <a:gd name="connsiteY4" fmla="*/ 583886 h 594531"/>
              <a:gd name="connsiteX5" fmla="*/ 2207190 w 2316105"/>
              <a:gd name="connsiteY5" fmla="*/ 594474 h 594531"/>
              <a:gd name="connsiteX6" fmla="*/ 156273 w 2316105"/>
              <a:gd name="connsiteY6" fmla="*/ 583886 h 594531"/>
              <a:gd name="connsiteX7" fmla="*/ 142416 w 2316105"/>
              <a:gd name="connsiteY7" fmla="*/ 235975 h 594531"/>
              <a:gd name="connsiteX8" fmla="*/ 147197 w 2316105"/>
              <a:gd name="connsiteY8" fmla="*/ 26000 h 594531"/>
              <a:gd name="connsiteX0" fmla="*/ 154684 w 2323592"/>
              <a:gd name="connsiteY0" fmla="*/ 26000 h 594531"/>
              <a:gd name="connsiteX1" fmla="*/ 231586 w 2323592"/>
              <a:gd name="connsiteY1" fmla="*/ 0 h 594531"/>
              <a:gd name="connsiteX2" fmla="*/ 2306263 w 2323592"/>
              <a:gd name="connsiteY2" fmla="*/ 12386 h 594531"/>
              <a:gd name="connsiteX3" fmla="*/ 2323589 w 2323592"/>
              <a:gd name="connsiteY3" fmla="*/ 108912 h 594531"/>
              <a:gd name="connsiteX4" fmla="*/ 2306263 w 2323592"/>
              <a:gd name="connsiteY4" fmla="*/ 583886 h 594531"/>
              <a:gd name="connsiteX5" fmla="*/ 2214677 w 2323592"/>
              <a:gd name="connsiteY5" fmla="*/ 594474 h 594531"/>
              <a:gd name="connsiteX6" fmla="*/ 163760 w 2323592"/>
              <a:gd name="connsiteY6" fmla="*/ 583886 h 594531"/>
              <a:gd name="connsiteX7" fmla="*/ 158979 w 2323592"/>
              <a:gd name="connsiteY7" fmla="*/ 403879 h 594531"/>
              <a:gd name="connsiteX8" fmla="*/ 149903 w 2323592"/>
              <a:gd name="connsiteY8" fmla="*/ 235975 h 594531"/>
              <a:gd name="connsiteX9" fmla="*/ 154684 w 2323592"/>
              <a:gd name="connsiteY9" fmla="*/ 26000 h 594531"/>
              <a:gd name="connsiteX0" fmla="*/ 13665 w 2182573"/>
              <a:gd name="connsiteY0" fmla="*/ 26000 h 594531"/>
              <a:gd name="connsiteX1" fmla="*/ 90567 w 2182573"/>
              <a:gd name="connsiteY1" fmla="*/ 0 h 594531"/>
              <a:gd name="connsiteX2" fmla="*/ 2165244 w 2182573"/>
              <a:gd name="connsiteY2" fmla="*/ 12386 h 594531"/>
              <a:gd name="connsiteX3" fmla="*/ 2182570 w 2182573"/>
              <a:gd name="connsiteY3" fmla="*/ 108912 h 594531"/>
              <a:gd name="connsiteX4" fmla="*/ 2165244 w 2182573"/>
              <a:gd name="connsiteY4" fmla="*/ 583886 h 594531"/>
              <a:gd name="connsiteX5" fmla="*/ 2073658 w 2182573"/>
              <a:gd name="connsiteY5" fmla="*/ 594474 h 594531"/>
              <a:gd name="connsiteX6" fmla="*/ 22741 w 2182573"/>
              <a:gd name="connsiteY6" fmla="*/ 583886 h 594531"/>
              <a:gd name="connsiteX7" fmla="*/ 17960 w 2182573"/>
              <a:gd name="connsiteY7" fmla="*/ 403879 h 594531"/>
              <a:gd name="connsiteX8" fmla="*/ 8884 w 2182573"/>
              <a:gd name="connsiteY8" fmla="*/ 235975 h 594531"/>
              <a:gd name="connsiteX9" fmla="*/ 13665 w 2182573"/>
              <a:gd name="connsiteY9" fmla="*/ 26000 h 594531"/>
              <a:gd name="connsiteX0" fmla="*/ 13665 w 2202120"/>
              <a:gd name="connsiteY0" fmla="*/ 26000 h 594531"/>
              <a:gd name="connsiteX1" fmla="*/ 90567 w 2202120"/>
              <a:gd name="connsiteY1" fmla="*/ 0 h 594531"/>
              <a:gd name="connsiteX2" fmla="*/ 2165244 w 2202120"/>
              <a:gd name="connsiteY2" fmla="*/ 12386 h 594531"/>
              <a:gd name="connsiteX3" fmla="*/ 2182570 w 2202120"/>
              <a:gd name="connsiteY3" fmla="*/ 108912 h 594531"/>
              <a:gd name="connsiteX4" fmla="*/ 2192471 w 2202120"/>
              <a:gd name="connsiteY4" fmla="*/ 583886 h 594531"/>
              <a:gd name="connsiteX5" fmla="*/ 2073658 w 2202120"/>
              <a:gd name="connsiteY5" fmla="*/ 594474 h 594531"/>
              <a:gd name="connsiteX6" fmla="*/ 22741 w 2202120"/>
              <a:gd name="connsiteY6" fmla="*/ 583886 h 594531"/>
              <a:gd name="connsiteX7" fmla="*/ 17960 w 2202120"/>
              <a:gd name="connsiteY7" fmla="*/ 403879 h 594531"/>
              <a:gd name="connsiteX8" fmla="*/ 8884 w 2202120"/>
              <a:gd name="connsiteY8" fmla="*/ 235975 h 594531"/>
              <a:gd name="connsiteX9" fmla="*/ 13665 w 2202120"/>
              <a:gd name="connsiteY9" fmla="*/ 26000 h 594531"/>
              <a:gd name="connsiteX0" fmla="*/ 13665 w 2202036"/>
              <a:gd name="connsiteY0" fmla="*/ 26000 h 594531"/>
              <a:gd name="connsiteX1" fmla="*/ 90567 w 2202036"/>
              <a:gd name="connsiteY1" fmla="*/ 0 h 594531"/>
              <a:gd name="connsiteX2" fmla="*/ 2165244 w 2202036"/>
              <a:gd name="connsiteY2" fmla="*/ 12386 h 594531"/>
              <a:gd name="connsiteX3" fmla="*/ 2182570 w 2202036"/>
              <a:gd name="connsiteY3" fmla="*/ 108912 h 594531"/>
              <a:gd name="connsiteX4" fmla="*/ 2191645 w 2202036"/>
              <a:gd name="connsiteY4" fmla="*/ 422031 h 594531"/>
              <a:gd name="connsiteX5" fmla="*/ 2192471 w 2202036"/>
              <a:gd name="connsiteY5" fmla="*/ 583886 h 594531"/>
              <a:gd name="connsiteX6" fmla="*/ 2073658 w 2202036"/>
              <a:gd name="connsiteY6" fmla="*/ 594474 h 594531"/>
              <a:gd name="connsiteX7" fmla="*/ 22741 w 2202036"/>
              <a:gd name="connsiteY7" fmla="*/ 583886 h 594531"/>
              <a:gd name="connsiteX8" fmla="*/ 17960 w 2202036"/>
              <a:gd name="connsiteY8" fmla="*/ 403879 h 594531"/>
              <a:gd name="connsiteX9" fmla="*/ 8884 w 2202036"/>
              <a:gd name="connsiteY9" fmla="*/ 235975 h 594531"/>
              <a:gd name="connsiteX10" fmla="*/ 13665 w 2202036"/>
              <a:gd name="connsiteY10" fmla="*/ 26000 h 594531"/>
              <a:gd name="connsiteX0" fmla="*/ 142254 w 2330625"/>
              <a:gd name="connsiteY0" fmla="*/ 26000 h 594531"/>
              <a:gd name="connsiteX1" fmla="*/ 219156 w 2330625"/>
              <a:gd name="connsiteY1" fmla="*/ 0 h 594531"/>
              <a:gd name="connsiteX2" fmla="*/ 2293833 w 2330625"/>
              <a:gd name="connsiteY2" fmla="*/ 12386 h 594531"/>
              <a:gd name="connsiteX3" fmla="*/ 2311159 w 2330625"/>
              <a:gd name="connsiteY3" fmla="*/ 108912 h 594531"/>
              <a:gd name="connsiteX4" fmla="*/ 2320234 w 2330625"/>
              <a:gd name="connsiteY4" fmla="*/ 422031 h 594531"/>
              <a:gd name="connsiteX5" fmla="*/ 2321060 w 2330625"/>
              <a:gd name="connsiteY5" fmla="*/ 583886 h 594531"/>
              <a:gd name="connsiteX6" fmla="*/ 2202247 w 2330625"/>
              <a:gd name="connsiteY6" fmla="*/ 594474 h 594531"/>
              <a:gd name="connsiteX7" fmla="*/ 151330 w 2330625"/>
              <a:gd name="connsiteY7" fmla="*/ 583886 h 594531"/>
              <a:gd name="connsiteX8" fmla="*/ 155624 w 2330625"/>
              <a:gd name="connsiteY8" fmla="*/ 512790 h 594531"/>
              <a:gd name="connsiteX9" fmla="*/ 146549 w 2330625"/>
              <a:gd name="connsiteY9" fmla="*/ 403879 h 594531"/>
              <a:gd name="connsiteX10" fmla="*/ 137473 w 2330625"/>
              <a:gd name="connsiteY10" fmla="*/ 235975 h 594531"/>
              <a:gd name="connsiteX11" fmla="*/ 142254 w 2330625"/>
              <a:gd name="connsiteY11" fmla="*/ 26000 h 594531"/>
              <a:gd name="connsiteX0" fmla="*/ 13413 w 2201784"/>
              <a:gd name="connsiteY0" fmla="*/ 26000 h 594531"/>
              <a:gd name="connsiteX1" fmla="*/ 90315 w 2201784"/>
              <a:gd name="connsiteY1" fmla="*/ 0 h 594531"/>
              <a:gd name="connsiteX2" fmla="*/ 2164992 w 2201784"/>
              <a:gd name="connsiteY2" fmla="*/ 12386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01784" h="594531">
                <a:moveTo>
                  <a:pt x="13413" y="26000"/>
                </a:moveTo>
                <a:cubicBezTo>
                  <a:pt x="37534" y="24897"/>
                  <a:pt x="66194" y="1103"/>
                  <a:pt x="90315" y="0"/>
                </a:cubicBezTo>
                <a:lnTo>
                  <a:pt x="2164992" y="12386"/>
                </a:lnTo>
                <a:cubicBezTo>
                  <a:pt x="2164717" y="43049"/>
                  <a:pt x="2182593" y="78249"/>
                  <a:pt x="2182318" y="108912"/>
                </a:cubicBezTo>
                <a:cubicBezTo>
                  <a:pt x="2188231" y="177186"/>
                  <a:pt x="2189743" y="342869"/>
                  <a:pt x="2191393" y="422031"/>
                </a:cubicBezTo>
                <a:cubicBezTo>
                  <a:pt x="2193043" y="501193"/>
                  <a:pt x="2213396" y="555146"/>
                  <a:pt x="2192219" y="583886"/>
                </a:cubicBezTo>
                <a:cubicBezTo>
                  <a:pt x="2172279" y="582877"/>
                  <a:pt x="2093346" y="595483"/>
                  <a:pt x="2073406" y="594474"/>
                </a:cubicBezTo>
                <a:lnTo>
                  <a:pt x="22489" y="583886"/>
                </a:lnTo>
                <a:cubicBezTo>
                  <a:pt x="5849" y="592962"/>
                  <a:pt x="27580" y="542791"/>
                  <a:pt x="26783" y="512790"/>
                </a:cubicBezTo>
                <a:cubicBezTo>
                  <a:pt x="25986" y="482789"/>
                  <a:pt x="18464" y="450015"/>
                  <a:pt x="17708" y="403879"/>
                </a:cubicBezTo>
                <a:cubicBezTo>
                  <a:pt x="16952" y="357743"/>
                  <a:pt x="-14855" y="308787"/>
                  <a:pt x="8632" y="235975"/>
                </a:cubicBezTo>
                <a:cubicBezTo>
                  <a:pt x="7119" y="142994"/>
                  <a:pt x="-201" y="65329"/>
                  <a:pt x="13413" y="26000"/>
                </a:cubicBezTo>
                <a:close/>
              </a:path>
            </a:pathLst>
          </a:custGeom>
          <a:solidFill>
            <a:srgbClr val="D9D4D0">
              <a:alpha val="50000"/>
            </a:srgbClr>
          </a:solidFill>
          <a:ln>
            <a:noFill/>
          </a:ln>
          <a:effectLst>
            <a:softEdge rad="63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15" name="Схема 14">
            <a:extLst>
              <a:ext uri="{FF2B5EF4-FFF2-40B4-BE49-F238E27FC236}">
                <a16:creationId xmlns:a16="http://schemas.microsoft.com/office/drawing/2014/main" id="{085A2291-6ED0-087A-AE3A-06BB3CF21B30}"/>
              </a:ext>
            </a:extLst>
          </p:cNvPr>
          <p:cNvGraphicFramePr/>
          <p:nvPr>
            <p:extLst>
              <p:ext uri="{D42A27DB-BD31-4B8C-83A1-F6EECF244321}">
                <p14:modId xmlns:p14="http://schemas.microsoft.com/office/powerpoint/2010/main" val="652867971"/>
              </p:ext>
            </p:extLst>
          </p:nvPr>
        </p:nvGraphicFramePr>
        <p:xfrm>
          <a:off x="1141235" y="625962"/>
          <a:ext cx="10000962" cy="57999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5448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Заголовок 1">
            <a:extLst>
              <a:ext uri="{FF2B5EF4-FFF2-40B4-BE49-F238E27FC236}">
                <a16:creationId xmlns:a16="http://schemas.microsoft.com/office/drawing/2014/main" id="{100158C9-D080-4F6E-EA8B-2E269CF04FE2}"/>
              </a:ext>
            </a:extLst>
          </p:cNvPr>
          <p:cNvSpPr>
            <a:spLocks noGrp="1"/>
          </p:cNvSpPr>
          <p:nvPr>
            <p:ph type="title"/>
          </p:nvPr>
        </p:nvSpPr>
        <p:spPr>
          <a:xfrm>
            <a:off x="1371597" y="348865"/>
            <a:ext cx="10044023" cy="877729"/>
          </a:xfrm>
        </p:spPr>
        <p:txBody>
          <a:bodyPr anchor="ctr">
            <a:normAutofit/>
          </a:bodyPr>
          <a:lstStyle/>
          <a:p>
            <a:r>
              <a:rPr lang="ru-RU" sz="3400">
                <a:solidFill>
                  <a:srgbClr val="FFFFFF"/>
                </a:solidFill>
                <a:latin typeface="Times New Roman"/>
                <a:ea typeface="+mj-lt"/>
                <a:cs typeface="+mj-lt"/>
              </a:rPr>
              <a:t>4. Методология проведения целевых исследований</a:t>
            </a:r>
            <a:endParaRPr lang="ru-RU" sz="3400">
              <a:solidFill>
                <a:srgbClr val="FFFFFF"/>
              </a:solidFill>
              <a:latin typeface="Times New Roman"/>
              <a:cs typeface="Times New Roman"/>
            </a:endParaRPr>
          </a:p>
        </p:txBody>
      </p:sp>
      <p:graphicFrame>
        <p:nvGraphicFramePr>
          <p:cNvPr id="4" name="Объект 3">
            <a:extLst>
              <a:ext uri="{FF2B5EF4-FFF2-40B4-BE49-F238E27FC236}">
                <a16:creationId xmlns:a16="http://schemas.microsoft.com/office/drawing/2014/main" id="{BAE5B876-20E5-282B-2720-41F1DD17CED1}"/>
              </a:ext>
            </a:extLst>
          </p:cNvPr>
          <p:cNvGraphicFramePr>
            <a:graphicFrameLocks noGrp="1"/>
          </p:cNvGraphicFramePr>
          <p:nvPr>
            <p:ph idx="1"/>
            <p:extLst>
              <p:ext uri="{D42A27DB-BD31-4B8C-83A1-F6EECF244321}">
                <p14:modId xmlns:p14="http://schemas.microsoft.com/office/powerpoint/2010/main" val="1928225918"/>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721857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7">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9">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1">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3">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20" name="TextBox 1">
            <a:extLst>
              <a:ext uri="{FF2B5EF4-FFF2-40B4-BE49-F238E27FC236}">
                <a16:creationId xmlns:a16="http://schemas.microsoft.com/office/drawing/2014/main" id="{81CACCFF-F2C9-0CBD-9FDB-672C03A08C35}"/>
              </a:ext>
            </a:extLst>
          </p:cNvPr>
          <p:cNvGraphicFramePr/>
          <p:nvPr>
            <p:extLst>
              <p:ext uri="{D42A27DB-BD31-4B8C-83A1-F6EECF244321}">
                <p14:modId xmlns:p14="http://schemas.microsoft.com/office/powerpoint/2010/main" val="1606186884"/>
              </p:ext>
            </p:extLst>
          </p:nvPr>
        </p:nvGraphicFramePr>
        <p:xfrm>
          <a:off x="574784" y="1881670"/>
          <a:ext cx="10997101" cy="44237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1" name="TextBox 70">
            <a:extLst>
              <a:ext uri="{FF2B5EF4-FFF2-40B4-BE49-F238E27FC236}">
                <a16:creationId xmlns:a16="http://schemas.microsoft.com/office/drawing/2014/main" id="{785AE5FC-C1FE-72EC-0AC6-7B6389271194}"/>
              </a:ext>
            </a:extLst>
          </p:cNvPr>
          <p:cNvSpPr txBox="1"/>
          <p:nvPr/>
        </p:nvSpPr>
        <p:spPr>
          <a:xfrm>
            <a:off x="3243943" y="391885"/>
            <a:ext cx="5693228"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3600" baseline="30000" dirty="0">
                <a:solidFill>
                  <a:schemeClr val="bg1"/>
                </a:solidFill>
                <a:latin typeface="Times New Roman"/>
                <a:ea typeface="Calibri"/>
                <a:cs typeface="Calibri"/>
              </a:rPr>
              <a:t>Инструменты и </a:t>
            </a:r>
            <a:r>
              <a:rPr lang="en-US" sz="3600" baseline="30000" err="1">
                <a:solidFill>
                  <a:schemeClr val="bg1"/>
                </a:solidFill>
                <a:latin typeface="Times New Roman"/>
                <a:ea typeface="Calibri"/>
                <a:cs typeface="Calibri"/>
              </a:rPr>
              <a:t>методы</a:t>
            </a:r>
            <a:r>
              <a:rPr lang="en-US" sz="3600" baseline="30000" dirty="0">
                <a:solidFill>
                  <a:schemeClr val="bg1"/>
                </a:solidFill>
                <a:latin typeface="Times New Roman"/>
                <a:ea typeface="Calibri"/>
                <a:cs typeface="Calibri"/>
              </a:rPr>
              <a:t> </a:t>
            </a:r>
            <a:r>
              <a:rPr lang="en-US" sz="3600" baseline="30000" err="1">
                <a:solidFill>
                  <a:schemeClr val="bg1"/>
                </a:solidFill>
                <a:latin typeface="Times New Roman"/>
                <a:ea typeface="Calibri"/>
                <a:cs typeface="Calibri"/>
              </a:rPr>
              <a:t>анализа</a:t>
            </a:r>
            <a:r>
              <a:rPr lang="en-US" sz="3600" baseline="30000" dirty="0">
                <a:solidFill>
                  <a:schemeClr val="bg1"/>
                </a:solidFill>
                <a:latin typeface="Times New Roman"/>
                <a:ea typeface="Calibri"/>
                <a:cs typeface="Calibri"/>
              </a:rPr>
              <a:t> </a:t>
            </a:r>
            <a:r>
              <a:rPr lang="en-US" sz="3600" baseline="30000" err="1">
                <a:solidFill>
                  <a:schemeClr val="bg1"/>
                </a:solidFill>
                <a:latin typeface="Times New Roman"/>
                <a:ea typeface="Calibri"/>
                <a:cs typeface="Calibri"/>
              </a:rPr>
              <a:t>целевых</a:t>
            </a:r>
            <a:r>
              <a:rPr lang="en-US" sz="3600" baseline="30000" dirty="0">
                <a:solidFill>
                  <a:schemeClr val="bg1"/>
                </a:solidFill>
                <a:latin typeface="Times New Roman"/>
                <a:ea typeface="Calibri"/>
                <a:cs typeface="Calibri"/>
              </a:rPr>
              <a:t> </a:t>
            </a:r>
            <a:r>
              <a:rPr lang="en-US" sz="3600" baseline="30000" err="1">
                <a:solidFill>
                  <a:schemeClr val="bg1"/>
                </a:solidFill>
                <a:latin typeface="Times New Roman"/>
                <a:ea typeface="Calibri"/>
                <a:cs typeface="Calibri"/>
              </a:rPr>
              <a:t>систем</a:t>
            </a:r>
            <a:endParaRPr lang="en-US" sz="3600" err="1">
              <a:solidFill>
                <a:schemeClr val="bg1"/>
              </a:solidFill>
              <a:latin typeface="Times New Roman"/>
              <a:cs typeface="Times New Roman"/>
            </a:endParaRPr>
          </a:p>
        </p:txBody>
      </p:sp>
    </p:spTree>
    <p:extLst>
      <p:ext uri="{BB962C8B-B14F-4D97-AF65-F5344CB8AC3E}">
        <p14:creationId xmlns:p14="http://schemas.microsoft.com/office/powerpoint/2010/main" val="42916484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78EB015B-FA7E-3CA4-02FB-8431ECA5575C}"/>
              </a:ext>
            </a:extLst>
          </p:cNvPr>
          <p:cNvSpPr>
            <a:spLocks noGrp="1"/>
          </p:cNvSpPr>
          <p:nvPr>
            <p:ph type="title"/>
          </p:nvPr>
        </p:nvSpPr>
        <p:spPr>
          <a:xfrm>
            <a:off x="1075767" y="1188637"/>
            <a:ext cx="2988234" cy="4480726"/>
          </a:xfrm>
        </p:spPr>
        <p:txBody>
          <a:bodyPr>
            <a:normAutofit/>
          </a:bodyPr>
          <a:lstStyle/>
          <a:p>
            <a:pPr algn="r"/>
            <a:r>
              <a:rPr lang="ru-RU" sz="4100">
                <a:latin typeface="Times New Roman"/>
                <a:ea typeface="+mj-lt"/>
                <a:cs typeface="+mj-lt"/>
              </a:rPr>
              <a:t>Разработка нового продукта в компании "Tech Innovations"</a:t>
            </a:r>
            <a:endParaRPr lang="ru-RU" sz="4100">
              <a:latin typeface="Times New Roman"/>
            </a:endParaRPr>
          </a:p>
        </p:txBody>
      </p:sp>
      <p:cxnSp>
        <p:nvCxnSpPr>
          <p:cNvPr id="14" name="Straight Connector 13">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Объект 2">
            <a:extLst>
              <a:ext uri="{FF2B5EF4-FFF2-40B4-BE49-F238E27FC236}">
                <a16:creationId xmlns:a16="http://schemas.microsoft.com/office/drawing/2014/main" id="{57FFC761-5524-E6D0-EF11-391C5008DAD7}"/>
              </a:ext>
            </a:extLst>
          </p:cNvPr>
          <p:cNvSpPr>
            <a:spLocks noGrp="1"/>
          </p:cNvSpPr>
          <p:nvPr>
            <p:ph idx="1"/>
          </p:nvPr>
        </p:nvSpPr>
        <p:spPr>
          <a:xfrm>
            <a:off x="5255260" y="1648870"/>
            <a:ext cx="4702848" cy="3560260"/>
          </a:xfrm>
        </p:spPr>
        <p:txBody>
          <a:bodyPr vert="horz" lIns="91440" tIns="45720" rIns="91440" bIns="45720" rtlCol="0" anchor="ctr">
            <a:normAutofit/>
          </a:bodyPr>
          <a:lstStyle/>
          <a:p>
            <a:pPr>
              <a:buNone/>
            </a:pPr>
            <a:r>
              <a:rPr lang="ru-RU" sz="2200">
                <a:latin typeface="Times New Roman"/>
                <a:cs typeface="Times New Roman"/>
              </a:rPr>
              <a:t>Ситуация</a:t>
            </a:r>
          </a:p>
          <a:p>
            <a:pPr>
              <a:buNone/>
            </a:pPr>
            <a:r>
              <a:rPr lang="ru-RU" sz="2200">
                <a:latin typeface="Times New Roman"/>
                <a:ea typeface="+mn-lt"/>
                <a:cs typeface="+mn-lt"/>
              </a:rPr>
              <a:t>Компания "Tech Innovations" решила запустить новый продукт — смарт-устройство для умного дома. Для успешного выхода на рынок необходимо было провести целевые исследования, определить ключевые цели и задачи, а также обеспечить их выполнение.</a:t>
            </a:r>
          </a:p>
          <a:p>
            <a:pPr marL="0" indent="0">
              <a:buNone/>
            </a:pPr>
            <a:endParaRPr lang="ru-RU" sz="2200">
              <a:ea typeface="Calibri"/>
              <a:cs typeface="Calibri"/>
            </a:endParaRPr>
          </a:p>
        </p:txBody>
      </p:sp>
    </p:spTree>
    <p:extLst>
      <p:ext uri="{BB962C8B-B14F-4D97-AF65-F5344CB8AC3E}">
        <p14:creationId xmlns:p14="http://schemas.microsoft.com/office/powerpoint/2010/main" val="36290666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60" name="Схема 659">
            <a:extLst>
              <a:ext uri="{FF2B5EF4-FFF2-40B4-BE49-F238E27FC236}">
                <a16:creationId xmlns:a16="http://schemas.microsoft.com/office/drawing/2014/main" id="{289F68DA-8743-7610-CA31-03D8BC7BA7F3}"/>
              </a:ext>
            </a:extLst>
          </p:cNvPr>
          <p:cNvGraphicFramePr/>
          <p:nvPr>
            <p:extLst>
              <p:ext uri="{D42A27DB-BD31-4B8C-83A1-F6EECF244321}">
                <p14:modId xmlns:p14="http://schemas.microsoft.com/office/powerpoint/2010/main" val="1373930244"/>
              </p:ext>
            </p:extLst>
          </p:nvPr>
        </p:nvGraphicFramePr>
        <p:xfrm>
          <a:off x="435429" y="446315"/>
          <a:ext cx="10189027" cy="62919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55673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45A9F99-D9B1-4094-A2E2-B90AC1DB7B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7FAF607-473A-4A43-A23D-BBFF5C4117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Graphic 5" descr="Термометр">
            <a:extLst>
              <a:ext uri="{FF2B5EF4-FFF2-40B4-BE49-F238E27FC236}">
                <a16:creationId xmlns:a16="http://schemas.microsoft.com/office/drawing/2014/main" id="{840B9F51-5CB2-FC33-17A0-750B643312A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86951" y="1793846"/>
            <a:ext cx="3620021" cy="3620021"/>
          </a:xfrm>
          <a:prstGeom prst="rect">
            <a:avLst/>
          </a:prstGeom>
        </p:spPr>
      </p:pic>
      <p:sp>
        <p:nvSpPr>
          <p:cNvPr id="2" name="TextBox 1">
            <a:extLst>
              <a:ext uri="{FF2B5EF4-FFF2-40B4-BE49-F238E27FC236}">
                <a16:creationId xmlns:a16="http://schemas.microsoft.com/office/drawing/2014/main" id="{FC920225-D5C4-06BD-3E21-958BDB192916}"/>
              </a:ext>
            </a:extLst>
          </p:cNvPr>
          <p:cNvSpPr txBox="1"/>
          <p:nvPr/>
        </p:nvSpPr>
        <p:spPr>
          <a:xfrm>
            <a:off x="6090574" y="2421682"/>
            <a:ext cx="4977578" cy="3639289"/>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indent="-228600">
              <a:lnSpc>
                <a:spcPct val="90000"/>
              </a:lnSpc>
              <a:spcAft>
                <a:spcPts val="600"/>
              </a:spcAft>
              <a:buFont typeface="Arial" panose="020B0604020202020204" pitchFamily="34" charset="0"/>
              <a:buChar char="•"/>
            </a:pPr>
            <a:r>
              <a:rPr lang="en-US" sz="1400" b="1">
                <a:solidFill>
                  <a:schemeClr val="tx2"/>
                </a:solidFill>
              </a:rPr>
              <a:t>Результаты</a:t>
            </a:r>
          </a:p>
          <a:p>
            <a:pPr indent="-228600">
              <a:lnSpc>
                <a:spcPct val="90000"/>
              </a:lnSpc>
              <a:spcAft>
                <a:spcPts val="600"/>
              </a:spcAft>
              <a:buFont typeface="Arial" panose="020B0604020202020204" pitchFamily="34" charset="0"/>
              <a:buChar char="•"/>
            </a:pPr>
            <a:r>
              <a:rPr lang="en-US" sz="1400">
                <a:solidFill>
                  <a:schemeClr val="tx2"/>
                </a:solidFill>
              </a:rPr>
              <a:t>В результате чёткой структуры целей и задач, а также регулярного мониторинга, "Tech Innovations" успешно запустила продукт в срок и увеличила свою рыночную долю на 18% в течение года.</a:t>
            </a:r>
          </a:p>
          <a:p>
            <a:pPr indent="-228600">
              <a:lnSpc>
                <a:spcPct val="90000"/>
              </a:lnSpc>
              <a:spcAft>
                <a:spcPts val="600"/>
              </a:spcAft>
              <a:buFont typeface="Arial" panose="020B0604020202020204" pitchFamily="34" charset="0"/>
              <a:buChar char="•"/>
            </a:pPr>
            <a:endParaRPr lang="en-US" sz="1400">
              <a:solidFill>
                <a:schemeClr val="tx2"/>
              </a:solidFill>
            </a:endParaRPr>
          </a:p>
          <a:p>
            <a:pPr indent="-228600">
              <a:lnSpc>
                <a:spcPct val="90000"/>
              </a:lnSpc>
              <a:spcAft>
                <a:spcPts val="600"/>
              </a:spcAft>
              <a:buFont typeface="Arial" panose="020B0604020202020204" pitchFamily="34" charset="0"/>
              <a:buChar char="•"/>
            </a:pPr>
            <a:endParaRPr lang="en-US" sz="1400">
              <a:solidFill>
                <a:schemeClr val="tx2"/>
              </a:solidFill>
            </a:endParaRPr>
          </a:p>
          <a:p>
            <a:pPr indent="-228600">
              <a:lnSpc>
                <a:spcPct val="90000"/>
              </a:lnSpc>
              <a:spcAft>
                <a:spcPts val="600"/>
              </a:spcAft>
              <a:buFont typeface="Arial" panose="020B0604020202020204" pitchFamily="34" charset="0"/>
              <a:buChar char="•"/>
            </a:pPr>
            <a:endParaRPr lang="en-US" sz="1400">
              <a:solidFill>
                <a:schemeClr val="tx2"/>
              </a:solidFill>
            </a:endParaRPr>
          </a:p>
          <a:p>
            <a:pPr indent="-228600">
              <a:lnSpc>
                <a:spcPct val="90000"/>
              </a:lnSpc>
              <a:spcAft>
                <a:spcPts val="600"/>
              </a:spcAft>
              <a:buFont typeface="Arial" panose="020B0604020202020204" pitchFamily="34" charset="0"/>
              <a:buChar char="•"/>
            </a:pPr>
            <a:r>
              <a:rPr lang="en-US" sz="1400" b="1">
                <a:solidFill>
                  <a:schemeClr val="tx2"/>
                </a:solidFill>
              </a:rPr>
              <a:t>Вывод</a:t>
            </a:r>
          </a:p>
          <a:p>
            <a:pPr indent="-228600">
              <a:lnSpc>
                <a:spcPct val="90000"/>
              </a:lnSpc>
              <a:spcAft>
                <a:spcPts val="600"/>
              </a:spcAft>
              <a:buFont typeface="Arial" panose="020B0604020202020204" pitchFamily="34" charset="0"/>
              <a:buChar char="•"/>
            </a:pPr>
            <a:r>
              <a:rPr lang="en-US" sz="1400">
                <a:solidFill>
                  <a:schemeClr val="tx2"/>
                </a:solidFill>
              </a:rPr>
              <a:t>Этот кейс демонстрирует, как целевые исследования и чёткая организация работы могут привести к успешному достижению бизнес-результатов. Установление логических связей между целями и задачами, а также регулярный мониторинг процессов обеспечивают адаптивность и гибкость в условиях изменения рыночной среды.</a:t>
            </a:r>
          </a:p>
        </p:txBody>
      </p:sp>
      <p:grpSp>
        <p:nvGrpSpPr>
          <p:cNvPr id="13" name="Group 12">
            <a:extLst>
              <a:ext uri="{FF2B5EF4-FFF2-40B4-BE49-F238E27FC236}">
                <a16:creationId xmlns:a16="http://schemas.microsoft.com/office/drawing/2014/main" id="{C5F6476F-D303-44D3-B30F-1BA348F0F64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2635" y="52996"/>
            <a:ext cx="5928607" cy="6805005"/>
            <a:chOff x="6095999" y="52996"/>
            <a:chExt cx="6093363" cy="6805005"/>
          </a:xfrm>
          <a:solidFill>
            <a:schemeClr val="accent5">
              <a:alpha val="10000"/>
            </a:schemeClr>
          </a:solidFill>
        </p:grpSpPr>
        <p:sp>
          <p:nvSpPr>
            <p:cNvPr id="14" name="Freeform: Shape 13">
              <a:extLst>
                <a:ext uri="{FF2B5EF4-FFF2-40B4-BE49-F238E27FC236}">
                  <a16:creationId xmlns:a16="http://schemas.microsoft.com/office/drawing/2014/main" id="{C972EB4B-0539-4430-9340-8117B9D7C3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1" y="52996"/>
              <a:ext cx="6093361" cy="6805003"/>
            </a:xfrm>
            <a:custGeom>
              <a:avLst/>
              <a:gdLst>
                <a:gd name="connsiteX0" fmla="*/ 3391253 w 5890489"/>
                <a:gd name="connsiteY0" fmla="*/ 0 h 6578438"/>
                <a:gd name="connsiteX1" fmla="*/ 3434974 w 5890489"/>
                <a:gd name="connsiteY1" fmla="*/ 646 h 6578438"/>
                <a:gd name="connsiteX2" fmla="*/ 3522419 w 5890489"/>
                <a:gd name="connsiteY2" fmla="*/ 2712 h 6578438"/>
                <a:gd name="connsiteX3" fmla="*/ 3610261 w 5890489"/>
                <a:gd name="connsiteY3" fmla="*/ 6458 h 6578438"/>
                <a:gd name="connsiteX4" fmla="*/ 3786872 w 5890489"/>
                <a:gd name="connsiteY4" fmla="*/ 20667 h 6578438"/>
                <a:gd name="connsiteX5" fmla="*/ 3962291 w 5890489"/>
                <a:gd name="connsiteY5" fmla="*/ 43530 h 6578438"/>
                <a:gd name="connsiteX6" fmla="*/ 4135855 w 5890489"/>
                <a:gd name="connsiteY6" fmla="*/ 75176 h 6578438"/>
                <a:gd name="connsiteX7" fmla="*/ 4307299 w 5890489"/>
                <a:gd name="connsiteY7" fmla="*/ 114315 h 6578438"/>
                <a:gd name="connsiteX8" fmla="*/ 4476358 w 5890489"/>
                <a:gd name="connsiteY8" fmla="*/ 160816 h 6578438"/>
                <a:gd name="connsiteX9" fmla="*/ 4559829 w 5890489"/>
                <a:gd name="connsiteY9" fmla="*/ 186779 h 6578438"/>
                <a:gd name="connsiteX10" fmla="*/ 4642901 w 5890489"/>
                <a:gd name="connsiteY10" fmla="*/ 213648 h 6578438"/>
                <a:gd name="connsiteX11" fmla="*/ 5280847 w 5890489"/>
                <a:gd name="connsiteY11" fmla="*/ 485936 h 6578438"/>
                <a:gd name="connsiteX12" fmla="*/ 5865400 w 5890489"/>
                <a:gd name="connsiteY12" fmla="*/ 851099 h 6578438"/>
                <a:gd name="connsiteX13" fmla="*/ 5890489 w 5890489"/>
                <a:gd name="connsiteY13" fmla="*/ 870950 h 6578438"/>
                <a:gd name="connsiteX14" fmla="*/ 5890489 w 5890489"/>
                <a:gd name="connsiteY14" fmla="*/ 1321814 h 6578438"/>
                <a:gd name="connsiteX15" fmla="*/ 5887395 w 5890489"/>
                <a:gd name="connsiteY15" fmla="*/ 1318952 h 6578438"/>
                <a:gd name="connsiteX16" fmla="*/ 5830291 w 5890489"/>
                <a:gd name="connsiteY16" fmla="*/ 1265992 h 6578438"/>
                <a:gd name="connsiteX17" fmla="*/ 5815981 w 5890489"/>
                <a:gd name="connsiteY17" fmla="*/ 1252687 h 6578438"/>
                <a:gd name="connsiteX18" fmla="*/ 5801142 w 5890489"/>
                <a:gd name="connsiteY18" fmla="*/ 1240158 h 6578438"/>
                <a:gd name="connsiteX19" fmla="*/ 5771464 w 5890489"/>
                <a:gd name="connsiteY19" fmla="*/ 1214969 h 6578438"/>
                <a:gd name="connsiteX20" fmla="*/ 5651030 w 5890489"/>
                <a:gd name="connsiteY20" fmla="*/ 1115767 h 6578438"/>
                <a:gd name="connsiteX21" fmla="*/ 5123183 w 5890489"/>
                <a:gd name="connsiteY21" fmla="*/ 780443 h 6578438"/>
                <a:gd name="connsiteX22" fmla="*/ 4533860 w 5890489"/>
                <a:gd name="connsiteY22" fmla="*/ 567701 h 6578438"/>
                <a:gd name="connsiteX23" fmla="*/ 4457281 w 5890489"/>
                <a:gd name="connsiteY23" fmla="*/ 550780 h 6578438"/>
                <a:gd name="connsiteX24" fmla="*/ 4380568 w 5890489"/>
                <a:gd name="connsiteY24" fmla="*/ 535279 h 6578438"/>
                <a:gd name="connsiteX25" fmla="*/ 4303325 w 5890489"/>
                <a:gd name="connsiteY25" fmla="*/ 522879 h 6578438"/>
                <a:gd name="connsiteX26" fmla="*/ 4264769 w 5890489"/>
                <a:gd name="connsiteY26" fmla="*/ 516679 h 6578438"/>
                <a:gd name="connsiteX27" fmla="*/ 4226082 w 5890489"/>
                <a:gd name="connsiteY27" fmla="*/ 511253 h 6578438"/>
                <a:gd name="connsiteX28" fmla="*/ 4070934 w 5890489"/>
                <a:gd name="connsiteY28" fmla="*/ 494848 h 6578438"/>
                <a:gd name="connsiteX29" fmla="*/ 3915521 w 5890489"/>
                <a:gd name="connsiteY29" fmla="*/ 486065 h 6578438"/>
                <a:gd name="connsiteX30" fmla="*/ 3760241 w 5890489"/>
                <a:gd name="connsiteY30" fmla="*/ 484257 h 6578438"/>
                <a:gd name="connsiteX31" fmla="*/ 3682734 w 5890489"/>
                <a:gd name="connsiteY31" fmla="*/ 486581 h 6578438"/>
                <a:gd name="connsiteX32" fmla="*/ 3605491 w 5890489"/>
                <a:gd name="connsiteY32" fmla="*/ 488907 h 6578438"/>
                <a:gd name="connsiteX33" fmla="*/ 3527454 w 5890489"/>
                <a:gd name="connsiteY33" fmla="*/ 493169 h 6578438"/>
                <a:gd name="connsiteX34" fmla="*/ 3449151 w 5890489"/>
                <a:gd name="connsiteY34" fmla="*/ 498336 h 6578438"/>
                <a:gd name="connsiteX35" fmla="*/ 3410067 w 5890489"/>
                <a:gd name="connsiteY35" fmla="*/ 500532 h 6578438"/>
                <a:gd name="connsiteX36" fmla="*/ 3371246 w 5890489"/>
                <a:gd name="connsiteY36" fmla="*/ 504279 h 6578438"/>
                <a:gd name="connsiteX37" fmla="*/ 3293739 w 5890489"/>
                <a:gd name="connsiteY37" fmla="*/ 511512 h 6578438"/>
                <a:gd name="connsiteX38" fmla="*/ 2689445 w 5890489"/>
                <a:gd name="connsiteY38" fmla="*/ 610198 h 6578438"/>
                <a:gd name="connsiteX39" fmla="*/ 2117875 w 5890489"/>
                <a:gd name="connsiteY39" fmla="*/ 800335 h 6578438"/>
                <a:gd name="connsiteX40" fmla="*/ 1981276 w 5890489"/>
                <a:gd name="connsiteY40" fmla="*/ 865566 h 6578438"/>
                <a:gd name="connsiteX41" fmla="*/ 1847991 w 5890489"/>
                <a:gd name="connsiteY41" fmla="*/ 938676 h 6578438"/>
                <a:gd name="connsiteX42" fmla="*/ 1783069 w 5890489"/>
                <a:gd name="connsiteY42" fmla="*/ 978718 h 6578438"/>
                <a:gd name="connsiteX43" fmla="*/ 1750609 w 5890489"/>
                <a:gd name="connsiteY43" fmla="*/ 998869 h 6578438"/>
                <a:gd name="connsiteX44" fmla="*/ 1734312 w 5890489"/>
                <a:gd name="connsiteY44" fmla="*/ 1008945 h 6578438"/>
                <a:gd name="connsiteX45" fmla="*/ 1718547 w 5890489"/>
                <a:gd name="connsiteY45" fmla="*/ 1019924 h 6578438"/>
                <a:gd name="connsiteX46" fmla="*/ 1655481 w 5890489"/>
                <a:gd name="connsiteY46" fmla="*/ 1063582 h 6578438"/>
                <a:gd name="connsiteX47" fmla="*/ 1593077 w 5890489"/>
                <a:gd name="connsiteY47" fmla="*/ 1108664 h 6578438"/>
                <a:gd name="connsiteX48" fmla="*/ 1532263 w 5890489"/>
                <a:gd name="connsiteY48" fmla="*/ 1156197 h 6578438"/>
                <a:gd name="connsiteX49" fmla="*/ 1472509 w 5890489"/>
                <a:gd name="connsiteY49" fmla="*/ 1205152 h 6578438"/>
                <a:gd name="connsiteX50" fmla="*/ 1414212 w 5890489"/>
                <a:gd name="connsiteY50" fmla="*/ 1256175 h 6578438"/>
                <a:gd name="connsiteX51" fmla="*/ 1357242 w 5890489"/>
                <a:gd name="connsiteY51" fmla="*/ 1308359 h 6578438"/>
                <a:gd name="connsiteX52" fmla="*/ 1153072 w 5890489"/>
                <a:gd name="connsiteY52" fmla="*/ 1529498 h 6578438"/>
                <a:gd name="connsiteX53" fmla="*/ 1002694 w 5890489"/>
                <a:gd name="connsiteY53" fmla="*/ 1770658 h 6578438"/>
                <a:gd name="connsiteX54" fmla="*/ 974076 w 5890489"/>
                <a:gd name="connsiteY54" fmla="*/ 1835371 h 6578438"/>
                <a:gd name="connsiteX55" fmla="*/ 949564 w 5890489"/>
                <a:gd name="connsiteY55" fmla="*/ 1903573 h 6578438"/>
                <a:gd name="connsiteX56" fmla="*/ 927173 w 5890489"/>
                <a:gd name="connsiteY56" fmla="*/ 1974229 h 6578438"/>
                <a:gd name="connsiteX57" fmla="*/ 906107 w 5890489"/>
                <a:gd name="connsiteY57" fmla="*/ 2046952 h 6578438"/>
                <a:gd name="connsiteX58" fmla="*/ 751092 w 5890489"/>
                <a:gd name="connsiteY58" fmla="*/ 2676266 h 6578438"/>
                <a:gd name="connsiteX59" fmla="*/ 547189 w 5890489"/>
                <a:gd name="connsiteY59" fmla="*/ 3308422 h 6578438"/>
                <a:gd name="connsiteX60" fmla="*/ 441195 w 5890489"/>
                <a:gd name="connsiteY60" fmla="*/ 3866306 h 6578438"/>
                <a:gd name="connsiteX61" fmla="*/ 527182 w 5890489"/>
                <a:gd name="connsiteY61" fmla="*/ 4439174 h 6578438"/>
                <a:gd name="connsiteX62" fmla="*/ 775073 w 5890489"/>
                <a:gd name="connsiteY62" fmla="*/ 4987240 h 6578438"/>
                <a:gd name="connsiteX63" fmla="*/ 943206 w 5890489"/>
                <a:gd name="connsiteY63" fmla="*/ 5244933 h 6578438"/>
                <a:gd name="connsiteX64" fmla="*/ 1133728 w 5890489"/>
                <a:gd name="connsiteY64" fmla="*/ 5490356 h 6578438"/>
                <a:gd name="connsiteX65" fmla="*/ 1359626 w 5890489"/>
                <a:gd name="connsiteY65" fmla="*/ 5709815 h 6578438"/>
                <a:gd name="connsiteX66" fmla="*/ 1481254 w 5890489"/>
                <a:gd name="connsiteY66" fmla="*/ 5809146 h 6578438"/>
                <a:gd name="connsiteX67" fmla="*/ 1543260 w 5890489"/>
                <a:gd name="connsiteY67" fmla="*/ 5856940 h 6578438"/>
                <a:gd name="connsiteX68" fmla="*/ 1607518 w 5890489"/>
                <a:gd name="connsiteY68" fmla="*/ 5901374 h 6578438"/>
                <a:gd name="connsiteX69" fmla="*/ 2145566 w 5890489"/>
                <a:gd name="connsiteY69" fmla="*/ 6193814 h 6578438"/>
                <a:gd name="connsiteX70" fmla="*/ 2214991 w 5890489"/>
                <a:gd name="connsiteY70" fmla="*/ 6221844 h 6578438"/>
                <a:gd name="connsiteX71" fmla="*/ 2249307 w 5890489"/>
                <a:gd name="connsiteY71" fmla="*/ 6236182 h 6578438"/>
                <a:gd name="connsiteX72" fmla="*/ 2284285 w 5890489"/>
                <a:gd name="connsiteY72" fmla="*/ 6248711 h 6578438"/>
                <a:gd name="connsiteX73" fmla="*/ 2354241 w 5890489"/>
                <a:gd name="connsiteY73" fmla="*/ 6273124 h 6578438"/>
                <a:gd name="connsiteX74" fmla="*/ 2371597 w 5890489"/>
                <a:gd name="connsiteY74" fmla="*/ 6279324 h 6578438"/>
                <a:gd name="connsiteX75" fmla="*/ 2387894 w 5890489"/>
                <a:gd name="connsiteY75" fmla="*/ 6287719 h 6578438"/>
                <a:gd name="connsiteX76" fmla="*/ 2421414 w 5890489"/>
                <a:gd name="connsiteY76" fmla="*/ 6302186 h 6578438"/>
                <a:gd name="connsiteX77" fmla="*/ 2489117 w 5890489"/>
                <a:gd name="connsiteY77" fmla="*/ 6329441 h 6578438"/>
                <a:gd name="connsiteX78" fmla="*/ 2522902 w 5890489"/>
                <a:gd name="connsiteY78" fmla="*/ 6343134 h 6578438"/>
                <a:gd name="connsiteX79" fmla="*/ 2556953 w 5890489"/>
                <a:gd name="connsiteY79" fmla="*/ 6356051 h 6578438"/>
                <a:gd name="connsiteX80" fmla="*/ 2695009 w 5890489"/>
                <a:gd name="connsiteY80" fmla="*/ 6401905 h 6578438"/>
                <a:gd name="connsiteX81" fmla="*/ 3268035 w 5890489"/>
                <a:gd name="connsiteY81" fmla="*/ 6501238 h 6578438"/>
                <a:gd name="connsiteX82" fmla="*/ 3341038 w 5890489"/>
                <a:gd name="connsiteY82" fmla="*/ 6506145 h 6578438"/>
                <a:gd name="connsiteX83" fmla="*/ 3414703 w 5890489"/>
                <a:gd name="connsiteY83" fmla="*/ 6507050 h 6578438"/>
                <a:gd name="connsiteX84" fmla="*/ 3488237 w 5890489"/>
                <a:gd name="connsiteY84" fmla="*/ 6508212 h 6578438"/>
                <a:gd name="connsiteX85" fmla="*/ 3524142 w 5890489"/>
                <a:gd name="connsiteY85" fmla="*/ 6507955 h 6578438"/>
                <a:gd name="connsiteX86" fmla="*/ 3559252 w 5890489"/>
                <a:gd name="connsiteY86" fmla="*/ 6506921 h 6578438"/>
                <a:gd name="connsiteX87" fmla="*/ 3629207 w 5890489"/>
                <a:gd name="connsiteY87" fmla="*/ 6503045 h 6578438"/>
                <a:gd name="connsiteX88" fmla="*/ 3698633 w 5890489"/>
                <a:gd name="connsiteY88" fmla="*/ 6496845 h 6578438"/>
                <a:gd name="connsiteX89" fmla="*/ 3733213 w 5890489"/>
                <a:gd name="connsiteY89" fmla="*/ 6493357 h 6578438"/>
                <a:gd name="connsiteX90" fmla="*/ 3767529 w 5890489"/>
                <a:gd name="connsiteY90" fmla="*/ 6488707 h 6578438"/>
                <a:gd name="connsiteX91" fmla="*/ 3801845 w 5890489"/>
                <a:gd name="connsiteY91" fmla="*/ 6484057 h 6578438"/>
                <a:gd name="connsiteX92" fmla="*/ 3835895 w 5890489"/>
                <a:gd name="connsiteY92" fmla="*/ 6478116 h 6578438"/>
                <a:gd name="connsiteX93" fmla="*/ 4364801 w 5890489"/>
                <a:gd name="connsiteY93" fmla="*/ 6308517 h 6578438"/>
                <a:gd name="connsiteX94" fmla="*/ 4861379 w 5890489"/>
                <a:gd name="connsiteY94" fmla="*/ 6000576 h 6578438"/>
                <a:gd name="connsiteX95" fmla="*/ 5341263 w 5890489"/>
                <a:gd name="connsiteY95" fmla="*/ 5605834 h 6578438"/>
                <a:gd name="connsiteX96" fmla="*/ 5587301 w 5890489"/>
                <a:gd name="connsiteY96" fmla="*/ 5390379 h 6578438"/>
                <a:gd name="connsiteX97" fmla="*/ 5849105 w 5890489"/>
                <a:gd name="connsiteY97" fmla="*/ 5176344 h 6578438"/>
                <a:gd name="connsiteX98" fmla="*/ 5890489 w 5890489"/>
                <a:gd name="connsiteY98" fmla="*/ 5145260 h 6578438"/>
                <a:gd name="connsiteX99" fmla="*/ 5890489 w 5890489"/>
                <a:gd name="connsiteY99" fmla="*/ 5995323 h 6578438"/>
                <a:gd name="connsiteX100" fmla="*/ 5811477 w 5890489"/>
                <a:gd name="connsiteY100" fmla="*/ 6077819 h 6578438"/>
                <a:gd name="connsiteX101" fmla="*/ 5301384 w 5890489"/>
                <a:gd name="connsiteY101" fmla="*/ 6542958 h 6578438"/>
                <a:gd name="connsiteX102" fmla="*/ 5252008 w 5890489"/>
                <a:gd name="connsiteY102" fmla="*/ 6578438 h 6578438"/>
                <a:gd name="connsiteX103" fmla="*/ 1653730 w 5890489"/>
                <a:gd name="connsiteY103" fmla="*/ 6578438 h 6578438"/>
                <a:gd name="connsiteX104" fmla="*/ 1549768 w 5890489"/>
                <a:gd name="connsiteY104" fmla="*/ 6488821 h 6578438"/>
                <a:gd name="connsiteX105" fmla="*/ 1298282 w 5890489"/>
                <a:gd name="connsiteY105" fmla="*/ 6243932 h 6578438"/>
                <a:gd name="connsiteX106" fmla="*/ 1237999 w 5890489"/>
                <a:gd name="connsiteY106" fmla="*/ 6181671 h 6578438"/>
                <a:gd name="connsiteX107" fmla="*/ 1179967 w 5890489"/>
                <a:gd name="connsiteY107" fmla="*/ 6117862 h 6578438"/>
                <a:gd name="connsiteX108" fmla="*/ 1121936 w 5890489"/>
                <a:gd name="connsiteY108" fmla="*/ 6054569 h 6578438"/>
                <a:gd name="connsiteX109" fmla="*/ 1065628 w 5890489"/>
                <a:gd name="connsiteY109" fmla="*/ 5990243 h 6578438"/>
                <a:gd name="connsiteX110" fmla="*/ 954335 w 5890489"/>
                <a:gd name="connsiteY110" fmla="*/ 5861460 h 6578438"/>
                <a:gd name="connsiteX111" fmla="*/ 898953 w 5890489"/>
                <a:gd name="connsiteY111" fmla="*/ 5797393 h 6578438"/>
                <a:gd name="connsiteX112" fmla="*/ 842908 w 5890489"/>
                <a:gd name="connsiteY112" fmla="*/ 5733582 h 6578438"/>
                <a:gd name="connsiteX113" fmla="*/ 622442 w 5890489"/>
                <a:gd name="connsiteY113" fmla="*/ 5471884 h 6578438"/>
                <a:gd name="connsiteX114" fmla="*/ 425559 w 5890489"/>
                <a:gd name="connsiteY114" fmla="*/ 5190036 h 6578438"/>
                <a:gd name="connsiteX115" fmla="*/ 123877 w 5890489"/>
                <a:gd name="connsiteY115" fmla="*/ 4564210 h 6578438"/>
                <a:gd name="connsiteX116" fmla="*/ 130 w 5890489"/>
                <a:gd name="connsiteY116" fmla="*/ 3865530 h 6578438"/>
                <a:gd name="connsiteX117" fmla="*/ 30602 w 5890489"/>
                <a:gd name="connsiteY117" fmla="*/ 3505793 h 6578438"/>
                <a:gd name="connsiteX118" fmla="*/ 126924 w 5890489"/>
                <a:gd name="connsiteY118" fmla="*/ 3157164 h 6578438"/>
                <a:gd name="connsiteX119" fmla="*/ 334803 w 5890489"/>
                <a:gd name="connsiteY119" fmla="*/ 2560530 h 6578438"/>
                <a:gd name="connsiteX120" fmla="*/ 381176 w 5890489"/>
                <a:gd name="connsiteY120" fmla="*/ 2409144 h 6578438"/>
                <a:gd name="connsiteX121" fmla="*/ 425825 w 5890489"/>
                <a:gd name="connsiteY121" fmla="*/ 2255819 h 6578438"/>
                <a:gd name="connsiteX122" fmla="*/ 470210 w 5890489"/>
                <a:gd name="connsiteY122" fmla="*/ 2099523 h 6578438"/>
                <a:gd name="connsiteX123" fmla="*/ 492998 w 5890489"/>
                <a:gd name="connsiteY123" fmla="*/ 2020213 h 6578438"/>
                <a:gd name="connsiteX124" fmla="*/ 517509 w 5890489"/>
                <a:gd name="connsiteY124" fmla="*/ 1939224 h 6578438"/>
                <a:gd name="connsiteX125" fmla="*/ 544007 w 5890489"/>
                <a:gd name="connsiteY125" fmla="*/ 1857201 h 6578438"/>
                <a:gd name="connsiteX126" fmla="*/ 573288 w 5890489"/>
                <a:gd name="connsiteY126" fmla="*/ 1774274 h 6578438"/>
                <a:gd name="connsiteX127" fmla="*/ 606146 w 5890489"/>
                <a:gd name="connsiteY127" fmla="*/ 1690832 h 6578438"/>
                <a:gd name="connsiteX128" fmla="*/ 644569 w 5890489"/>
                <a:gd name="connsiteY128" fmla="*/ 1607775 h 6578438"/>
                <a:gd name="connsiteX129" fmla="*/ 837874 w 5890489"/>
                <a:gd name="connsiteY129" fmla="*/ 1297638 h 6578438"/>
                <a:gd name="connsiteX130" fmla="*/ 1069602 w 5890489"/>
                <a:gd name="connsiteY130" fmla="*/ 1032194 h 6578438"/>
                <a:gd name="connsiteX131" fmla="*/ 1130548 w 5890489"/>
                <a:gd name="connsiteY131" fmla="*/ 970839 h 6578438"/>
                <a:gd name="connsiteX132" fmla="*/ 1192024 w 5890489"/>
                <a:gd name="connsiteY132" fmla="*/ 910129 h 6578438"/>
                <a:gd name="connsiteX133" fmla="*/ 1255356 w 5890489"/>
                <a:gd name="connsiteY133" fmla="*/ 850841 h 6578438"/>
                <a:gd name="connsiteX134" fmla="*/ 1319614 w 5890489"/>
                <a:gd name="connsiteY134" fmla="*/ 792068 h 6578438"/>
                <a:gd name="connsiteX135" fmla="*/ 1385728 w 5890489"/>
                <a:gd name="connsiteY135" fmla="*/ 734975 h 6578438"/>
                <a:gd name="connsiteX136" fmla="*/ 1452768 w 5890489"/>
                <a:gd name="connsiteY136" fmla="*/ 678528 h 6578438"/>
                <a:gd name="connsiteX137" fmla="*/ 1469594 w 5890489"/>
                <a:gd name="connsiteY137" fmla="*/ 664449 h 6578438"/>
                <a:gd name="connsiteX138" fmla="*/ 1487083 w 5890489"/>
                <a:gd name="connsiteY138" fmla="*/ 651015 h 6578438"/>
                <a:gd name="connsiteX139" fmla="*/ 1522193 w 5890489"/>
                <a:gd name="connsiteY139" fmla="*/ 624277 h 6578438"/>
                <a:gd name="connsiteX140" fmla="*/ 1592415 w 5890489"/>
                <a:gd name="connsiteY140" fmla="*/ 570671 h 6578438"/>
                <a:gd name="connsiteX141" fmla="*/ 1738287 w 5890489"/>
                <a:gd name="connsiteY141" fmla="*/ 469402 h 6578438"/>
                <a:gd name="connsiteX142" fmla="*/ 1890918 w 5890489"/>
                <a:gd name="connsiteY142" fmla="*/ 376530 h 6578438"/>
                <a:gd name="connsiteX143" fmla="*/ 2555363 w 5890489"/>
                <a:gd name="connsiteY143" fmla="*/ 105274 h 6578438"/>
                <a:gd name="connsiteX144" fmla="*/ 3259291 w 5890489"/>
                <a:gd name="connsiteY144" fmla="*/ 3229 h 6578438"/>
                <a:gd name="connsiteX145" fmla="*/ 3347265 w 5890489"/>
                <a:gd name="connsiteY145" fmla="*/ 903 h 6578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5890489" h="6578438">
                  <a:moveTo>
                    <a:pt x="3391253" y="0"/>
                  </a:moveTo>
                  <a:lnTo>
                    <a:pt x="3434974" y="646"/>
                  </a:lnTo>
                  <a:lnTo>
                    <a:pt x="3522419" y="2712"/>
                  </a:lnTo>
                  <a:cubicBezTo>
                    <a:pt x="3551567" y="3488"/>
                    <a:pt x="3580451" y="3746"/>
                    <a:pt x="3610261" y="6458"/>
                  </a:cubicBezTo>
                  <a:cubicBezTo>
                    <a:pt x="3669353" y="10850"/>
                    <a:pt x="3728179" y="14337"/>
                    <a:pt x="3786872" y="20667"/>
                  </a:cubicBezTo>
                  <a:lnTo>
                    <a:pt x="3962291" y="43530"/>
                  </a:lnTo>
                  <a:lnTo>
                    <a:pt x="4135855" y="75176"/>
                  </a:lnTo>
                  <a:cubicBezTo>
                    <a:pt x="4193224" y="87836"/>
                    <a:pt x="4250328" y="101398"/>
                    <a:pt x="4307299" y="114315"/>
                  </a:cubicBezTo>
                  <a:cubicBezTo>
                    <a:pt x="4364139" y="128394"/>
                    <a:pt x="4420050" y="145575"/>
                    <a:pt x="4476358" y="160816"/>
                  </a:cubicBezTo>
                  <a:cubicBezTo>
                    <a:pt x="4504580" y="167921"/>
                    <a:pt x="4532138" y="177995"/>
                    <a:pt x="4559829" y="186779"/>
                  </a:cubicBezTo>
                  <a:lnTo>
                    <a:pt x="4642901" y="213648"/>
                  </a:lnTo>
                  <a:cubicBezTo>
                    <a:pt x="4863234" y="288307"/>
                    <a:pt x="5076414" y="379371"/>
                    <a:pt x="5280847" y="485936"/>
                  </a:cubicBezTo>
                  <a:cubicBezTo>
                    <a:pt x="5485018" y="592631"/>
                    <a:pt x="5681768" y="713145"/>
                    <a:pt x="5865400" y="851099"/>
                  </a:cubicBezTo>
                  <a:lnTo>
                    <a:pt x="5890489" y="870950"/>
                  </a:lnTo>
                  <a:lnTo>
                    <a:pt x="5890489" y="1321814"/>
                  </a:lnTo>
                  <a:lnTo>
                    <a:pt x="5887395" y="1318952"/>
                  </a:lnTo>
                  <a:lnTo>
                    <a:pt x="5830291" y="1265992"/>
                  </a:lnTo>
                  <a:lnTo>
                    <a:pt x="5815981" y="1252687"/>
                  </a:lnTo>
                  <a:lnTo>
                    <a:pt x="5801142" y="1240158"/>
                  </a:lnTo>
                  <a:lnTo>
                    <a:pt x="5771464" y="1214969"/>
                  </a:lnTo>
                  <a:cubicBezTo>
                    <a:pt x="5731849" y="1181385"/>
                    <a:pt x="5692897" y="1146896"/>
                    <a:pt x="5651030" y="1115767"/>
                  </a:cubicBezTo>
                  <a:cubicBezTo>
                    <a:pt x="5487534" y="986985"/>
                    <a:pt x="5311321" y="872542"/>
                    <a:pt x="5123183" y="780443"/>
                  </a:cubicBezTo>
                  <a:cubicBezTo>
                    <a:pt x="4935309" y="688087"/>
                    <a:pt x="4737102" y="616398"/>
                    <a:pt x="4533860" y="567701"/>
                  </a:cubicBezTo>
                  <a:lnTo>
                    <a:pt x="4457281" y="550780"/>
                  </a:lnTo>
                  <a:cubicBezTo>
                    <a:pt x="4431709" y="545484"/>
                    <a:pt x="4406536" y="538896"/>
                    <a:pt x="4380568" y="535279"/>
                  </a:cubicBezTo>
                  <a:lnTo>
                    <a:pt x="4303325" y="522879"/>
                  </a:lnTo>
                  <a:lnTo>
                    <a:pt x="4264769" y="516679"/>
                  </a:lnTo>
                  <a:cubicBezTo>
                    <a:pt x="4251918" y="514612"/>
                    <a:pt x="4239067" y="512415"/>
                    <a:pt x="4226082" y="511253"/>
                  </a:cubicBezTo>
                  <a:cubicBezTo>
                    <a:pt x="4174145" y="505829"/>
                    <a:pt x="4122606" y="499498"/>
                    <a:pt x="4070934" y="494848"/>
                  </a:cubicBezTo>
                  <a:lnTo>
                    <a:pt x="3915521" y="486065"/>
                  </a:lnTo>
                  <a:lnTo>
                    <a:pt x="3760241" y="484257"/>
                  </a:lnTo>
                  <a:cubicBezTo>
                    <a:pt x="3734405" y="483869"/>
                    <a:pt x="3708571" y="485936"/>
                    <a:pt x="3682734" y="486581"/>
                  </a:cubicBezTo>
                  <a:lnTo>
                    <a:pt x="3605491" y="488907"/>
                  </a:lnTo>
                  <a:cubicBezTo>
                    <a:pt x="3579921" y="489165"/>
                    <a:pt x="3553555" y="491490"/>
                    <a:pt x="3527454" y="493169"/>
                  </a:cubicBezTo>
                  <a:lnTo>
                    <a:pt x="3449151" y="498336"/>
                  </a:lnTo>
                  <a:lnTo>
                    <a:pt x="3410067" y="500532"/>
                  </a:lnTo>
                  <a:lnTo>
                    <a:pt x="3371246" y="504279"/>
                  </a:lnTo>
                  <a:cubicBezTo>
                    <a:pt x="3345410" y="506862"/>
                    <a:pt x="3319575" y="509315"/>
                    <a:pt x="3293739" y="511512"/>
                  </a:cubicBezTo>
                  <a:cubicBezTo>
                    <a:pt x="3087450" y="531662"/>
                    <a:pt x="2885531" y="563180"/>
                    <a:pt x="2689445" y="610198"/>
                  </a:cubicBezTo>
                  <a:cubicBezTo>
                    <a:pt x="2493357" y="657344"/>
                    <a:pt x="2302303" y="719088"/>
                    <a:pt x="2117875" y="800335"/>
                  </a:cubicBezTo>
                  <a:cubicBezTo>
                    <a:pt x="2072298" y="821648"/>
                    <a:pt x="2026854" y="843606"/>
                    <a:pt x="1981276" y="865566"/>
                  </a:cubicBezTo>
                  <a:cubicBezTo>
                    <a:pt x="1937025" y="889978"/>
                    <a:pt x="1891978" y="913229"/>
                    <a:pt x="1847991" y="938676"/>
                  </a:cubicBezTo>
                  <a:lnTo>
                    <a:pt x="1783069" y="978718"/>
                  </a:lnTo>
                  <a:lnTo>
                    <a:pt x="1750609" y="998869"/>
                  </a:lnTo>
                  <a:lnTo>
                    <a:pt x="1734312" y="1008945"/>
                  </a:lnTo>
                  <a:lnTo>
                    <a:pt x="1718547" y="1019924"/>
                  </a:lnTo>
                  <a:lnTo>
                    <a:pt x="1655481" y="1063582"/>
                  </a:lnTo>
                  <a:cubicBezTo>
                    <a:pt x="1634414" y="1078178"/>
                    <a:pt x="1612950" y="1092259"/>
                    <a:pt x="1593077" y="1108664"/>
                  </a:cubicBezTo>
                  <a:lnTo>
                    <a:pt x="1532263" y="1156197"/>
                  </a:lnTo>
                  <a:cubicBezTo>
                    <a:pt x="1511992" y="1172085"/>
                    <a:pt x="1491587" y="1187844"/>
                    <a:pt x="1472509" y="1205152"/>
                  </a:cubicBezTo>
                  <a:lnTo>
                    <a:pt x="1414212" y="1256175"/>
                  </a:lnTo>
                  <a:cubicBezTo>
                    <a:pt x="1395001" y="1273354"/>
                    <a:pt x="1375127" y="1290147"/>
                    <a:pt x="1357242" y="1308359"/>
                  </a:cubicBezTo>
                  <a:cubicBezTo>
                    <a:pt x="1283178" y="1379532"/>
                    <a:pt x="1212163" y="1452513"/>
                    <a:pt x="1153072" y="1529498"/>
                  </a:cubicBezTo>
                  <a:cubicBezTo>
                    <a:pt x="1090933" y="1605578"/>
                    <a:pt x="1043501" y="1685794"/>
                    <a:pt x="1002694" y="1770658"/>
                  </a:cubicBezTo>
                  <a:lnTo>
                    <a:pt x="974076" y="1835371"/>
                  </a:lnTo>
                  <a:lnTo>
                    <a:pt x="949564" y="1903573"/>
                  </a:lnTo>
                  <a:cubicBezTo>
                    <a:pt x="940820" y="1925661"/>
                    <a:pt x="934593" y="1950719"/>
                    <a:pt x="927173" y="1974229"/>
                  </a:cubicBezTo>
                  <a:cubicBezTo>
                    <a:pt x="920019" y="1998254"/>
                    <a:pt x="912468" y="2021504"/>
                    <a:pt x="906107" y="2046952"/>
                  </a:cubicBezTo>
                  <a:cubicBezTo>
                    <a:pt x="853906" y="2245614"/>
                    <a:pt x="809918" y="2463136"/>
                    <a:pt x="751092" y="2676266"/>
                  </a:cubicBezTo>
                  <a:cubicBezTo>
                    <a:pt x="693458" y="2889912"/>
                    <a:pt x="624166" y="3100976"/>
                    <a:pt x="547189" y="3308422"/>
                  </a:cubicBezTo>
                  <a:cubicBezTo>
                    <a:pt x="479617" y="3487580"/>
                    <a:pt x="444109" y="3675523"/>
                    <a:pt x="441195" y="3866306"/>
                  </a:cubicBezTo>
                  <a:cubicBezTo>
                    <a:pt x="438014" y="4057089"/>
                    <a:pt x="469282" y="4250456"/>
                    <a:pt x="527182" y="4439174"/>
                  </a:cubicBezTo>
                  <a:cubicBezTo>
                    <a:pt x="584815" y="4628278"/>
                    <a:pt x="671067" y="4811828"/>
                    <a:pt x="775073" y="4987240"/>
                  </a:cubicBezTo>
                  <a:cubicBezTo>
                    <a:pt x="827009" y="5075075"/>
                    <a:pt x="884246" y="5160327"/>
                    <a:pt x="943206" y="5244933"/>
                  </a:cubicBezTo>
                  <a:cubicBezTo>
                    <a:pt x="1002296" y="5329411"/>
                    <a:pt x="1064964" y="5412337"/>
                    <a:pt x="1133728" y="5490356"/>
                  </a:cubicBezTo>
                  <a:cubicBezTo>
                    <a:pt x="1203949" y="5567728"/>
                    <a:pt x="1279337" y="5642259"/>
                    <a:pt x="1359626" y="5709815"/>
                  </a:cubicBezTo>
                  <a:cubicBezTo>
                    <a:pt x="1398711" y="5744949"/>
                    <a:pt x="1439916" y="5777241"/>
                    <a:pt x="1481254" y="5809146"/>
                  </a:cubicBezTo>
                  <a:cubicBezTo>
                    <a:pt x="1501922" y="5825163"/>
                    <a:pt x="1522325" y="5841309"/>
                    <a:pt x="1543260" y="5856940"/>
                  </a:cubicBezTo>
                  <a:cubicBezTo>
                    <a:pt x="1564591" y="5871923"/>
                    <a:pt x="1585921" y="5886777"/>
                    <a:pt x="1607518" y="5901374"/>
                  </a:cubicBezTo>
                  <a:cubicBezTo>
                    <a:pt x="1778565" y="6019693"/>
                    <a:pt x="1961271" y="6115924"/>
                    <a:pt x="2145566" y="6193814"/>
                  </a:cubicBezTo>
                  <a:lnTo>
                    <a:pt x="2214991" y="6221844"/>
                  </a:lnTo>
                  <a:lnTo>
                    <a:pt x="2249307" y="6236182"/>
                  </a:lnTo>
                  <a:cubicBezTo>
                    <a:pt x="2260702" y="6241089"/>
                    <a:pt x="2272625" y="6244577"/>
                    <a:pt x="2284285" y="6248711"/>
                  </a:cubicBezTo>
                  <a:lnTo>
                    <a:pt x="2354241" y="6273124"/>
                  </a:lnTo>
                  <a:cubicBezTo>
                    <a:pt x="2360070" y="6275190"/>
                    <a:pt x="2365899" y="6277128"/>
                    <a:pt x="2371597" y="6279324"/>
                  </a:cubicBezTo>
                  <a:cubicBezTo>
                    <a:pt x="2377161" y="6281778"/>
                    <a:pt x="2382329" y="6285007"/>
                    <a:pt x="2387894" y="6287719"/>
                  </a:cubicBezTo>
                  <a:cubicBezTo>
                    <a:pt x="2398757" y="6293274"/>
                    <a:pt x="2410153" y="6297666"/>
                    <a:pt x="2421414" y="6302186"/>
                  </a:cubicBezTo>
                  <a:lnTo>
                    <a:pt x="2489117" y="6329441"/>
                  </a:lnTo>
                  <a:lnTo>
                    <a:pt x="2522902" y="6343134"/>
                  </a:lnTo>
                  <a:cubicBezTo>
                    <a:pt x="2534165" y="6347654"/>
                    <a:pt x="2545294" y="6352563"/>
                    <a:pt x="2556953" y="6356051"/>
                  </a:cubicBezTo>
                  <a:lnTo>
                    <a:pt x="2695009" y="6401905"/>
                  </a:lnTo>
                  <a:cubicBezTo>
                    <a:pt x="2880895" y="6457190"/>
                    <a:pt x="3073141" y="6489095"/>
                    <a:pt x="3268035" y="6501238"/>
                  </a:cubicBezTo>
                  <a:cubicBezTo>
                    <a:pt x="3292413" y="6502659"/>
                    <a:pt x="3316527" y="6505629"/>
                    <a:pt x="3341038" y="6506145"/>
                  </a:cubicBezTo>
                  <a:lnTo>
                    <a:pt x="3414703" y="6507050"/>
                  </a:lnTo>
                  <a:lnTo>
                    <a:pt x="3488237" y="6508212"/>
                  </a:lnTo>
                  <a:cubicBezTo>
                    <a:pt x="3500690" y="6508729"/>
                    <a:pt x="3512483" y="6508471"/>
                    <a:pt x="3524142" y="6507955"/>
                  </a:cubicBezTo>
                  <a:lnTo>
                    <a:pt x="3559252" y="6506921"/>
                  </a:lnTo>
                  <a:cubicBezTo>
                    <a:pt x="3582835" y="6506792"/>
                    <a:pt x="3605889" y="6504467"/>
                    <a:pt x="3629207" y="6503045"/>
                  </a:cubicBezTo>
                  <a:cubicBezTo>
                    <a:pt x="3652526" y="6502012"/>
                    <a:pt x="3675579" y="6499171"/>
                    <a:pt x="3698633" y="6496845"/>
                  </a:cubicBezTo>
                  <a:cubicBezTo>
                    <a:pt x="3710160" y="6495683"/>
                    <a:pt x="3721819" y="6494907"/>
                    <a:pt x="3733213" y="6493357"/>
                  </a:cubicBezTo>
                  <a:lnTo>
                    <a:pt x="3767529" y="6488707"/>
                  </a:lnTo>
                  <a:lnTo>
                    <a:pt x="3801845" y="6484057"/>
                  </a:lnTo>
                  <a:lnTo>
                    <a:pt x="3835895" y="6478116"/>
                  </a:lnTo>
                  <a:cubicBezTo>
                    <a:pt x="4017673" y="6446727"/>
                    <a:pt x="4194152" y="6390281"/>
                    <a:pt x="4364801" y="6308517"/>
                  </a:cubicBezTo>
                  <a:cubicBezTo>
                    <a:pt x="4535583" y="6227139"/>
                    <a:pt x="4700138" y="6120962"/>
                    <a:pt x="4861379" y="6000576"/>
                  </a:cubicBezTo>
                  <a:cubicBezTo>
                    <a:pt x="5022621" y="5879931"/>
                    <a:pt x="5180684" y="5745337"/>
                    <a:pt x="5341263" y="5605834"/>
                  </a:cubicBezTo>
                  <a:lnTo>
                    <a:pt x="5587301" y="5390379"/>
                  </a:lnTo>
                  <a:cubicBezTo>
                    <a:pt x="5674216" y="5315718"/>
                    <a:pt x="5761527" y="5244416"/>
                    <a:pt x="5849105" y="5176344"/>
                  </a:cubicBezTo>
                  <a:lnTo>
                    <a:pt x="5890489" y="5145260"/>
                  </a:lnTo>
                  <a:lnTo>
                    <a:pt x="5890489" y="5995323"/>
                  </a:lnTo>
                  <a:lnTo>
                    <a:pt x="5811477" y="6077819"/>
                  </a:lnTo>
                  <a:cubicBezTo>
                    <a:pt x="5654739" y="6238377"/>
                    <a:pt x="5487138" y="6396093"/>
                    <a:pt x="5301384" y="6542958"/>
                  </a:cubicBezTo>
                  <a:lnTo>
                    <a:pt x="5252008" y="6578438"/>
                  </a:lnTo>
                  <a:lnTo>
                    <a:pt x="1653730" y="6578438"/>
                  </a:lnTo>
                  <a:lnTo>
                    <a:pt x="1549768" y="6488821"/>
                  </a:lnTo>
                  <a:cubicBezTo>
                    <a:pt x="1461976" y="6409495"/>
                    <a:pt x="1378573" y="6327182"/>
                    <a:pt x="1298282" y="6243932"/>
                  </a:cubicBezTo>
                  <a:cubicBezTo>
                    <a:pt x="1278277" y="6223006"/>
                    <a:pt x="1258138" y="6202210"/>
                    <a:pt x="1237999" y="6181671"/>
                  </a:cubicBezTo>
                  <a:lnTo>
                    <a:pt x="1179967" y="6117862"/>
                  </a:lnTo>
                  <a:lnTo>
                    <a:pt x="1121936" y="6054569"/>
                  </a:lnTo>
                  <a:cubicBezTo>
                    <a:pt x="1102328" y="6033644"/>
                    <a:pt x="1084573" y="6011427"/>
                    <a:pt x="1065628" y="5990243"/>
                  </a:cubicBezTo>
                  <a:cubicBezTo>
                    <a:pt x="1028662" y="5947099"/>
                    <a:pt x="990239" y="5904991"/>
                    <a:pt x="954335" y="5861460"/>
                  </a:cubicBezTo>
                  <a:cubicBezTo>
                    <a:pt x="936050" y="5840018"/>
                    <a:pt x="917634" y="5818446"/>
                    <a:pt x="898953" y="5797393"/>
                  </a:cubicBezTo>
                  <a:cubicBezTo>
                    <a:pt x="880404" y="5776208"/>
                    <a:pt x="861325" y="5755412"/>
                    <a:pt x="842908" y="5733582"/>
                  </a:cubicBezTo>
                  <a:cubicBezTo>
                    <a:pt x="767919" y="5647942"/>
                    <a:pt x="693061" y="5561786"/>
                    <a:pt x="622442" y="5471884"/>
                  </a:cubicBezTo>
                  <a:cubicBezTo>
                    <a:pt x="551559" y="5382112"/>
                    <a:pt x="486639" y="5287430"/>
                    <a:pt x="425559" y="5190036"/>
                  </a:cubicBezTo>
                  <a:cubicBezTo>
                    <a:pt x="303668" y="4994990"/>
                    <a:pt x="200193" y="4786123"/>
                    <a:pt x="123877" y="4564210"/>
                  </a:cubicBezTo>
                  <a:cubicBezTo>
                    <a:pt x="47694" y="4342555"/>
                    <a:pt x="2249" y="4106045"/>
                    <a:pt x="130" y="3865530"/>
                  </a:cubicBezTo>
                  <a:cubicBezTo>
                    <a:pt x="-1328" y="3745403"/>
                    <a:pt x="9537" y="3624629"/>
                    <a:pt x="30602" y="3505793"/>
                  </a:cubicBezTo>
                  <a:cubicBezTo>
                    <a:pt x="51802" y="3386828"/>
                    <a:pt x="84659" y="3270059"/>
                    <a:pt x="126924" y="3157164"/>
                  </a:cubicBezTo>
                  <a:cubicBezTo>
                    <a:pt x="200457" y="2959276"/>
                    <a:pt x="271737" y="2761388"/>
                    <a:pt x="334803" y="2560530"/>
                  </a:cubicBezTo>
                  <a:lnTo>
                    <a:pt x="381176" y="2409144"/>
                  </a:lnTo>
                  <a:lnTo>
                    <a:pt x="425825" y="2255819"/>
                  </a:lnTo>
                  <a:lnTo>
                    <a:pt x="470210" y="2099523"/>
                  </a:lnTo>
                  <a:lnTo>
                    <a:pt x="492998" y="2020213"/>
                  </a:lnTo>
                  <a:lnTo>
                    <a:pt x="517509" y="1939224"/>
                  </a:lnTo>
                  <a:cubicBezTo>
                    <a:pt x="525061" y="1912485"/>
                    <a:pt x="534866" y="1884586"/>
                    <a:pt x="544007" y="1857201"/>
                  </a:cubicBezTo>
                  <a:cubicBezTo>
                    <a:pt x="553680" y="1829559"/>
                    <a:pt x="561496" y="1802304"/>
                    <a:pt x="573288" y="1774274"/>
                  </a:cubicBezTo>
                  <a:lnTo>
                    <a:pt x="606146" y="1690832"/>
                  </a:lnTo>
                  <a:cubicBezTo>
                    <a:pt x="618467" y="1663060"/>
                    <a:pt x="631716" y="1635417"/>
                    <a:pt x="644569" y="1607775"/>
                  </a:cubicBezTo>
                  <a:cubicBezTo>
                    <a:pt x="698625" y="1498368"/>
                    <a:pt x="763413" y="1391287"/>
                    <a:pt x="837874" y="1297638"/>
                  </a:cubicBezTo>
                  <a:cubicBezTo>
                    <a:pt x="910348" y="1201278"/>
                    <a:pt x="990107" y="1115897"/>
                    <a:pt x="1069602" y="1032194"/>
                  </a:cubicBezTo>
                  <a:cubicBezTo>
                    <a:pt x="1089079" y="1010624"/>
                    <a:pt x="1110012" y="990990"/>
                    <a:pt x="1130548" y="970839"/>
                  </a:cubicBezTo>
                  <a:lnTo>
                    <a:pt x="1192024" y="910129"/>
                  </a:lnTo>
                  <a:cubicBezTo>
                    <a:pt x="1212031" y="889462"/>
                    <a:pt x="1234024" y="870475"/>
                    <a:pt x="1255356" y="850841"/>
                  </a:cubicBezTo>
                  <a:lnTo>
                    <a:pt x="1319614" y="792068"/>
                  </a:lnTo>
                  <a:cubicBezTo>
                    <a:pt x="1340680" y="772176"/>
                    <a:pt x="1363469" y="753834"/>
                    <a:pt x="1385728" y="734975"/>
                  </a:cubicBezTo>
                  <a:lnTo>
                    <a:pt x="1452768" y="678528"/>
                  </a:lnTo>
                  <a:lnTo>
                    <a:pt x="1469594" y="664449"/>
                  </a:lnTo>
                  <a:lnTo>
                    <a:pt x="1487083" y="651015"/>
                  </a:lnTo>
                  <a:lnTo>
                    <a:pt x="1522193" y="624277"/>
                  </a:lnTo>
                  <a:lnTo>
                    <a:pt x="1592415" y="570671"/>
                  </a:lnTo>
                  <a:cubicBezTo>
                    <a:pt x="1640110" y="535925"/>
                    <a:pt x="1689531" y="503245"/>
                    <a:pt x="1738287" y="469402"/>
                  </a:cubicBezTo>
                  <a:cubicBezTo>
                    <a:pt x="1788634" y="438015"/>
                    <a:pt x="1839643" y="407013"/>
                    <a:pt x="1890918" y="376530"/>
                  </a:cubicBezTo>
                  <a:cubicBezTo>
                    <a:pt x="2098400" y="258209"/>
                    <a:pt x="2323503" y="166241"/>
                    <a:pt x="2555363" y="105274"/>
                  </a:cubicBezTo>
                  <a:cubicBezTo>
                    <a:pt x="2787223" y="44047"/>
                    <a:pt x="3024516" y="12013"/>
                    <a:pt x="3259291" y="3229"/>
                  </a:cubicBezTo>
                  <a:lnTo>
                    <a:pt x="3347265" y="903"/>
                  </a:ln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ACA5348F-9FF6-485F-898D-1BED7EC727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5999" y="52997"/>
              <a:ext cx="6093363" cy="6805004"/>
            </a:xfrm>
            <a:custGeom>
              <a:avLst/>
              <a:gdLst>
                <a:gd name="connsiteX0" fmla="*/ 3517682 w 5890491"/>
                <a:gd name="connsiteY0" fmla="*/ 0 h 6578439"/>
                <a:gd name="connsiteX1" fmla="*/ 5849513 w 5890491"/>
                <a:gd name="connsiteY1" fmla="*/ 841730 h 6578439"/>
                <a:gd name="connsiteX2" fmla="*/ 5890491 w 5890491"/>
                <a:gd name="connsiteY2" fmla="*/ 879061 h 6578439"/>
                <a:gd name="connsiteX3" fmla="*/ 5890491 w 5890491"/>
                <a:gd name="connsiteY3" fmla="*/ 2034114 h 6578439"/>
                <a:gd name="connsiteX4" fmla="*/ 5757065 w 5890491"/>
                <a:gd name="connsiteY4" fmla="*/ 1854938 h 6578439"/>
                <a:gd name="connsiteX5" fmla="*/ 5564060 w 5890491"/>
                <a:gd name="connsiteY5" fmla="*/ 1642182 h 6578439"/>
                <a:gd name="connsiteX6" fmla="*/ 3517551 w 5890491"/>
                <a:gd name="connsiteY6" fmla="*/ 790012 h 6578439"/>
                <a:gd name="connsiteX7" fmla="*/ 1611552 w 5890491"/>
                <a:gd name="connsiteY7" fmla="*/ 1543282 h 6578439"/>
                <a:gd name="connsiteX8" fmla="*/ 1340656 w 5890491"/>
                <a:gd name="connsiteY8" fmla="*/ 1897925 h 6578439"/>
                <a:gd name="connsiteX9" fmla="*/ 1201705 w 5890491"/>
                <a:gd name="connsiteY9" fmla="*/ 2361213 h 6578439"/>
                <a:gd name="connsiteX10" fmla="*/ 852705 w 5890491"/>
                <a:gd name="connsiteY10" fmla="*/ 3529176 h 6578439"/>
                <a:gd name="connsiteX11" fmla="*/ 863863 w 5890491"/>
                <a:gd name="connsiteY11" fmla="*/ 4437051 h 6578439"/>
                <a:gd name="connsiteX12" fmla="*/ 1413569 w 5890491"/>
                <a:gd name="connsiteY12" fmla="*/ 5357174 h 6578439"/>
                <a:gd name="connsiteX13" fmla="*/ 2339129 w 5890491"/>
                <a:gd name="connsiteY13" fmla="*/ 6143367 h 6578439"/>
                <a:gd name="connsiteX14" fmla="*/ 3439449 w 5890491"/>
                <a:gd name="connsiteY14" fmla="*/ 6420049 h 6578439"/>
                <a:gd name="connsiteX15" fmla="*/ 5251388 w 5890491"/>
                <a:gd name="connsiteY15" fmla="*/ 5349009 h 6578439"/>
                <a:gd name="connsiteX16" fmla="*/ 5657731 w 5890491"/>
                <a:gd name="connsiteY16" fmla="*/ 4959205 h 6578439"/>
                <a:gd name="connsiteX17" fmla="*/ 5836127 w 5890491"/>
                <a:gd name="connsiteY17" fmla="*/ 4792052 h 6578439"/>
                <a:gd name="connsiteX18" fmla="*/ 5890491 w 5890491"/>
                <a:gd name="connsiteY18" fmla="*/ 4738662 h 6578439"/>
                <a:gd name="connsiteX19" fmla="*/ 5890491 w 5890491"/>
                <a:gd name="connsiteY19" fmla="*/ 5821964 h 6578439"/>
                <a:gd name="connsiteX20" fmla="*/ 5802001 w 5890491"/>
                <a:gd name="connsiteY20" fmla="*/ 5907904 h 6578439"/>
                <a:gd name="connsiteX21" fmla="*/ 5294358 w 5890491"/>
                <a:gd name="connsiteY21" fmla="*/ 6397505 h 6578439"/>
                <a:gd name="connsiteX22" fmla="*/ 5077178 w 5890491"/>
                <a:gd name="connsiteY22" fmla="*/ 6578439 h 6578439"/>
                <a:gd name="connsiteX23" fmla="*/ 1567290 w 5890491"/>
                <a:gd name="connsiteY23" fmla="*/ 6578439 h 6578439"/>
                <a:gd name="connsiteX24" fmla="*/ 1508588 w 5890491"/>
                <a:gd name="connsiteY24" fmla="*/ 6535186 h 6578439"/>
                <a:gd name="connsiteX25" fmla="*/ 826498 w 5890491"/>
                <a:gd name="connsiteY25" fmla="*/ 5876034 h 6578439"/>
                <a:gd name="connsiteX26" fmla="*/ 122403 w 5890491"/>
                <a:gd name="connsiteY26" fmla="*/ 3255655 h 6578439"/>
                <a:gd name="connsiteX27" fmla="*/ 1061197 w 5890491"/>
                <a:gd name="connsiteY27" fmla="*/ 984650 h 6578439"/>
                <a:gd name="connsiteX28" fmla="*/ 3517682 w 5890491"/>
                <a:gd name="connsiteY28" fmla="*/ 0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5890491" h="6578439">
                  <a:moveTo>
                    <a:pt x="3517682" y="0"/>
                  </a:moveTo>
                  <a:cubicBezTo>
                    <a:pt x="4402017" y="0"/>
                    <a:pt x="5213742" y="315483"/>
                    <a:pt x="5849513" y="841730"/>
                  </a:cubicBezTo>
                  <a:lnTo>
                    <a:pt x="5890491" y="879061"/>
                  </a:lnTo>
                  <a:lnTo>
                    <a:pt x="5890491" y="2034114"/>
                  </a:lnTo>
                  <a:lnTo>
                    <a:pt x="5757065" y="1854938"/>
                  </a:lnTo>
                  <a:cubicBezTo>
                    <a:pt x="5696443" y="1781264"/>
                    <a:pt x="5632076" y="1710299"/>
                    <a:pt x="5564060" y="1642182"/>
                  </a:cubicBezTo>
                  <a:cubicBezTo>
                    <a:pt x="5015393" y="1092636"/>
                    <a:pt x="4288592" y="790012"/>
                    <a:pt x="3517551" y="790012"/>
                  </a:cubicBezTo>
                  <a:cubicBezTo>
                    <a:pt x="2701750" y="790012"/>
                    <a:pt x="2131676" y="1015335"/>
                    <a:pt x="1611552" y="1543282"/>
                  </a:cubicBezTo>
                  <a:cubicBezTo>
                    <a:pt x="1435754" y="1721722"/>
                    <a:pt x="1375945" y="1822729"/>
                    <a:pt x="1340656" y="1897925"/>
                  </a:cubicBezTo>
                  <a:cubicBezTo>
                    <a:pt x="1289148" y="2007623"/>
                    <a:pt x="1252432" y="2155907"/>
                    <a:pt x="1201705" y="2361213"/>
                  </a:cubicBezTo>
                  <a:cubicBezTo>
                    <a:pt x="1133721" y="2635919"/>
                    <a:pt x="1040568" y="3012290"/>
                    <a:pt x="852705" y="3529176"/>
                  </a:cubicBezTo>
                  <a:cubicBezTo>
                    <a:pt x="749952" y="3811784"/>
                    <a:pt x="753584" y="4108747"/>
                    <a:pt x="863863" y="4437051"/>
                  </a:cubicBezTo>
                  <a:cubicBezTo>
                    <a:pt x="964800" y="4737438"/>
                    <a:pt x="1154869" y="5055603"/>
                    <a:pt x="1413569" y="5357174"/>
                  </a:cubicBezTo>
                  <a:cubicBezTo>
                    <a:pt x="1718326" y="5712343"/>
                    <a:pt x="2021008" y="5969404"/>
                    <a:pt x="2339129" y="6143367"/>
                  </a:cubicBezTo>
                  <a:cubicBezTo>
                    <a:pt x="2679565" y="6329577"/>
                    <a:pt x="3039591" y="6420049"/>
                    <a:pt x="3439449" y="6420049"/>
                  </a:cubicBezTo>
                  <a:cubicBezTo>
                    <a:pt x="4142246" y="6420049"/>
                    <a:pt x="4633828" y="5976251"/>
                    <a:pt x="5251388" y="5349009"/>
                  </a:cubicBezTo>
                  <a:cubicBezTo>
                    <a:pt x="5389949" y="5208364"/>
                    <a:pt x="5526047" y="5081677"/>
                    <a:pt x="5657731" y="4959205"/>
                  </a:cubicBezTo>
                  <a:cubicBezTo>
                    <a:pt x="5719520" y="4901722"/>
                    <a:pt x="5779200" y="4846206"/>
                    <a:pt x="5836127" y="4792052"/>
                  </a:cubicBezTo>
                  <a:lnTo>
                    <a:pt x="5890491" y="4738662"/>
                  </a:lnTo>
                  <a:lnTo>
                    <a:pt x="5890491" y="5821964"/>
                  </a:lnTo>
                  <a:lnTo>
                    <a:pt x="5802001" y="5907904"/>
                  </a:lnTo>
                  <a:cubicBezTo>
                    <a:pt x="5634962" y="6077456"/>
                    <a:pt x="5467509" y="6243625"/>
                    <a:pt x="5294358" y="6397505"/>
                  </a:cubicBezTo>
                  <a:lnTo>
                    <a:pt x="5077178" y="6578439"/>
                  </a:lnTo>
                  <a:lnTo>
                    <a:pt x="1567290" y="6578439"/>
                  </a:lnTo>
                  <a:lnTo>
                    <a:pt x="1508588" y="6535186"/>
                  </a:lnTo>
                  <a:cubicBezTo>
                    <a:pt x="1263991" y="6345442"/>
                    <a:pt x="1038054" y="6122666"/>
                    <a:pt x="826498" y="5876034"/>
                  </a:cubicBezTo>
                  <a:cubicBezTo>
                    <a:pt x="261613" y="5217713"/>
                    <a:pt x="-239182" y="4250314"/>
                    <a:pt x="122403" y="3255655"/>
                  </a:cubicBezTo>
                  <a:cubicBezTo>
                    <a:pt x="607497" y="1921629"/>
                    <a:pt x="393040" y="1662857"/>
                    <a:pt x="1061197" y="984650"/>
                  </a:cubicBezTo>
                  <a:cubicBezTo>
                    <a:pt x="1729484" y="306444"/>
                    <a:pt x="2498060" y="0"/>
                    <a:pt x="351768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33B89F41-1D91-447A-88C5-8A917809FE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0" y="52997"/>
              <a:ext cx="6093362" cy="6805004"/>
            </a:xfrm>
            <a:custGeom>
              <a:avLst/>
              <a:gdLst>
                <a:gd name="connsiteX0" fmla="*/ 5890490 w 5890490"/>
                <a:gd name="connsiteY0" fmla="*/ 5389037 h 6578439"/>
                <a:gd name="connsiteX1" fmla="*/ 5890490 w 5890490"/>
                <a:gd name="connsiteY1" fmla="*/ 5855587 h 6578439"/>
                <a:gd name="connsiteX2" fmla="*/ 5784593 w 5890490"/>
                <a:gd name="connsiteY2" fmla="*/ 5962054 h 6578439"/>
                <a:gd name="connsiteX3" fmla="*/ 5663414 w 5890490"/>
                <a:gd name="connsiteY3" fmla="*/ 6082564 h 6578439"/>
                <a:gd name="connsiteX4" fmla="*/ 5147099 w 5890490"/>
                <a:gd name="connsiteY4" fmla="*/ 6547726 h 6578439"/>
                <a:gd name="connsiteX5" fmla="*/ 5105015 w 5890490"/>
                <a:gd name="connsiteY5" fmla="*/ 6578439 h 6578439"/>
                <a:gd name="connsiteX6" fmla="*/ 4385601 w 5890490"/>
                <a:gd name="connsiteY6" fmla="*/ 6578439 h 6578439"/>
                <a:gd name="connsiteX7" fmla="*/ 4507252 w 5890490"/>
                <a:gd name="connsiteY7" fmla="*/ 6515968 h 6578439"/>
                <a:gd name="connsiteX8" fmla="*/ 4909330 w 5890490"/>
                <a:gd name="connsiteY8" fmla="*/ 6253453 h 6578439"/>
                <a:gd name="connsiteX9" fmla="*/ 5411374 w 5890490"/>
                <a:gd name="connsiteY9" fmla="*/ 5828544 h 6578439"/>
                <a:gd name="connsiteX10" fmla="*/ 5533570 w 5890490"/>
                <a:gd name="connsiteY10" fmla="*/ 5714534 h 6578439"/>
                <a:gd name="connsiteX11" fmla="*/ 5657425 w 5890490"/>
                <a:gd name="connsiteY11" fmla="*/ 5597650 h 6578439"/>
                <a:gd name="connsiteX12" fmla="*/ 3336813 w 5890490"/>
                <a:gd name="connsiteY12" fmla="*/ 499 h 6578439"/>
                <a:gd name="connsiteX13" fmla="*/ 3513674 w 5890490"/>
                <a:gd name="connsiteY13" fmla="*/ 1202 h 6578439"/>
                <a:gd name="connsiteX14" fmla="*/ 3602743 w 5890490"/>
                <a:gd name="connsiteY14" fmla="*/ 4827 h 6578439"/>
                <a:gd name="connsiteX15" fmla="*/ 3647213 w 5890490"/>
                <a:gd name="connsiteY15" fmla="*/ 6703 h 6578439"/>
                <a:gd name="connsiteX16" fmla="*/ 3691684 w 5890490"/>
                <a:gd name="connsiteY16" fmla="*/ 9453 h 6578439"/>
                <a:gd name="connsiteX17" fmla="*/ 3868927 w 5890490"/>
                <a:gd name="connsiteY17" fmla="*/ 27080 h 6578439"/>
                <a:gd name="connsiteX18" fmla="*/ 5200872 w 5890490"/>
                <a:gd name="connsiteY18" fmla="*/ 472240 h 6578439"/>
                <a:gd name="connsiteX19" fmla="*/ 5772711 w 5890490"/>
                <a:gd name="connsiteY19" fmla="*/ 866334 h 6578439"/>
                <a:gd name="connsiteX20" fmla="*/ 5890490 w 5890490"/>
                <a:gd name="connsiteY20" fmla="*/ 972426 h 6578439"/>
                <a:gd name="connsiteX21" fmla="*/ 5890490 w 5890490"/>
                <a:gd name="connsiteY21" fmla="*/ 1158576 h 6578439"/>
                <a:gd name="connsiteX22" fmla="*/ 5676045 w 5890490"/>
                <a:gd name="connsiteY22" fmla="*/ 986969 h 6578439"/>
                <a:gd name="connsiteX23" fmla="*/ 5103776 w 5890490"/>
                <a:gd name="connsiteY23" fmla="*/ 655879 h 6578439"/>
                <a:gd name="connsiteX24" fmla="*/ 4482465 w 5890490"/>
                <a:gd name="connsiteY24" fmla="*/ 440363 h 6578439"/>
                <a:gd name="connsiteX25" fmla="*/ 4402444 w 5890490"/>
                <a:gd name="connsiteY25" fmla="*/ 422111 h 6578439"/>
                <a:gd name="connsiteX26" fmla="*/ 4322423 w 5890490"/>
                <a:gd name="connsiteY26" fmla="*/ 404610 h 6578439"/>
                <a:gd name="connsiteX27" fmla="*/ 4241892 w 5890490"/>
                <a:gd name="connsiteY27" fmla="*/ 389858 h 6578439"/>
                <a:gd name="connsiteX28" fmla="*/ 4201627 w 5890490"/>
                <a:gd name="connsiteY28" fmla="*/ 382483 h 6578439"/>
                <a:gd name="connsiteX29" fmla="*/ 4161234 w 5890490"/>
                <a:gd name="connsiteY29" fmla="*/ 375857 h 6578439"/>
                <a:gd name="connsiteX30" fmla="*/ 3999280 w 5890490"/>
                <a:gd name="connsiteY30" fmla="*/ 353606 h 6578439"/>
                <a:gd name="connsiteX31" fmla="*/ 3836817 w 5890490"/>
                <a:gd name="connsiteY31" fmla="*/ 338480 h 6578439"/>
                <a:gd name="connsiteX32" fmla="*/ 3673972 w 5890490"/>
                <a:gd name="connsiteY32" fmla="*/ 330604 h 6578439"/>
                <a:gd name="connsiteX33" fmla="*/ 3511126 w 5890490"/>
                <a:gd name="connsiteY33" fmla="*/ 328978 h 6578439"/>
                <a:gd name="connsiteX34" fmla="*/ 3183142 w 5890490"/>
                <a:gd name="connsiteY34" fmla="*/ 342854 h 6578439"/>
                <a:gd name="connsiteX35" fmla="*/ 2541444 w 5890490"/>
                <a:gd name="connsiteY35" fmla="*/ 439988 h 6578439"/>
                <a:gd name="connsiteX36" fmla="*/ 1933895 w 5890490"/>
                <a:gd name="connsiteY36" fmla="*/ 650505 h 6578439"/>
                <a:gd name="connsiteX37" fmla="*/ 1378079 w 5890490"/>
                <a:gd name="connsiteY37" fmla="*/ 983905 h 6578439"/>
                <a:gd name="connsiteX38" fmla="*/ 1312967 w 5890490"/>
                <a:gd name="connsiteY38" fmla="*/ 1033660 h 6578439"/>
                <a:gd name="connsiteX39" fmla="*/ 1248364 w 5890490"/>
                <a:gd name="connsiteY39" fmla="*/ 1084413 h 6578439"/>
                <a:gd name="connsiteX40" fmla="*/ 1185163 w 5890490"/>
                <a:gd name="connsiteY40" fmla="*/ 1137168 h 6578439"/>
                <a:gd name="connsiteX41" fmla="*/ 1122852 w 5890490"/>
                <a:gd name="connsiteY41" fmla="*/ 1190922 h 6578439"/>
                <a:gd name="connsiteX42" fmla="*/ 892092 w 5890490"/>
                <a:gd name="connsiteY42" fmla="*/ 1421440 h 6578439"/>
                <a:gd name="connsiteX43" fmla="*/ 707202 w 5890490"/>
                <a:gd name="connsiteY43" fmla="*/ 1684212 h 6578439"/>
                <a:gd name="connsiteX44" fmla="*/ 670121 w 5890490"/>
                <a:gd name="connsiteY44" fmla="*/ 1756093 h 6578439"/>
                <a:gd name="connsiteX45" fmla="*/ 637630 w 5890490"/>
                <a:gd name="connsiteY45" fmla="*/ 1830724 h 6578439"/>
                <a:gd name="connsiteX46" fmla="*/ 607685 w 5890490"/>
                <a:gd name="connsiteY46" fmla="*/ 1907105 h 6578439"/>
                <a:gd name="connsiteX47" fmla="*/ 580034 w 5890490"/>
                <a:gd name="connsiteY47" fmla="*/ 1984986 h 6578439"/>
                <a:gd name="connsiteX48" fmla="*/ 481919 w 5890490"/>
                <a:gd name="connsiteY48" fmla="*/ 2304386 h 6578439"/>
                <a:gd name="connsiteX49" fmla="*/ 433881 w 5890490"/>
                <a:gd name="connsiteY49" fmla="*/ 2465399 h 6578439"/>
                <a:gd name="connsiteX50" fmla="*/ 384442 w 5890490"/>
                <a:gd name="connsiteY50" fmla="*/ 2626163 h 6578439"/>
                <a:gd name="connsiteX51" fmla="*/ 166039 w 5890490"/>
                <a:gd name="connsiteY51" fmla="*/ 3261338 h 6578439"/>
                <a:gd name="connsiteX52" fmla="*/ 56202 w 5890490"/>
                <a:gd name="connsiteY52" fmla="*/ 3910265 h 6578439"/>
                <a:gd name="connsiteX53" fmla="*/ 93664 w 5890490"/>
                <a:gd name="connsiteY53" fmla="*/ 4237292 h 6578439"/>
                <a:gd name="connsiteX54" fmla="*/ 111758 w 5890490"/>
                <a:gd name="connsiteY54" fmla="*/ 4317548 h 6578439"/>
                <a:gd name="connsiteX55" fmla="*/ 133038 w 5890490"/>
                <a:gd name="connsiteY55" fmla="*/ 4397054 h 6578439"/>
                <a:gd name="connsiteX56" fmla="*/ 157757 w 5890490"/>
                <a:gd name="connsiteY56" fmla="*/ 4475560 h 6578439"/>
                <a:gd name="connsiteX57" fmla="*/ 185153 w 5890490"/>
                <a:gd name="connsiteY57" fmla="*/ 4553066 h 6578439"/>
                <a:gd name="connsiteX58" fmla="*/ 493642 w 5890490"/>
                <a:gd name="connsiteY58" fmla="*/ 5132239 h 6578439"/>
                <a:gd name="connsiteX59" fmla="*/ 914391 w 5890490"/>
                <a:gd name="connsiteY59" fmla="*/ 5636528 h 6578439"/>
                <a:gd name="connsiteX60" fmla="*/ 1402034 w 5890490"/>
                <a:gd name="connsiteY60" fmla="*/ 6076188 h 6578439"/>
                <a:gd name="connsiteX61" fmla="*/ 1664397 w 5890490"/>
                <a:gd name="connsiteY61" fmla="*/ 6267079 h 6578439"/>
                <a:gd name="connsiteX62" fmla="*/ 1938992 w 5890490"/>
                <a:gd name="connsiteY62" fmla="*/ 6434343 h 6578439"/>
                <a:gd name="connsiteX63" fmla="*/ 2225931 w 5890490"/>
                <a:gd name="connsiteY63" fmla="*/ 6574322 h 6578439"/>
                <a:gd name="connsiteX64" fmla="*/ 2236328 w 5890490"/>
                <a:gd name="connsiteY64" fmla="*/ 6578439 h 6578439"/>
                <a:gd name="connsiteX65" fmla="*/ 1504665 w 5890490"/>
                <a:gd name="connsiteY65" fmla="*/ 6578439 h 6578439"/>
                <a:gd name="connsiteX66" fmla="*/ 1456827 w 5890490"/>
                <a:gd name="connsiteY66" fmla="*/ 6543476 h 6578439"/>
                <a:gd name="connsiteX67" fmla="*/ 1188475 w 5890490"/>
                <a:gd name="connsiteY67" fmla="*/ 6314083 h 6578439"/>
                <a:gd name="connsiteX68" fmla="*/ 721728 w 5890490"/>
                <a:gd name="connsiteY68" fmla="*/ 5798666 h 6578439"/>
                <a:gd name="connsiteX69" fmla="*/ 344175 w 5890490"/>
                <a:gd name="connsiteY69" fmla="*/ 5219495 h 6578439"/>
                <a:gd name="connsiteX70" fmla="*/ 87293 w 5890490"/>
                <a:gd name="connsiteY70" fmla="*/ 4583569 h 6578439"/>
                <a:gd name="connsiteX71" fmla="*/ 65886 w 5890490"/>
                <a:gd name="connsiteY71" fmla="*/ 4500813 h 6578439"/>
                <a:gd name="connsiteX72" fmla="*/ 47409 w 5890490"/>
                <a:gd name="connsiteY72" fmla="*/ 4417431 h 6578439"/>
                <a:gd name="connsiteX73" fmla="*/ 39000 w 5890490"/>
                <a:gd name="connsiteY73" fmla="*/ 4375677 h 6578439"/>
                <a:gd name="connsiteX74" fmla="*/ 31610 w 5890490"/>
                <a:gd name="connsiteY74" fmla="*/ 4333674 h 6578439"/>
                <a:gd name="connsiteX75" fmla="*/ 18868 w 5890490"/>
                <a:gd name="connsiteY75" fmla="*/ 4249417 h 6578439"/>
                <a:gd name="connsiteX76" fmla="*/ 646 w 5890490"/>
                <a:gd name="connsiteY76" fmla="*/ 3910265 h 6578439"/>
                <a:gd name="connsiteX77" fmla="*/ 130234 w 5890490"/>
                <a:gd name="connsiteY77" fmla="*/ 3248337 h 6578439"/>
                <a:gd name="connsiteX78" fmla="*/ 335383 w 5890490"/>
                <a:gd name="connsiteY78" fmla="*/ 2611911 h 6578439"/>
                <a:gd name="connsiteX79" fmla="*/ 487272 w 5890490"/>
                <a:gd name="connsiteY79" fmla="*/ 1958609 h 6578439"/>
                <a:gd name="connsiteX80" fmla="*/ 508550 w 5890490"/>
                <a:gd name="connsiteY80" fmla="*/ 1876227 h 6578439"/>
                <a:gd name="connsiteX81" fmla="*/ 531742 w 5890490"/>
                <a:gd name="connsiteY81" fmla="*/ 1793721 h 6578439"/>
                <a:gd name="connsiteX82" fmla="*/ 558245 w 5890490"/>
                <a:gd name="connsiteY82" fmla="*/ 1711465 h 6578439"/>
                <a:gd name="connsiteX83" fmla="*/ 590100 w 5890490"/>
                <a:gd name="connsiteY83" fmla="*/ 1630332 h 6578439"/>
                <a:gd name="connsiteX84" fmla="*/ 758680 w 5890490"/>
                <a:gd name="connsiteY84" fmla="*/ 1322433 h 6578439"/>
                <a:gd name="connsiteX85" fmla="*/ 976317 w 5890490"/>
                <a:gd name="connsiteY85" fmla="*/ 1049286 h 6578439"/>
                <a:gd name="connsiteX86" fmla="*/ 1035314 w 5890490"/>
                <a:gd name="connsiteY86" fmla="*/ 985406 h 6578439"/>
                <a:gd name="connsiteX87" fmla="*/ 1095329 w 5890490"/>
                <a:gd name="connsiteY87" fmla="*/ 922526 h 6578439"/>
                <a:gd name="connsiteX88" fmla="*/ 1157384 w 5890490"/>
                <a:gd name="connsiteY88" fmla="*/ 861271 h 6578439"/>
                <a:gd name="connsiteX89" fmla="*/ 1220841 w 5890490"/>
                <a:gd name="connsiteY89" fmla="*/ 801017 h 6578439"/>
                <a:gd name="connsiteX90" fmla="*/ 1286462 w 5890490"/>
                <a:gd name="connsiteY90" fmla="*/ 742886 h 6578439"/>
                <a:gd name="connsiteX91" fmla="*/ 1353233 w 5890490"/>
                <a:gd name="connsiteY91" fmla="*/ 685632 h 6578439"/>
                <a:gd name="connsiteX92" fmla="*/ 1369924 w 5890490"/>
                <a:gd name="connsiteY92" fmla="*/ 671256 h 6578439"/>
                <a:gd name="connsiteX93" fmla="*/ 1387380 w 5890490"/>
                <a:gd name="connsiteY93" fmla="*/ 657755 h 6578439"/>
                <a:gd name="connsiteX94" fmla="*/ 1422422 w 5890490"/>
                <a:gd name="connsiteY94" fmla="*/ 630877 h 6578439"/>
                <a:gd name="connsiteX95" fmla="*/ 1492759 w 5890490"/>
                <a:gd name="connsiteY95" fmla="*/ 577248 h 6578439"/>
                <a:gd name="connsiteX96" fmla="*/ 1528820 w 5890490"/>
                <a:gd name="connsiteY96" fmla="*/ 551496 h 6578439"/>
                <a:gd name="connsiteX97" fmla="*/ 1565390 w 5890490"/>
                <a:gd name="connsiteY97" fmla="*/ 526370 h 6578439"/>
                <a:gd name="connsiteX98" fmla="*/ 1639040 w 5890490"/>
                <a:gd name="connsiteY98" fmla="*/ 476490 h 6578439"/>
                <a:gd name="connsiteX99" fmla="*/ 1792075 w 5890490"/>
                <a:gd name="connsiteY99" fmla="*/ 384859 h 6578439"/>
                <a:gd name="connsiteX100" fmla="*/ 2455943 w 5890490"/>
                <a:gd name="connsiteY100" fmla="*/ 117836 h 6578439"/>
                <a:gd name="connsiteX101" fmla="*/ 3159952 w 5890490"/>
                <a:gd name="connsiteY101" fmla="*/ 7203 h 6578439"/>
                <a:gd name="connsiteX102" fmla="*/ 3336813 w 5890490"/>
                <a:gd name="connsiteY102" fmla="*/ 499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Lst>
              <a:rect l="l" t="t" r="r" b="b"/>
              <a:pathLst>
                <a:path w="5890490" h="6578439">
                  <a:moveTo>
                    <a:pt x="5890490" y="5389037"/>
                  </a:moveTo>
                  <a:lnTo>
                    <a:pt x="5890490" y="5855587"/>
                  </a:lnTo>
                  <a:lnTo>
                    <a:pt x="5784593" y="5962054"/>
                  </a:lnTo>
                  <a:cubicBezTo>
                    <a:pt x="5744454" y="6002308"/>
                    <a:pt x="5704062" y="6042436"/>
                    <a:pt x="5663414" y="6082564"/>
                  </a:cubicBezTo>
                  <a:cubicBezTo>
                    <a:pt x="5500314" y="6242577"/>
                    <a:pt x="5330970" y="6400714"/>
                    <a:pt x="5147099" y="6547726"/>
                  </a:cubicBezTo>
                  <a:lnTo>
                    <a:pt x="5105015" y="6578439"/>
                  </a:lnTo>
                  <a:lnTo>
                    <a:pt x="4385601" y="6578439"/>
                  </a:lnTo>
                  <a:lnTo>
                    <a:pt x="4507252" y="6515968"/>
                  </a:lnTo>
                  <a:cubicBezTo>
                    <a:pt x="4645901" y="6439679"/>
                    <a:pt x="4779837" y="6350961"/>
                    <a:pt x="4909330" y="6253453"/>
                  </a:cubicBezTo>
                  <a:cubicBezTo>
                    <a:pt x="5082369" y="6123567"/>
                    <a:pt x="5248145" y="5979180"/>
                    <a:pt x="5411374" y="5828544"/>
                  </a:cubicBezTo>
                  <a:cubicBezTo>
                    <a:pt x="5452149" y="5790791"/>
                    <a:pt x="5492924" y="5752788"/>
                    <a:pt x="5533570" y="5714534"/>
                  </a:cubicBezTo>
                  <a:lnTo>
                    <a:pt x="5657425" y="5597650"/>
                  </a:lnTo>
                  <a:close/>
                  <a:moveTo>
                    <a:pt x="3336813" y="499"/>
                  </a:moveTo>
                  <a:cubicBezTo>
                    <a:pt x="3395682" y="-392"/>
                    <a:pt x="3454550" y="-48"/>
                    <a:pt x="3513674" y="1202"/>
                  </a:cubicBezTo>
                  <a:lnTo>
                    <a:pt x="3602743" y="4827"/>
                  </a:lnTo>
                  <a:lnTo>
                    <a:pt x="3647213" y="6703"/>
                  </a:lnTo>
                  <a:cubicBezTo>
                    <a:pt x="3661994" y="7327"/>
                    <a:pt x="3676903" y="7703"/>
                    <a:pt x="3691684" y="9453"/>
                  </a:cubicBezTo>
                  <a:lnTo>
                    <a:pt x="3868927" y="27080"/>
                  </a:lnTo>
                  <a:cubicBezTo>
                    <a:pt x="4340645" y="85584"/>
                    <a:pt x="4795160" y="243221"/>
                    <a:pt x="5200872" y="472240"/>
                  </a:cubicBezTo>
                  <a:cubicBezTo>
                    <a:pt x="5403855" y="587124"/>
                    <a:pt x="5594988" y="719447"/>
                    <a:pt x="5772711" y="866334"/>
                  </a:cubicBezTo>
                  <a:lnTo>
                    <a:pt x="5890490" y="972426"/>
                  </a:lnTo>
                  <a:lnTo>
                    <a:pt x="5890490" y="1158576"/>
                  </a:lnTo>
                  <a:lnTo>
                    <a:pt x="5676045" y="986969"/>
                  </a:lnTo>
                  <a:cubicBezTo>
                    <a:pt x="5496587" y="857740"/>
                    <a:pt x="5304275" y="746699"/>
                    <a:pt x="5103776" y="655879"/>
                  </a:cubicBezTo>
                  <a:cubicBezTo>
                    <a:pt x="4903214" y="564747"/>
                    <a:pt x="4695006" y="492492"/>
                    <a:pt x="4482465" y="440363"/>
                  </a:cubicBezTo>
                  <a:lnTo>
                    <a:pt x="4402444" y="422111"/>
                  </a:lnTo>
                  <a:cubicBezTo>
                    <a:pt x="4375813" y="416111"/>
                    <a:pt x="4349436" y="408859"/>
                    <a:pt x="4322423" y="404610"/>
                  </a:cubicBezTo>
                  <a:lnTo>
                    <a:pt x="4241892" y="389858"/>
                  </a:lnTo>
                  <a:lnTo>
                    <a:pt x="4201627" y="382483"/>
                  </a:lnTo>
                  <a:cubicBezTo>
                    <a:pt x="4188248" y="379983"/>
                    <a:pt x="4174869" y="377483"/>
                    <a:pt x="4161234" y="375857"/>
                  </a:cubicBezTo>
                  <a:cubicBezTo>
                    <a:pt x="4107208" y="368482"/>
                    <a:pt x="4053308" y="360482"/>
                    <a:pt x="3999280" y="353606"/>
                  </a:cubicBezTo>
                  <a:cubicBezTo>
                    <a:pt x="3944999" y="348855"/>
                    <a:pt x="3890844" y="343854"/>
                    <a:pt x="3836817" y="338480"/>
                  </a:cubicBezTo>
                  <a:lnTo>
                    <a:pt x="3673972" y="330604"/>
                  </a:lnTo>
                  <a:cubicBezTo>
                    <a:pt x="3619690" y="329104"/>
                    <a:pt x="3565281" y="329604"/>
                    <a:pt x="3511126" y="328978"/>
                  </a:cubicBezTo>
                  <a:cubicBezTo>
                    <a:pt x="3402054" y="330728"/>
                    <a:pt x="3291706" y="334604"/>
                    <a:pt x="3183142" y="342854"/>
                  </a:cubicBezTo>
                  <a:cubicBezTo>
                    <a:pt x="2965505" y="358855"/>
                    <a:pt x="2750670" y="389733"/>
                    <a:pt x="2541444" y="439988"/>
                  </a:cubicBezTo>
                  <a:cubicBezTo>
                    <a:pt x="2332216" y="490117"/>
                    <a:pt x="2128850" y="559997"/>
                    <a:pt x="1933895" y="650505"/>
                  </a:cubicBezTo>
                  <a:cubicBezTo>
                    <a:pt x="1738939" y="741261"/>
                    <a:pt x="1553540" y="854146"/>
                    <a:pt x="1378079" y="983905"/>
                  </a:cubicBezTo>
                  <a:lnTo>
                    <a:pt x="1312967" y="1033660"/>
                  </a:lnTo>
                  <a:cubicBezTo>
                    <a:pt x="1291178" y="1050286"/>
                    <a:pt x="1269006" y="1066412"/>
                    <a:pt x="1248364" y="1084413"/>
                  </a:cubicBezTo>
                  <a:lnTo>
                    <a:pt x="1185163" y="1137168"/>
                  </a:lnTo>
                  <a:cubicBezTo>
                    <a:pt x="1164138" y="1154794"/>
                    <a:pt x="1142603" y="1172046"/>
                    <a:pt x="1122852" y="1190922"/>
                  </a:cubicBezTo>
                  <a:cubicBezTo>
                    <a:pt x="1041557" y="1264303"/>
                    <a:pt x="961663" y="1339309"/>
                    <a:pt x="892092" y="1421440"/>
                  </a:cubicBezTo>
                  <a:cubicBezTo>
                    <a:pt x="819589" y="1501822"/>
                    <a:pt x="759827" y="1590329"/>
                    <a:pt x="707202" y="1684212"/>
                  </a:cubicBezTo>
                  <a:cubicBezTo>
                    <a:pt x="694715" y="1708089"/>
                    <a:pt x="682227" y="1731841"/>
                    <a:pt x="670121" y="1756093"/>
                  </a:cubicBezTo>
                  <a:lnTo>
                    <a:pt x="637630" y="1830724"/>
                  </a:lnTo>
                  <a:cubicBezTo>
                    <a:pt x="626161" y="1855350"/>
                    <a:pt x="617624" y="1881603"/>
                    <a:pt x="607685" y="1907105"/>
                  </a:cubicBezTo>
                  <a:cubicBezTo>
                    <a:pt x="598128" y="1932857"/>
                    <a:pt x="588317" y="1958483"/>
                    <a:pt x="580034" y="1984986"/>
                  </a:cubicBezTo>
                  <a:cubicBezTo>
                    <a:pt x="544611" y="2089620"/>
                    <a:pt x="513393" y="2197128"/>
                    <a:pt x="481919" y="2304386"/>
                  </a:cubicBezTo>
                  <a:lnTo>
                    <a:pt x="433881" y="2465399"/>
                  </a:lnTo>
                  <a:lnTo>
                    <a:pt x="384442" y="2626163"/>
                  </a:lnTo>
                  <a:cubicBezTo>
                    <a:pt x="317672" y="2839680"/>
                    <a:pt x="243129" y="3050946"/>
                    <a:pt x="166039" y="3261338"/>
                  </a:cubicBezTo>
                  <a:cubicBezTo>
                    <a:pt x="88822" y="3468979"/>
                    <a:pt x="50850" y="3690248"/>
                    <a:pt x="56202" y="3910265"/>
                  </a:cubicBezTo>
                  <a:cubicBezTo>
                    <a:pt x="58495" y="4020274"/>
                    <a:pt x="71493" y="4129783"/>
                    <a:pt x="93664" y="4237292"/>
                  </a:cubicBezTo>
                  <a:cubicBezTo>
                    <a:pt x="99143" y="4264168"/>
                    <a:pt x="104623" y="4291045"/>
                    <a:pt x="111758" y="4317548"/>
                  </a:cubicBezTo>
                  <a:cubicBezTo>
                    <a:pt x="118384" y="4344176"/>
                    <a:pt x="124627" y="4370802"/>
                    <a:pt x="133038" y="4397054"/>
                  </a:cubicBezTo>
                  <a:cubicBezTo>
                    <a:pt x="140810" y="4423307"/>
                    <a:pt x="148456" y="4449683"/>
                    <a:pt x="157757" y="4475560"/>
                  </a:cubicBezTo>
                  <a:cubicBezTo>
                    <a:pt x="166549" y="4501562"/>
                    <a:pt x="175087" y="4527564"/>
                    <a:pt x="185153" y="4553066"/>
                  </a:cubicBezTo>
                  <a:cubicBezTo>
                    <a:pt x="262371" y="4758458"/>
                    <a:pt x="368895" y="4951974"/>
                    <a:pt x="493642" y="5132239"/>
                  </a:cubicBezTo>
                  <a:cubicBezTo>
                    <a:pt x="618389" y="5312627"/>
                    <a:pt x="760846" y="5480391"/>
                    <a:pt x="914391" y="5636528"/>
                  </a:cubicBezTo>
                  <a:cubicBezTo>
                    <a:pt x="1069081" y="5793166"/>
                    <a:pt x="1231544" y="5941677"/>
                    <a:pt x="1402034" y="6076188"/>
                  </a:cubicBezTo>
                  <a:cubicBezTo>
                    <a:pt x="1487535" y="6143320"/>
                    <a:pt x="1574565" y="6207574"/>
                    <a:pt x="1664397" y="6267079"/>
                  </a:cubicBezTo>
                  <a:cubicBezTo>
                    <a:pt x="1753592" y="6327459"/>
                    <a:pt x="1845336" y="6383088"/>
                    <a:pt x="1938992" y="6434343"/>
                  </a:cubicBezTo>
                  <a:cubicBezTo>
                    <a:pt x="2032647" y="6485659"/>
                    <a:pt x="2128309" y="6532600"/>
                    <a:pt x="2225931" y="6574322"/>
                  </a:cubicBezTo>
                  <a:lnTo>
                    <a:pt x="2236328" y="6578439"/>
                  </a:lnTo>
                  <a:lnTo>
                    <a:pt x="1504665" y="6578439"/>
                  </a:lnTo>
                  <a:lnTo>
                    <a:pt x="1456827" y="6543476"/>
                  </a:lnTo>
                  <a:cubicBezTo>
                    <a:pt x="1363554" y="6470595"/>
                    <a:pt x="1273848" y="6394340"/>
                    <a:pt x="1188475" y="6314083"/>
                  </a:cubicBezTo>
                  <a:cubicBezTo>
                    <a:pt x="1017856" y="6153445"/>
                    <a:pt x="863803" y="5979931"/>
                    <a:pt x="721728" y="5798666"/>
                  </a:cubicBezTo>
                  <a:cubicBezTo>
                    <a:pt x="579397" y="5616027"/>
                    <a:pt x="452103" y="5422511"/>
                    <a:pt x="344175" y="5219495"/>
                  </a:cubicBezTo>
                  <a:cubicBezTo>
                    <a:pt x="236505" y="5016354"/>
                    <a:pt x="147946" y="4803586"/>
                    <a:pt x="87293" y="4583569"/>
                  </a:cubicBezTo>
                  <a:cubicBezTo>
                    <a:pt x="79138" y="4556193"/>
                    <a:pt x="72639" y="4528440"/>
                    <a:pt x="65886" y="4500813"/>
                  </a:cubicBezTo>
                  <a:cubicBezTo>
                    <a:pt x="58751" y="4473311"/>
                    <a:pt x="53144" y="4445308"/>
                    <a:pt x="47409" y="4417431"/>
                  </a:cubicBezTo>
                  <a:cubicBezTo>
                    <a:pt x="44733" y="4403430"/>
                    <a:pt x="41294" y="4389679"/>
                    <a:pt x="39000" y="4375677"/>
                  </a:cubicBezTo>
                  <a:lnTo>
                    <a:pt x="31610" y="4333674"/>
                  </a:lnTo>
                  <a:cubicBezTo>
                    <a:pt x="26258" y="4305797"/>
                    <a:pt x="22563" y="4277544"/>
                    <a:pt x="18868" y="4249417"/>
                  </a:cubicBezTo>
                  <a:cubicBezTo>
                    <a:pt x="4214" y="4136784"/>
                    <a:pt x="-2158" y="4023275"/>
                    <a:pt x="646" y="3910265"/>
                  </a:cubicBezTo>
                  <a:cubicBezTo>
                    <a:pt x="5997" y="3683872"/>
                    <a:pt x="50596" y="3459605"/>
                    <a:pt x="130234" y="3248337"/>
                  </a:cubicBezTo>
                  <a:cubicBezTo>
                    <a:pt x="207961" y="3039196"/>
                    <a:pt x="278044" y="2827179"/>
                    <a:pt x="335383" y="2611911"/>
                  </a:cubicBezTo>
                  <a:cubicBezTo>
                    <a:pt x="393743" y="2396644"/>
                    <a:pt x="435792" y="2178627"/>
                    <a:pt x="487272" y="1958609"/>
                  </a:cubicBezTo>
                  <a:cubicBezTo>
                    <a:pt x="493259" y="1931107"/>
                    <a:pt x="501287" y="1903730"/>
                    <a:pt x="508550" y="1876227"/>
                  </a:cubicBezTo>
                  <a:cubicBezTo>
                    <a:pt x="516195" y="1848725"/>
                    <a:pt x="522312" y="1820972"/>
                    <a:pt x="531742" y="1793721"/>
                  </a:cubicBezTo>
                  <a:lnTo>
                    <a:pt x="558245" y="1711465"/>
                  </a:lnTo>
                  <a:cubicBezTo>
                    <a:pt x="568439" y="1684337"/>
                    <a:pt x="579652" y="1657459"/>
                    <a:pt x="590100" y="1630332"/>
                  </a:cubicBezTo>
                  <a:cubicBezTo>
                    <a:pt x="635080" y="1523075"/>
                    <a:pt x="690637" y="1417566"/>
                    <a:pt x="758680" y="1322433"/>
                  </a:cubicBezTo>
                  <a:cubicBezTo>
                    <a:pt x="824430" y="1225051"/>
                    <a:pt x="899610" y="1136168"/>
                    <a:pt x="976317" y="1049286"/>
                  </a:cubicBezTo>
                  <a:cubicBezTo>
                    <a:pt x="995049" y="1027035"/>
                    <a:pt x="1015436" y="1006533"/>
                    <a:pt x="1035314" y="985406"/>
                  </a:cubicBezTo>
                  <a:lnTo>
                    <a:pt x="1095329" y="922526"/>
                  </a:lnTo>
                  <a:cubicBezTo>
                    <a:pt x="1114953" y="901149"/>
                    <a:pt x="1136359" y="881397"/>
                    <a:pt x="1157384" y="861271"/>
                  </a:cubicBezTo>
                  <a:lnTo>
                    <a:pt x="1220841" y="801017"/>
                  </a:lnTo>
                  <a:cubicBezTo>
                    <a:pt x="1241610" y="780514"/>
                    <a:pt x="1264418" y="762014"/>
                    <a:pt x="1286462" y="742886"/>
                  </a:cubicBezTo>
                  <a:lnTo>
                    <a:pt x="1353233" y="685632"/>
                  </a:lnTo>
                  <a:lnTo>
                    <a:pt x="1369924" y="671256"/>
                  </a:lnTo>
                  <a:cubicBezTo>
                    <a:pt x="1375658" y="666631"/>
                    <a:pt x="1381520" y="662255"/>
                    <a:pt x="1387380" y="657755"/>
                  </a:cubicBezTo>
                  <a:lnTo>
                    <a:pt x="1422422" y="630877"/>
                  </a:lnTo>
                  <a:lnTo>
                    <a:pt x="1492759" y="577248"/>
                  </a:lnTo>
                  <a:cubicBezTo>
                    <a:pt x="1504355" y="567997"/>
                    <a:pt x="1516714" y="559997"/>
                    <a:pt x="1528820" y="551496"/>
                  </a:cubicBezTo>
                  <a:lnTo>
                    <a:pt x="1565390" y="526370"/>
                  </a:lnTo>
                  <a:lnTo>
                    <a:pt x="1639040" y="476490"/>
                  </a:lnTo>
                  <a:cubicBezTo>
                    <a:pt x="1689754" y="445613"/>
                    <a:pt x="1740723" y="414986"/>
                    <a:pt x="1792075" y="384859"/>
                  </a:cubicBezTo>
                  <a:cubicBezTo>
                    <a:pt x="2000282" y="268724"/>
                    <a:pt x="2224927" y="179467"/>
                    <a:pt x="2455943" y="117836"/>
                  </a:cubicBezTo>
                  <a:cubicBezTo>
                    <a:pt x="2687088" y="55957"/>
                    <a:pt x="2923964" y="21204"/>
                    <a:pt x="3159952" y="7203"/>
                  </a:cubicBezTo>
                  <a:cubicBezTo>
                    <a:pt x="3219076" y="3515"/>
                    <a:pt x="3277945" y="1389"/>
                    <a:pt x="3336813" y="49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6397596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 name="Rectangle 24">
            <a:extLst>
              <a:ext uri="{FF2B5EF4-FFF2-40B4-BE49-F238E27FC236}">
                <a16:creationId xmlns:a16="http://schemas.microsoft.com/office/drawing/2014/main" id="{21739CA5-F0F5-48E1-8E8C-F24B71827E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ounded Rectangle 3">
            <a:extLst>
              <a:ext uri="{FF2B5EF4-FFF2-40B4-BE49-F238E27FC236}">
                <a16:creationId xmlns:a16="http://schemas.microsoft.com/office/drawing/2014/main" id="{3EAD2937-F230-41D4-B9C5-975B129BFC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6745" y="640080"/>
            <a:ext cx="10920415" cy="5577818"/>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CCD444A3-C338-4886-B7F1-4BA2AF46EB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8024" y="960109"/>
            <a:ext cx="10277856" cy="493776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1BC19A58-5D79-5FBF-4664-69127D238107}"/>
              </a:ext>
            </a:extLst>
          </p:cNvPr>
          <p:cNvSpPr>
            <a:spLocks noGrp="1"/>
          </p:cNvSpPr>
          <p:nvPr>
            <p:ph type="title"/>
          </p:nvPr>
        </p:nvSpPr>
        <p:spPr>
          <a:xfrm>
            <a:off x="1452656" y="1444741"/>
            <a:ext cx="9357865" cy="1041901"/>
          </a:xfrm>
        </p:spPr>
        <p:txBody>
          <a:bodyPr>
            <a:normAutofit fontScale="90000"/>
          </a:bodyPr>
          <a:lstStyle/>
          <a:p>
            <a:r>
              <a:rPr lang="ru-RU" sz="4000" b="1" dirty="0">
                <a:latin typeface="Times New Roman"/>
                <a:cs typeface="Times New Roman"/>
              </a:rPr>
              <a:t>Регулярный мониторинг и корректировка</a:t>
            </a:r>
          </a:p>
          <a:p>
            <a:pPr marL="285750" indent="-285750">
              <a:buFont typeface="Arial"/>
              <a:buChar char="•"/>
            </a:pPr>
            <a:endParaRPr lang="ru-RU" sz="4000"/>
          </a:p>
          <a:p>
            <a:endParaRPr lang="ru-RU" sz="4000">
              <a:ea typeface="Calibri Light"/>
              <a:cs typeface="Calibri Light"/>
            </a:endParaRPr>
          </a:p>
        </p:txBody>
      </p:sp>
      <p:sp>
        <p:nvSpPr>
          <p:cNvPr id="3" name="Объект 2">
            <a:extLst>
              <a:ext uri="{FF2B5EF4-FFF2-40B4-BE49-F238E27FC236}">
                <a16:creationId xmlns:a16="http://schemas.microsoft.com/office/drawing/2014/main" id="{8C838E59-9545-CD77-AA11-ABC32B109CDD}"/>
              </a:ext>
            </a:extLst>
          </p:cNvPr>
          <p:cNvSpPr>
            <a:spLocks noGrp="1"/>
          </p:cNvSpPr>
          <p:nvPr>
            <p:ph sz="half" idx="1"/>
          </p:nvPr>
        </p:nvSpPr>
        <p:spPr>
          <a:xfrm>
            <a:off x="1452656" y="1715907"/>
            <a:ext cx="4483324" cy="4874208"/>
          </a:xfrm>
        </p:spPr>
        <p:txBody>
          <a:bodyPr vert="horz" lIns="91440" tIns="45720" rIns="91440" bIns="45720" rtlCol="0" anchor="t">
            <a:noAutofit/>
          </a:bodyPr>
          <a:lstStyle/>
          <a:p>
            <a:pPr>
              <a:buFont typeface="Arial"/>
              <a:buChar char="•"/>
            </a:pPr>
            <a:r>
              <a:rPr lang="ru-RU" sz="1200" b="1" dirty="0">
                <a:latin typeface="Times New Roman"/>
                <a:ea typeface="+mn-lt"/>
                <a:cs typeface="+mn-lt"/>
              </a:rPr>
              <a:t>Значение мониторинга</a:t>
            </a:r>
            <a:endParaRPr lang="ru-RU" sz="1200">
              <a:latin typeface="Times New Roman"/>
              <a:cs typeface="Times New Roman"/>
            </a:endParaRPr>
          </a:p>
          <a:p>
            <a:pPr>
              <a:buFont typeface="Arial"/>
              <a:buChar char="•"/>
            </a:pPr>
            <a:r>
              <a:rPr lang="ru-RU" sz="1200" dirty="0">
                <a:latin typeface="Times New Roman"/>
                <a:ea typeface="+mn-lt"/>
                <a:cs typeface="+mn-lt"/>
              </a:rPr>
              <a:t>Регулярный мониторинг позволяет отслеживать прогресс в достижении целей и выполнении задач.</a:t>
            </a:r>
            <a:endParaRPr lang="ru-RU" sz="1200">
              <a:latin typeface="Times New Roman"/>
              <a:cs typeface="Times New Roman"/>
            </a:endParaRPr>
          </a:p>
          <a:p>
            <a:pPr>
              <a:buFont typeface="Arial"/>
              <a:buChar char="•"/>
            </a:pPr>
            <a:r>
              <a:rPr lang="ru-RU" sz="1200" dirty="0">
                <a:latin typeface="Times New Roman"/>
                <a:ea typeface="+mn-lt"/>
                <a:cs typeface="+mn-lt"/>
              </a:rPr>
              <a:t>Помогает выявлять отклонения от запланированного курса и оперативно реагировать на изменения.</a:t>
            </a:r>
            <a:endParaRPr lang="ru-RU" sz="1200">
              <a:latin typeface="Times New Roman"/>
              <a:cs typeface="Times New Roman"/>
            </a:endParaRPr>
          </a:p>
          <a:p>
            <a:pPr>
              <a:buFont typeface="Arial"/>
              <a:buChar char="•"/>
            </a:pPr>
            <a:r>
              <a:rPr lang="ru-RU" sz="1200" b="1" dirty="0">
                <a:latin typeface="Times New Roman"/>
                <a:ea typeface="+mn-lt"/>
                <a:cs typeface="+mn-lt"/>
              </a:rPr>
              <a:t>Методы мониторинга</a:t>
            </a:r>
            <a:endParaRPr lang="ru-RU" sz="1200">
              <a:latin typeface="Times New Roman"/>
              <a:cs typeface="Times New Roman"/>
            </a:endParaRPr>
          </a:p>
          <a:p>
            <a:pPr>
              <a:buFont typeface="Arial"/>
              <a:buChar char="•"/>
            </a:pPr>
            <a:r>
              <a:rPr lang="ru-RU" sz="1200" b="1" dirty="0">
                <a:latin typeface="Times New Roman"/>
                <a:ea typeface="+mn-lt"/>
                <a:cs typeface="+mn-lt"/>
              </a:rPr>
              <a:t>Периодические отчёты</a:t>
            </a:r>
            <a:r>
              <a:rPr lang="ru-RU" sz="1200" dirty="0">
                <a:latin typeface="Times New Roman"/>
                <a:ea typeface="+mn-lt"/>
                <a:cs typeface="+mn-lt"/>
              </a:rPr>
              <a:t>: Еженедельные или ежемесячные отчёты о выполнении задач и достижении KPI.</a:t>
            </a:r>
            <a:endParaRPr lang="ru-RU" sz="1200">
              <a:latin typeface="Times New Roman"/>
              <a:cs typeface="Times New Roman"/>
            </a:endParaRPr>
          </a:p>
          <a:p>
            <a:pPr>
              <a:buFont typeface="Arial"/>
              <a:buChar char="•"/>
            </a:pPr>
            <a:r>
              <a:rPr lang="ru-RU" sz="1200" b="1" dirty="0">
                <a:latin typeface="Times New Roman"/>
                <a:ea typeface="+mn-lt"/>
                <a:cs typeface="+mn-lt"/>
              </a:rPr>
              <a:t>Анализ данных</a:t>
            </a:r>
            <a:r>
              <a:rPr lang="ru-RU" sz="1200" dirty="0">
                <a:latin typeface="Times New Roman"/>
                <a:ea typeface="+mn-lt"/>
                <a:cs typeface="+mn-lt"/>
              </a:rPr>
              <a:t>: Использование аналитических инструментов для оценки результатов (например, графики, диаграммы).</a:t>
            </a:r>
            <a:endParaRPr lang="ru-RU" sz="1200">
              <a:latin typeface="Times New Roman"/>
              <a:cs typeface="Times New Roman"/>
            </a:endParaRPr>
          </a:p>
          <a:p>
            <a:pPr>
              <a:buFont typeface="Arial"/>
              <a:buChar char="•"/>
            </a:pPr>
            <a:r>
              <a:rPr lang="ru-RU" sz="1200" b="1" dirty="0">
                <a:latin typeface="Times New Roman"/>
                <a:ea typeface="+mn-lt"/>
                <a:cs typeface="+mn-lt"/>
              </a:rPr>
              <a:t>Обратная связь</a:t>
            </a:r>
            <a:r>
              <a:rPr lang="ru-RU" sz="1200" dirty="0">
                <a:latin typeface="Times New Roman"/>
                <a:ea typeface="+mn-lt"/>
                <a:cs typeface="+mn-lt"/>
              </a:rPr>
              <a:t>: Сбор мнений команды и заинтересованных сторон о ходе выполнения.</a:t>
            </a:r>
            <a:endParaRPr lang="ru-RU" sz="1200">
              <a:latin typeface="Times New Roman"/>
              <a:cs typeface="Times New Roman"/>
            </a:endParaRPr>
          </a:p>
          <a:p>
            <a:pPr>
              <a:buFont typeface="Arial"/>
              <a:buChar char="•"/>
            </a:pPr>
            <a:r>
              <a:rPr lang="ru-RU" sz="1200" b="1" dirty="0">
                <a:latin typeface="Times New Roman"/>
                <a:ea typeface="+mn-lt"/>
                <a:cs typeface="+mn-lt"/>
              </a:rPr>
              <a:t>Ключевые показатели эффективности (KPI)</a:t>
            </a:r>
            <a:endParaRPr lang="ru-RU" sz="1200">
              <a:latin typeface="Times New Roman"/>
              <a:cs typeface="Times New Roman"/>
            </a:endParaRPr>
          </a:p>
          <a:p>
            <a:pPr>
              <a:buFont typeface="Arial"/>
              <a:buChar char="•"/>
            </a:pPr>
            <a:r>
              <a:rPr lang="ru-RU" sz="1200" dirty="0">
                <a:latin typeface="Times New Roman"/>
                <a:ea typeface="+mn-lt"/>
                <a:cs typeface="+mn-lt"/>
              </a:rPr>
              <a:t>Определение и использование KPI для измерения успеха по каждой задаче и цели.</a:t>
            </a:r>
            <a:endParaRPr lang="ru-RU" sz="1200">
              <a:latin typeface="Times New Roman"/>
              <a:cs typeface="Times New Roman"/>
            </a:endParaRPr>
          </a:p>
          <a:p>
            <a:pPr>
              <a:buFont typeface="Arial"/>
              <a:buChar char="•"/>
            </a:pPr>
            <a:r>
              <a:rPr lang="ru-RU" sz="1200" dirty="0">
                <a:latin typeface="Times New Roman"/>
                <a:ea typeface="+mn-lt"/>
                <a:cs typeface="+mn-lt"/>
              </a:rPr>
              <a:t>Регулярный анализ KPI позволяет определить, достигнуты ли цели или требуется вмешательство.</a:t>
            </a:r>
            <a:endParaRPr lang="ru-RU" sz="1200" dirty="0">
              <a:latin typeface="Times New Roman"/>
            </a:endParaRPr>
          </a:p>
          <a:p>
            <a:pPr marL="0" indent="0">
              <a:buNone/>
            </a:pPr>
            <a:endParaRPr lang="ru-RU" sz="700" b="1">
              <a:ea typeface="Calibri" panose="020F0502020204030204"/>
              <a:cs typeface="Calibri" panose="020F0502020204030204"/>
            </a:endParaRPr>
          </a:p>
        </p:txBody>
      </p:sp>
      <p:sp>
        <p:nvSpPr>
          <p:cNvPr id="4" name="Объект 3">
            <a:extLst>
              <a:ext uri="{FF2B5EF4-FFF2-40B4-BE49-F238E27FC236}">
                <a16:creationId xmlns:a16="http://schemas.microsoft.com/office/drawing/2014/main" id="{82F021DD-C045-1946-336C-186CF9EA0850}"/>
              </a:ext>
            </a:extLst>
          </p:cNvPr>
          <p:cNvSpPr>
            <a:spLocks noGrp="1"/>
          </p:cNvSpPr>
          <p:nvPr>
            <p:ph sz="half" idx="2"/>
          </p:nvPr>
        </p:nvSpPr>
        <p:spPr>
          <a:xfrm>
            <a:off x="6256020" y="1949587"/>
            <a:ext cx="4554501" cy="3451808"/>
          </a:xfrm>
        </p:spPr>
        <p:txBody>
          <a:bodyPr vert="horz" lIns="91440" tIns="45720" rIns="91440" bIns="45720" rtlCol="0" anchor="t">
            <a:noAutofit/>
          </a:bodyPr>
          <a:lstStyle/>
          <a:p>
            <a:pPr>
              <a:buFont typeface="Arial"/>
              <a:buChar char="•"/>
            </a:pPr>
            <a:r>
              <a:rPr lang="ru-RU" sz="1200" b="1" dirty="0">
                <a:latin typeface="Times New Roman"/>
                <a:ea typeface="+mn-lt"/>
                <a:cs typeface="+mn-lt"/>
              </a:rPr>
              <a:t>Корректировка планов</a:t>
            </a:r>
            <a:endParaRPr lang="ru-RU" sz="1200">
              <a:latin typeface="Times New Roman"/>
              <a:cs typeface="Times New Roman"/>
            </a:endParaRPr>
          </a:p>
          <a:p>
            <a:pPr>
              <a:buFont typeface="Arial"/>
              <a:buChar char="•"/>
            </a:pPr>
            <a:r>
              <a:rPr lang="ru-RU" sz="1200" dirty="0">
                <a:latin typeface="Times New Roman"/>
                <a:ea typeface="+mn-lt"/>
                <a:cs typeface="+mn-lt"/>
              </a:rPr>
              <a:t>На основе мониторинга необходимо вносить изменения в цели, задачи или стратегии.</a:t>
            </a:r>
            <a:endParaRPr lang="ru-RU" sz="1200">
              <a:latin typeface="Times New Roman"/>
              <a:cs typeface="Times New Roman"/>
            </a:endParaRPr>
          </a:p>
          <a:p>
            <a:pPr>
              <a:buFont typeface="Arial"/>
              <a:buChar char="•"/>
            </a:pPr>
            <a:r>
              <a:rPr lang="ru-RU" sz="1200" dirty="0">
                <a:latin typeface="Times New Roman"/>
                <a:ea typeface="+mn-lt"/>
                <a:cs typeface="+mn-lt"/>
              </a:rPr>
              <a:t>Гибкость: способность адаптироваться к изменениям в условиях рынка или внутренней среде.</a:t>
            </a:r>
            <a:endParaRPr lang="ru-RU" sz="1200">
              <a:latin typeface="Times New Roman"/>
              <a:cs typeface="Times New Roman"/>
            </a:endParaRPr>
          </a:p>
          <a:p>
            <a:pPr>
              <a:buFont typeface="Arial"/>
              <a:buChar char="•"/>
            </a:pPr>
            <a:r>
              <a:rPr lang="ru-RU" sz="1200" dirty="0">
                <a:latin typeface="Times New Roman"/>
                <a:ea typeface="+mn-lt"/>
                <a:cs typeface="+mn-lt"/>
              </a:rPr>
              <a:t>Примеры корректировок: изменение сроков выполнения, перераспределение ресурсов, изменение приоритетов.</a:t>
            </a:r>
            <a:endParaRPr lang="ru-RU" sz="1200">
              <a:latin typeface="Times New Roman"/>
              <a:cs typeface="Times New Roman"/>
            </a:endParaRPr>
          </a:p>
          <a:p>
            <a:pPr>
              <a:buFont typeface="Arial"/>
              <a:buChar char="•"/>
            </a:pPr>
            <a:r>
              <a:rPr lang="ru-RU" sz="1200" b="1" dirty="0">
                <a:latin typeface="Times New Roman"/>
                <a:ea typeface="+mn-lt"/>
                <a:cs typeface="+mn-lt"/>
              </a:rPr>
              <a:t>Документация изменений</a:t>
            </a:r>
            <a:endParaRPr lang="ru-RU" sz="1200">
              <a:latin typeface="Times New Roman"/>
              <a:cs typeface="Times New Roman"/>
            </a:endParaRPr>
          </a:p>
          <a:p>
            <a:pPr>
              <a:buFont typeface="Arial"/>
              <a:buChar char="•"/>
            </a:pPr>
            <a:r>
              <a:rPr lang="ru-RU" sz="1200" dirty="0">
                <a:latin typeface="Times New Roman"/>
                <a:ea typeface="+mn-lt"/>
                <a:cs typeface="+mn-lt"/>
              </a:rPr>
              <a:t>Ведение записей о всех изменениях и их обоснованиях для дальнейшего анализа и оптимизации процессов.</a:t>
            </a:r>
            <a:endParaRPr lang="ru-RU" sz="1200">
              <a:latin typeface="Times New Roman"/>
              <a:cs typeface="Times New Roman"/>
            </a:endParaRPr>
          </a:p>
          <a:p>
            <a:pPr>
              <a:buFont typeface="Arial"/>
              <a:buChar char="•"/>
            </a:pPr>
            <a:r>
              <a:rPr lang="ru-RU" sz="1200" dirty="0">
                <a:latin typeface="Times New Roman"/>
                <a:ea typeface="+mn-lt"/>
                <a:cs typeface="+mn-lt"/>
              </a:rPr>
              <a:t>Это поможет избежать повторения ошибок в будущем.</a:t>
            </a:r>
            <a:endParaRPr lang="ru-RU" sz="1200">
              <a:latin typeface="Times New Roman"/>
              <a:cs typeface="Times New Roman"/>
            </a:endParaRPr>
          </a:p>
          <a:p>
            <a:pPr>
              <a:buFont typeface="Arial"/>
              <a:buChar char="•"/>
            </a:pPr>
            <a:r>
              <a:rPr lang="ru-RU" sz="1200" b="1" dirty="0">
                <a:latin typeface="Times New Roman"/>
                <a:ea typeface="+mn-lt"/>
                <a:cs typeface="+mn-lt"/>
              </a:rPr>
              <a:t>Важность постоянного обучения</a:t>
            </a:r>
            <a:endParaRPr lang="ru-RU" sz="1200">
              <a:latin typeface="Times New Roman"/>
              <a:cs typeface="Times New Roman"/>
            </a:endParaRPr>
          </a:p>
          <a:p>
            <a:pPr>
              <a:buFont typeface="Arial"/>
              <a:buChar char="•"/>
            </a:pPr>
            <a:r>
              <a:rPr lang="ru-RU" sz="1200" dirty="0">
                <a:latin typeface="Times New Roman"/>
                <a:ea typeface="+mn-lt"/>
                <a:cs typeface="+mn-lt"/>
              </a:rPr>
              <a:t>Изучение результатов мониторинга для выявления успешных практик и областей для улучшения.</a:t>
            </a:r>
            <a:endParaRPr lang="ru-RU" sz="1200">
              <a:latin typeface="Times New Roman"/>
              <a:cs typeface="Times New Roman"/>
            </a:endParaRPr>
          </a:p>
          <a:p>
            <a:pPr>
              <a:buFont typeface="Arial"/>
              <a:buChar char="•"/>
            </a:pPr>
            <a:r>
              <a:rPr lang="ru-RU" sz="1200" dirty="0">
                <a:latin typeface="Times New Roman"/>
                <a:ea typeface="+mn-lt"/>
                <a:cs typeface="+mn-lt"/>
              </a:rPr>
              <a:t>Обучение команды на основе полученного опыта.</a:t>
            </a:r>
            <a:endParaRPr lang="ru-RU" sz="1200" dirty="0">
              <a:latin typeface="Times New Roman"/>
            </a:endParaRPr>
          </a:p>
          <a:p>
            <a:pPr marL="0" indent="0">
              <a:buNone/>
            </a:pPr>
            <a:endParaRPr lang="ru-RU" sz="800">
              <a:ea typeface="Calibri" panose="020F0502020204030204"/>
              <a:cs typeface="Calibri" panose="020F0502020204030204"/>
            </a:endParaRPr>
          </a:p>
        </p:txBody>
      </p:sp>
    </p:spTree>
    <p:extLst>
      <p:ext uri="{BB962C8B-B14F-4D97-AF65-F5344CB8AC3E}">
        <p14:creationId xmlns:p14="http://schemas.microsoft.com/office/powerpoint/2010/main" val="35447307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E75063FD-4617-43BA-EB1B-592558F37A58}"/>
              </a:ext>
            </a:extLst>
          </p:cNvPr>
          <p:cNvSpPr>
            <a:spLocks noGrp="1"/>
          </p:cNvSpPr>
          <p:nvPr>
            <p:ph type="title"/>
          </p:nvPr>
        </p:nvSpPr>
        <p:spPr>
          <a:xfrm>
            <a:off x="686834" y="1153572"/>
            <a:ext cx="3200400" cy="4461163"/>
          </a:xfrm>
        </p:spPr>
        <p:txBody>
          <a:bodyPr>
            <a:normAutofit/>
          </a:bodyPr>
          <a:lstStyle/>
          <a:p>
            <a:r>
              <a:rPr lang="ru-RU">
                <a:solidFill>
                  <a:srgbClr val="FFFFFF"/>
                </a:solidFill>
                <a:ea typeface="+mj-lt"/>
                <a:cs typeface="+mj-lt"/>
              </a:rPr>
              <a:t>Заключение</a:t>
            </a:r>
            <a:endParaRPr lang="ru-RU">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Объект 2">
            <a:extLst>
              <a:ext uri="{FF2B5EF4-FFF2-40B4-BE49-F238E27FC236}">
                <a16:creationId xmlns:a16="http://schemas.microsoft.com/office/drawing/2014/main" id="{6B88E65D-913B-983A-D3AD-694165EE0FF4}"/>
              </a:ext>
            </a:extLst>
          </p:cNvPr>
          <p:cNvSpPr>
            <a:spLocks noGrp="1"/>
          </p:cNvSpPr>
          <p:nvPr>
            <p:ph idx="1"/>
          </p:nvPr>
        </p:nvSpPr>
        <p:spPr>
          <a:xfrm>
            <a:off x="4447308" y="591344"/>
            <a:ext cx="6906491" cy="5585619"/>
          </a:xfrm>
        </p:spPr>
        <p:txBody>
          <a:bodyPr vert="horz" lIns="91440" tIns="45720" rIns="91440" bIns="45720" rtlCol="0" anchor="ctr">
            <a:normAutofit/>
          </a:bodyPr>
          <a:lstStyle/>
          <a:p>
            <a:pPr>
              <a:buNone/>
            </a:pPr>
            <a:r>
              <a:rPr lang="ru-RU" sz="1800">
                <a:ea typeface="+mn-lt"/>
                <a:cs typeface="+mn-lt"/>
              </a:rPr>
              <a:t>В ходе нашего обсуждения мы убедились, что целевые исследования играют ключевую роль в управлении проектами и достижении бизнес-результатов. Чёткое определение стратегических, тактических и операционных целей позволяет организациям не только структурировать свою работу, но и адаптироваться к изменениям в внешней среде.</a:t>
            </a:r>
            <a:endParaRPr lang="ru-RU" sz="1800"/>
          </a:p>
          <a:p>
            <a:pPr>
              <a:buNone/>
            </a:pPr>
            <a:r>
              <a:rPr lang="ru-RU" sz="1800">
                <a:ea typeface="+mn-lt"/>
                <a:cs typeface="+mn-lt"/>
              </a:rPr>
              <a:t>Мы рассмотрели важность логических связей между целями и задачами, а также необходимость регулярного мониторинга и корректировки планов на основе полученных данных. Пример кейса компании "Tech </a:t>
            </a:r>
            <a:r>
              <a:rPr lang="ru-RU" sz="1800" err="1">
                <a:ea typeface="+mn-lt"/>
                <a:cs typeface="+mn-lt"/>
              </a:rPr>
              <a:t>Innovations</a:t>
            </a:r>
            <a:r>
              <a:rPr lang="ru-RU" sz="1800">
                <a:ea typeface="+mn-lt"/>
                <a:cs typeface="+mn-lt"/>
              </a:rPr>
              <a:t>" наглядно показал, как структурированный подход к целевым исследованиям может привести к успешному запуску продукта и увеличению рыночной доли.</a:t>
            </a:r>
            <a:endParaRPr lang="ru-RU" sz="1800"/>
          </a:p>
          <a:p>
            <a:pPr>
              <a:buNone/>
            </a:pPr>
            <a:r>
              <a:rPr lang="ru-RU" sz="1800">
                <a:ea typeface="+mn-lt"/>
                <a:cs typeface="+mn-lt"/>
              </a:rPr>
              <a:t>В заключение, целевые исследования — это не просто методология, а стратегический инструмент, который помогает организациям достигать своих целей и обеспечивать устойчивый рост. Надеюсь, наши выводы будут полезны в вашей практике.</a:t>
            </a:r>
            <a:endParaRPr lang="ru-RU" sz="1800"/>
          </a:p>
          <a:p>
            <a:pPr marL="0" indent="0">
              <a:buNone/>
            </a:pPr>
            <a:endParaRPr lang="ru-RU" sz="1800">
              <a:ea typeface="Calibri" panose="020F0502020204030204"/>
              <a:cs typeface="Calibri" panose="020F0502020204030204"/>
            </a:endParaRPr>
          </a:p>
        </p:txBody>
      </p:sp>
    </p:spTree>
    <p:extLst>
      <p:ext uri="{BB962C8B-B14F-4D97-AF65-F5344CB8AC3E}">
        <p14:creationId xmlns:p14="http://schemas.microsoft.com/office/powerpoint/2010/main" val="5580224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9">
            <a:extLst>
              <a:ext uri="{FF2B5EF4-FFF2-40B4-BE49-F238E27FC236}">
                <a16:creationId xmlns:a16="http://schemas.microsoft.com/office/drawing/2014/main" id="{245A9F99-D9B1-4094-A2E2-B90AC1DB7B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1">
            <a:extLst>
              <a:ext uri="{FF2B5EF4-FFF2-40B4-BE49-F238E27FC236}">
                <a16:creationId xmlns:a16="http://schemas.microsoft.com/office/drawing/2014/main" id="{B7FAF607-473A-4A43-A23D-BBFF5C4117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7B697DFF-59E1-4238-6D42-86EF8A2B2384}"/>
              </a:ext>
            </a:extLst>
          </p:cNvPr>
          <p:cNvSpPr>
            <a:spLocks noGrp="1"/>
          </p:cNvSpPr>
          <p:nvPr>
            <p:ph type="title"/>
          </p:nvPr>
        </p:nvSpPr>
        <p:spPr>
          <a:xfrm>
            <a:off x="6094105" y="802955"/>
            <a:ext cx="4977976" cy="1454051"/>
          </a:xfrm>
        </p:spPr>
        <p:txBody>
          <a:bodyPr>
            <a:normAutofit/>
          </a:bodyPr>
          <a:lstStyle/>
          <a:p>
            <a:r>
              <a:rPr lang="ru-RU" sz="3600" b="1">
                <a:solidFill>
                  <a:schemeClr val="tx2"/>
                </a:solidFill>
                <a:latin typeface="Times New Roman"/>
                <a:ea typeface="Calibri Light"/>
                <a:cs typeface="Calibri Light"/>
              </a:rPr>
              <a:t>План</a:t>
            </a:r>
            <a:endParaRPr lang="ru-RU" sz="3600" b="1">
              <a:solidFill>
                <a:schemeClr val="tx2"/>
              </a:solidFill>
              <a:latin typeface="Calibri Light" panose="020F0302020204030204"/>
              <a:ea typeface="Calibri Light" panose="020F0302020204030204"/>
              <a:cs typeface="Calibri Light" panose="020F0302020204030204"/>
            </a:endParaRPr>
          </a:p>
        </p:txBody>
      </p:sp>
      <p:pic>
        <p:nvPicPr>
          <p:cNvPr id="21" name="Graphic 6" descr="Образование">
            <a:extLst>
              <a:ext uri="{FF2B5EF4-FFF2-40B4-BE49-F238E27FC236}">
                <a16:creationId xmlns:a16="http://schemas.microsoft.com/office/drawing/2014/main" id="{A089D0E9-D92D-D2AB-978A-EFE62BE97F3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86951" y="1793846"/>
            <a:ext cx="3620021" cy="3620021"/>
          </a:xfrm>
          <a:prstGeom prst="rect">
            <a:avLst/>
          </a:prstGeom>
        </p:spPr>
      </p:pic>
      <p:sp>
        <p:nvSpPr>
          <p:cNvPr id="3" name="Объект 2">
            <a:extLst>
              <a:ext uri="{FF2B5EF4-FFF2-40B4-BE49-F238E27FC236}">
                <a16:creationId xmlns:a16="http://schemas.microsoft.com/office/drawing/2014/main" id="{3B4CC6BA-0CE4-40A9-34E1-EEE8422A8E11}"/>
              </a:ext>
            </a:extLst>
          </p:cNvPr>
          <p:cNvSpPr>
            <a:spLocks noGrp="1"/>
          </p:cNvSpPr>
          <p:nvPr>
            <p:ph idx="1"/>
          </p:nvPr>
        </p:nvSpPr>
        <p:spPr>
          <a:xfrm>
            <a:off x="6090574" y="2421682"/>
            <a:ext cx="4977578" cy="3639289"/>
          </a:xfrm>
        </p:spPr>
        <p:txBody>
          <a:bodyPr vert="horz" lIns="91440" tIns="45720" rIns="91440" bIns="45720" rtlCol="0" anchor="ctr">
            <a:normAutofit/>
          </a:bodyPr>
          <a:lstStyle/>
          <a:p>
            <a:r>
              <a:rPr lang="ru-RU" sz="1800">
                <a:solidFill>
                  <a:schemeClr val="tx2"/>
                </a:solidFill>
                <a:latin typeface="Times New Roman"/>
                <a:ea typeface="+mn-lt"/>
                <a:cs typeface="+mn-lt"/>
              </a:rPr>
              <a:t>Введение</a:t>
            </a:r>
          </a:p>
          <a:p>
            <a:r>
              <a:rPr lang="ru-RU" sz="1800">
                <a:solidFill>
                  <a:schemeClr val="tx2"/>
                </a:solidFill>
                <a:latin typeface="Times New Roman"/>
                <a:ea typeface="+mn-lt"/>
                <a:cs typeface="+mn-lt"/>
              </a:rPr>
              <a:t>Теоретические основы целевых исследований</a:t>
            </a:r>
            <a:endParaRPr lang="ru-RU" sz="1800">
              <a:solidFill>
                <a:schemeClr val="tx2"/>
              </a:solidFill>
            </a:endParaRPr>
          </a:p>
          <a:p>
            <a:r>
              <a:rPr lang="ru-RU" sz="1800">
                <a:solidFill>
                  <a:schemeClr val="tx2"/>
                </a:solidFill>
                <a:latin typeface="Times New Roman"/>
                <a:ea typeface="+mn-lt"/>
                <a:cs typeface="+mn-lt"/>
              </a:rPr>
              <a:t>Логические связи в целевых исследованиях</a:t>
            </a:r>
          </a:p>
          <a:p>
            <a:r>
              <a:rPr lang="ru-RU" sz="1800">
                <a:solidFill>
                  <a:schemeClr val="tx2"/>
                </a:solidFill>
                <a:latin typeface="Times New Roman"/>
                <a:ea typeface="+mn-lt"/>
                <a:cs typeface="+mn-lt"/>
              </a:rPr>
              <a:t>Объединение в единую целевую систему</a:t>
            </a:r>
          </a:p>
          <a:p>
            <a:r>
              <a:rPr lang="ru-RU" sz="1800">
                <a:solidFill>
                  <a:schemeClr val="tx2"/>
                </a:solidFill>
                <a:latin typeface="Times New Roman"/>
                <a:ea typeface="+mn-lt"/>
                <a:cs typeface="+mn-lt"/>
              </a:rPr>
              <a:t>Методология проведения целевых исследований</a:t>
            </a:r>
          </a:p>
          <a:p>
            <a:r>
              <a:rPr lang="ru-RU" sz="1800">
                <a:solidFill>
                  <a:schemeClr val="tx2"/>
                </a:solidFill>
                <a:latin typeface="Times New Roman"/>
                <a:ea typeface="+mn-lt"/>
                <a:cs typeface="+mn-lt"/>
              </a:rPr>
              <a:t>Заключение</a:t>
            </a:r>
          </a:p>
          <a:p>
            <a:r>
              <a:rPr lang="ru-RU" sz="1800">
                <a:solidFill>
                  <a:schemeClr val="tx2"/>
                </a:solidFill>
                <a:latin typeface="Times New Roman"/>
                <a:ea typeface="+mn-lt"/>
                <a:cs typeface="+mn-lt"/>
              </a:rPr>
              <a:t>Список источников</a:t>
            </a:r>
          </a:p>
        </p:txBody>
      </p:sp>
      <p:grpSp>
        <p:nvGrpSpPr>
          <p:cNvPr id="22" name="Group 13">
            <a:extLst>
              <a:ext uri="{FF2B5EF4-FFF2-40B4-BE49-F238E27FC236}">
                <a16:creationId xmlns:a16="http://schemas.microsoft.com/office/drawing/2014/main" id="{C5F6476F-D303-44D3-B30F-1BA348F0F64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2635" y="52996"/>
            <a:ext cx="5928607" cy="6805005"/>
            <a:chOff x="6095999" y="52996"/>
            <a:chExt cx="6093363" cy="6805005"/>
          </a:xfrm>
          <a:solidFill>
            <a:schemeClr val="accent5">
              <a:alpha val="10000"/>
            </a:schemeClr>
          </a:solidFill>
        </p:grpSpPr>
        <p:sp>
          <p:nvSpPr>
            <p:cNvPr id="15" name="Freeform: Shape 14">
              <a:extLst>
                <a:ext uri="{FF2B5EF4-FFF2-40B4-BE49-F238E27FC236}">
                  <a16:creationId xmlns:a16="http://schemas.microsoft.com/office/drawing/2014/main" id="{C972EB4B-0539-4430-9340-8117B9D7C3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1" y="52996"/>
              <a:ext cx="6093361" cy="6805003"/>
            </a:xfrm>
            <a:custGeom>
              <a:avLst/>
              <a:gdLst>
                <a:gd name="connsiteX0" fmla="*/ 3391253 w 5890489"/>
                <a:gd name="connsiteY0" fmla="*/ 0 h 6578438"/>
                <a:gd name="connsiteX1" fmla="*/ 3434974 w 5890489"/>
                <a:gd name="connsiteY1" fmla="*/ 646 h 6578438"/>
                <a:gd name="connsiteX2" fmla="*/ 3522419 w 5890489"/>
                <a:gd name="connsiteY2" fmla="*/ 2712 h 6578438"/>
                <a:gd name="connsiteX3" fmla="*/ 3610261 w 5890489"/>
                <a:gd name="connsiteY3" fmla="*/ 6458 h 6578438"/>
                <a:gd name="connsiteX4" fmla="*/ 3786872 w 5890489"/>
                <a:gd name="connsiteY4" fmla="*/ 20667 h 6578438"/>
                <a:gd name="connsiteX5" fmla="*/ 3962291 w 5890489"/>
                <a:gd name="connsiteY5" fmla="*/ 43530 h 6578438"/>
                <a:gd name="connsiteX6" fmla="*/ 4135855 w 5890489"/>
                <a:gd name="connsiteY6" fmla="*/ 75176 h 6578438"/>
                <a:gd name="connsiteX7" fmla="*/ 4307299 w 5890489"/>
                <a:gd name="connsiteY7" fmla="*/ 114315 h 6578438"/>
                <a:gd name="connsiteX8" fmla="*/ 4476358 w 5890489"/>
                <a:gd name="connsiteY8" fmla="*/ 160816 h 6578438"/>
                <a:gd name="connsiteX9" fmla="*/ 4559829 w 5890489"/>
                <a:gd name="connsiteY9" fmla="*/ 186779 h 6578438"/>
                <a:gd name="connsiteX10" fmla="*/ 4642901 w 5890489"/>
                <a:gd name="connsiteY10" fmla="*/ 213648 h 6578438"/>
                <a:gd name="connsiteX11" fmla="*/ 5280847 w 5890489"/>
                <a:gd name="connsiteY11" fmla="*/ 485936 h 6578438"/>
                <a:gd name="connsiteX12" fmla="*/ 5865400 w 5890489"/>
                <a:gd name="connsiteY12" fmla="*/ 851099 h 6578438"/>
                <a:gd name="connsiteX13" fmla="*/ 5890489 w 5890489"/>
                <a:gd name="connsiteY13" fmla="*/ 870950 h 6578438"/>
                <a:gd name="connsiteX14" fmla="*/ 5890489 w 5890489"/>
                <a:gd name="connsiteY14" fmla="*/ 1321814 h 6578438"/>
                <a:gd name="connsiteX15" fmla="*/ 5887395 w 5890489"/>
                <a:gd name="connsiteY15" fmla="*/ 1318952 h 6578438"/>
                <a:gd name="connsiteX16" fmla="*/ 5830291 w 5890489"/>
                <a:gd name="connsiteY16" fmla="*/ 1265992 h 6578438"/>
                <a:gd name="connsiteX17" fmla="*/ 5815981 w 5890489"/>
                <a:gd name="connsiteY17" fmla="*/ 1252687 h 6578438"/>
                <a:gd name="connsiteX18" fmla="*/ 5801142 w 5890489"/>
                <a:gd name="connsiteY18" fmla="*/ 1240158 h 6578438"/>
                <a:gd name="connsiteX19" fmla="*/ 5771464 w 5890489"/>
                <a:gd name="connsiteY19" fmla="*/ 1214969 h 6578438"/>
                <a:gd name="connsiteX20" fmla="*/ 5651030 w 5890489"/>
                <a:gd name="connsiteY20" fmla="*/ 1115767 h 6578438"/>
                <a:gd name="connsiteX21" fmla="*/ 5123183 w 5890489"/>
                <a:gd name="connsiteY21" fmla="*/ 780443 h 6578438"/>
                <a:gd name="connsiteX22" fmla="*/ 4533860 w 5890489"/>
                <a:gd name="connsiteY22" fmla="*/ 567701 h 6578438"/>
                <a:gd name="connsiteX23" fmla="*/ 4457281 w 5890489"/>
                <a:gd name="connsiteY23" fmla="*/ 550780 h 6578438"/>
                <a:gd name="connsiteX24" fmla="*/ 4380568 w 5890489"/>
                <a:gd name="connsiteY24" fmla="*/ 535279 h 6578438"/>
                <a:gd name="connsiteX25" fmla="*/ 4303325 w 5890489"/>
                <a:gd name="connsiteY25" fmla="*/ 522879 h 6578438"/>
                <a:gd name="connsiteX26" fmla="*/ 4264769 w 5890489"/>
                <a:gd name="connsiteY26" fmla="*/ 516679 h 6578438"/>
                <a:gd name="connsiteX27" fmla="*/ 4226082 w 5890489"/>
                <a:gd name="connsiteY27" fmla="*/ 511253 h 6578438"/>
                <a:gd name="connsiteX28" fmla="*/ 4070934 w 5890489"/>
                <a:gd name="connsiteY28" fmla="*/ 494848 h 6578438"/>
                <a:gd name="connsiteX29" fmla="*/ 3915521 w 5890489"/>
                <a:gd name="connsiteY29" fmla="*/ 486065 h 6578438"/>
                <a:gd name="connsiteX30" fmla="*/ 3760241 w 5890489"/>
                <a:gd name="connsiteY30" fmla="*/ 484257 h 6578438"/>
                <a:gd name="connsiteX31" fmla="*/ 3682734 w 5890489"/>
                <a:gd name="connsiteY31" fmla="*/ 486581 h 6578438"/>
                <a:gd name="connsiteX32" fmla="*/ 3605491 w 5890489"/>
                <a:gd name="connsiteY32" fmla="*/ 488907 h 6578438"/>
                <a:gd name="connsiteX33" fmla="*/ 3527454 w 5890489"/>
                <a:gd name="connsiteY33" fmla="*/ 493169 h 6578438"/>
                <a:gd name="connsiteX34" fmla="*/ 3449151 w 5890489"/>
                <a:gd name="connsiteY34" fmla="*/ 498336 h 6578438"/>
                <a:gd name="connsiteX35" fmla="*/ 3410067 w 5890489"/>
                <a:gd name="connsiteY35" fmla="*/ 500532 h 6578438"/>
                <a:gd name="connsiteX36" fmla="*/ 3371246 w 5890489"/>
                <a:gd name="connsiteY36" fmla="*/ 504279 h 6578438"/>
                <a:gd name="connsiteX37" fmla="*/ 3293739 w 5890489"/>
                <a:gd name="connsiteY37" fmla="*/ 511512 h 6578438"/>
                <a:gd name="connsiteX38" fmla="*/ 2689445 w 5890489"/>
                <a:gd name="connsiteY38" fmla="*/ 610198 h 6578438"/>
                <a:gd name="connsiteX39" fmla="*/ 2117875 w 5890489"/>
                <a:gd name="connsiteY39" fmla="*/ 800335 h 6578438"/>
                <a:gd name="connsiteX40" fmla="*/ 1981276 w 5890489"/>
                <a:gd name="connsiteY40" fmla="*/ 865566 h 6578438"/>
                <a:gd name="connsiteX41" fmla="*/ 1847991 w 5890489"/>
                <a:gd name="connsiteY41" fmla="*/ 938676 h 6578438"/>
                <a:gd name="connsiteX42" fmla="*/ 1783069 w 5890489"/>
                <a:gd name="connsiteY42" fmla="*/ 978718 h 6578438"/>
                <a:gd name="connsiteX43" fmla="*/ 1750609 w 5890489"/>
                <a:gd name="connsiteY43" fmla="*/ 998869 h 6578438"/>
                <a:gd name="connsiteX44" fmla="*/ 1734312 w 5890489"/>
                <a:gd name="connsiteY44" fmla="*/ 1008945 h 6578438"/>
                <a:gd name="connsiteX45" fmla="*/ 1718547 w 5890489"/>
                <a:gd name="connsiteY45" fmla="*/ 1019924 h 6578438"/>
                <a:gd name="connsiteX46" fmla="*/ 1655481 w 5890489"/>
                <a:gd name="connsiteY46" fmla="*/ 1063582 h 6578438"/>
                <a:gd name="connsiteX47" fmla="*/ 1593077 w 5890489"/>
                <a:gd name="connsiteY47" fmla="*/ 1108664 h 6578438"/>
                <a:gd name="connsiteX48" fmla="*/ 1532263 w 5890489"/>
                <a:gd name="connsiteY48" fmla="*/ 1156197 h 6578438"/>
                <a:gd name="connsiteX49" fmla="*/ 1472509 w 5890489"/>
                <a:gd name="connsiteY49" fmla="*/ 1205152 h 6578438"/>
                <a:gd name="connsiteX50" fmla="*/ 1414212 w 5890489"/>
                <a:gd name="connsiteY50" fmla="*/ 1256175 h 6578438"/>
                <a:gd name="connsiteX51" fmla="*/ 1357242 w 5890489"/>
                <a:gd name="connsiteY51" fmla="*/ 1308359 h 6578438"/>
                <a:gd name="connsiteX52" fmla="*/ 1153072 w 5890489"/>
                <a:gd name="connsiteY52" fmla="*/ 1529498 h 6578438"/>
                <a:gd name="connsiteX53" fmla="*/ 1002694 w 5890489"/>
                <a:gd name="connsiteY53" fmla="*/ 1770658 h 6578438"/>
                <a:gd name="connsiteX54" fmla="*/ 974076 w 5890489"/>
                <a:gd name="connsiteY54" fmla="*/ 1835371 h 6578438"/>
                <a:gd name="connsiteX55" fmla="*/ 949564 w 5890489"/>
                <a:gd name="connsiteY55" fmla="*/ 1903573 h 6578438"/>
                <a:gd name="connsiteX56" fmla="*/ 927173 w 5890489"/>
                <a:gd name="connsiteY56" fmla="*/ 1974229 h 6578438"/>
                <a:gd name="connsiteX57" fmla="*/ 906107 w 5890489"/>
                <a:gd name="connsiteY57" fmla="*/ 2046952 h 6578438"/>
                <a:gd name="connsiteX58" fmla="*/ 751092 w 5890489"/>
                <a:gd name="connsiteY58" fmla="*/ 2676266 h 6578438"/>
                <a:gd name="connsiteX59" fmla="*/ 547189 w 5890489"/>
                <a:gd name="connsiteY59" fmla="*/ 3308422 h 6578438"/>
                <a:gd name="connsiteX60" fmla="*/ 441195 w 5890489"/>
                <a:gd name="connsiteY60" fmla="*/ 3866306 h 6578438"/>
                <a:gd name="connsiteX61" fmla="*/ 527182 w 5890489"/>
                <a:gd name="connsiteY61" fmla="*/ 4439174 h 6578438"/>
                <a:gd name="connsiteX62" fmla="*/ 775073 w 5890489"/>
                <a:gd name="connsiteY62" fmla="*/ 4987240 h 6578438"/>
                <a:gd name="connsiteX63" fmla="*/ 943206 w 5890489"/>
                <a:gd name="connsiteY63" fmla="*/ 5244933 h 6578438"/>
                <a:gd name="connsiteX64" fmla="*/ 1133728 w 5890489"/>
                <a:gd name="connsiteY64" fmla="*/ 5490356 h 6578438"/>
                <a:gd name="connsiteX65" fmla="*/ 1359626 w 5890489"/>
                <a:gd name="connsiteY65" fmla="*/ 5709815 h 6578438"/>
                <a:gd name="connsiteX66" fmla="*/ 1481254 w 5890489"/>
                <a:gd name="connsiteY66" fmla="*/ 5809146 h 6578438"/>
                <a:gd name="connsiteX67" fmla="*/ 1543260 w 5890489"/>
                <a:gd name="connsiteY67" fmla="*/ 5856940 h 6578438"/>
                <a:gd name="connsiteX68" fmla="*/ 1607518 w 5890489"/>
                <a:gd name="connsiteY68" fmla="*/ 5901374 h 6578438"/>
                <a:gd name="connsiteX69" fmla="*/ 2145566 w 5890489"/>
                <a:gd name="connsiteY69" fmla="*/ 6193814 h 6578438"/>
                <a:gd name="connsiteX70" fmla="*/ 2214991 w 5890489"/>
                <a:gd name="connsiteY70" fmla="*/ 6221844 h 6578438"/>
                <a:gd name="connsiteX71" fmla="*/ 2249307 w 5890489"/>
                <a:gd name="connsiteY71" fmla="*/ 6236182 h 6578438"/>
                <a:gd name="connsiteX72" fmla="*/ 2284285 w 5890489"/>
                <a:gd name="connsiteY72" fmla="*/ 6248711 h 6578438"/>
                <a:gd name="connsiteX73" fmla="*/ 2354241 w 5890489"/>
                <a:gd name="connsiteY73" fmla="*/ 6273124 h 6578438"/>
                <a:gd name="connsiteX74" fmla="*/ 2371597 w 5890489"/>
                <a:gd name="connsiteY74" fmla="*/ 6279324 h 6578438"/>
                <a:gd name="connsiteX75" fmla="*/ 2387894 w 5890489"/>
                <a:gd name="connsiteY75" fmla="*/ 6287719 h 6578438"/>
                <a:gd name="connsiteX76" fmla="*/ 2421414 w 5890489"/>
                <a:gd name="connsiteY76" fmla="*/ 6302186 h 6578438"/>
                <a:gd name="connsiteX77" fmla="*/ 2489117 w 5890489"/>
                <a:gd name="connsiteY77" fmla="*/ 6329441 h 6578438"/>
                <a:gd name="connsiteX78" fmla="*/ 2522902 w 5890489"/>
                <a:gd name="connsiteY78" fmla="*/ 6343134 h 6578438"/>
                <a:gd name="connsiteX79" fmla="*/ 2556953 w 5890489"/>
                <a:gd name="connsiteY79" fmla="*/ 6356051 h 6578438"/>
                <a:gd name="connsiteX80" fmla="*/ 2695009 w 5890489"/>
                <a:gd name="connsiteY80" fmla="*/ 6401905 h 6578438"/>
                <a:gd name="connsiteX81" fmla="*/ 3268035 w 5890489"/>
                <a:gd name="connsiteY81" fmla="*/ 6501238 h 6578438"/>
                <a:gd name="connsiteX82" fmla="*/ 3341038 w 5890489"/>
                <a:gd name="connsiteY82" fmla="*/ 6506145 h 6578438"/>
                <a:gd name="connsiteX83" fmla="*/ 3414703 w 5890489"/>
                <a:gd name="connsiteY83" fmla="*/ 6507050 h 6578438"/>
                <a:gd name="connsiteX84" fmla="*/ 3488237 w 5890489"/>
                <a:gd name="connsiteY84" fmla="*/ 6508212 h 6578438"/>
                <a:gd name="connsiteX85" fmla="*/ 3524142 w 5890489"/>
                <a:gd name="connsiteY85" fmla="*/ 6507955 h 6578438"/>
                <a:gd name="connsiteX86" fmla="*/ 3559252 w 5890489"/>
                <a:gd name="connsiteY86" fmla="*/ 6506921 h 6578438"/>
                <a:gd name="connsiteX87" fmla="*/ 3629207 w 5890489"/>
                <a:gd name="connsiteY87" fmla="*/ 6503045 h 6578438"/>
                <a:gd name="connsiteX88" fmla="*/ 3698633 w 5890489"/>
                <a:gd name="connsiteY88" fmla="*/ 6496845 h 6578438"/>
                <a:gd name="connsiteX89" fmla="*/ 3733213 w 5890489"/>
                <a:gd name="connsiteY89" fmla="*/ 6493357 h 6578438"/>
                <a:gd name="connsiteX90" fmla="*/ 3767529 w 5890489"/>
                <a:gd name="connsiteY90" fmla="*/ 6488707 h 6578438"/>
                <a:gd name="connsiteX91" fmla="*/ 3801845 w 5890489"/>
                <a:gd name="connsiteY91" fmla="*/ 6484057 h 6578438"/>
                <a:gd name="connsiteX92" fmla="*/ 3835895 w 5890489"/>
                <a:gd name="connsiteY92" fmla="*/ 6478116 h 6578438"/>
                <a:gd name="connsiteX93" fmla="*/ 4364801 w 5890489"/>
                <a:gd name="connsiteY93" fmla="*/ 6308517 h 6578438"/>
                <a:gd name="connsiteX94" fmla="*/ 4861379 w 5890489"/>
                <a:gd name="connsiteY94" fmla="*/ 6000576 h 6578438"/>
                <a:gd name="connsiteX95" fmla="*/ 5341263 w 5890489"/>
                <a:gd name="connsiteY95" fmla="*/ 5605834 h 6578438"/>
                <a:gd name="connsiteX96" fmla="*/ 5587301 w 5890489"/>
                <a:gd name="connsiteY96" fmla="*/ 5390379 h 6578438"/>
                <a:gd name="connsiteX97" fmla="*/ 5849105 w 5890489"/>
                <a:gd name="connsiteY97" fmla="*/ 5176344 h 6578438"/>
                <a:gd name="connsiteX98" fmla="*/ 5890489 w 5890489"/>
                <a:gd name="connsiteY98" fmla="*/ 5145260 h 6578438"/>
                <a:gd name="connsiteX99" fmla="*/ 5890489 w 5890489"/>
                <a:gd name="connsiteY99" fmla="*/ 5995323 h 6578438"/>
                <a:gd name="connsiteX100" fmla="*/ 5811477 w 5890489"/>
                <a:gd name="connsiteY100" fmla="*/ 6077819 h 6578438"/>
                <a:gd name="connsiteX101" fmla="*/ 5301384 w 5890489"/>
                <a:gd name="connsiteY101" fmla="*/ 6542958 h 6578438"/>
                <a:gd name="connsiteX102" fmla="*/ 5252008 w 5890489"/>
                <a:gd name="connsiteY102" fmla="*/ 6578438 h 6578438"/>
                <a:gd name="connsiteX103" fmla="*/ 1653730 w 5890489"/>
                <a:gd name="connsiteY103" fmla="*/ 6578438 h 6578438"/>
                <a:gd name="connsiteX104" fmla="*/ 1549768 w 5890489"/>
                <a:gd name="connsiteY104" fmla="*/ 6488821 h 6578438"/>
                <a:gd name="connsiteX105" fmla="*/ 1298282 w 5890489"/>
                <a:gd name="connsiteY105" fmla="*/ 6243932 h 6578438"/>
                <a:gd name="connsiteX106" fmla="*/ 1237999 w 5890489"/>
                <a:gd name="connsiteY106" fmla="*/ 6181671 h 6578438"/>
                <a:gd name="connsiteX107" fmla="*/ 1179967 w 5890489"/>
                <a:gd name="connsiteY107" fmla="*/ 6117862 h 6578438"/>
                <a:gd name="connsiteX108" fmla="*/ 1121936 w 5890489"/>
                <a:gd name="connsiteY108" fmla="*/ 6054569 h 6578438"/>
                <a:gd name="connsiteX109" fmla="*/ 1065628 w 5890489"/>
                <a:gd name="connsiteY109" fmla="*/ 5990243 h 6578438"/>
                <a:gd name="connsiteX110" fmla="*/ 954335 w 5890489"/>
                <a:gd name="connsiteY110" fmla="*/ 5861460 h 6578438"/>
                <a:gd name="connsiteX111" fmla="*/ 898953 w 5890489"/>
                <a:gd name="connsiteY111" fmla="*/ 5797393 h 6578438"/>
                <a:gd name="connsiteX112" fmla="*/ 842908 w 5890489"/>
                <a:gd name="connsiteY112" fmla="*/ 5733582 h 6578438"/>
                <a:gd name="connsiteX113" fmla="*/ 622442 w 5890489"/>
                <a:gd name="connsiteY113" fmla="*/ 5471884 h 6578438"/>
                <a:gd name="connsiteX114" fmla="*/ 425559 w 5890489"/>
                <a:gd name="connsiteY114" fmla="*/ 5190036 h 6578438"/>
                <a:gd name="connsiteX115" fmla="*/ 123877 w 5890489"/>
                <a:gd name="connsiteY115" fmla="*/ 4564210 h 6578438"/>
                <a:gd name="connsiteX116" fmla="*/ 130 w 5890489"/>
                <a:gd name="connsiteY116" fmla="*/ 3865530 h 6578438"/>
                <a:gd name="connsiteX117" fmla="*/ 30602 w 5890489"/>
                <a:gd name="connsiteY117" fmla="*/ 3505793 h 6578438"/>
                <a:gd name="connsiteX118" fmla="*/ 126924 w 5890489"/>
                <a:gd name="connsiteY118" fmla="*/ 3157164 h 6578438"/>
                <a:gd name="connsiteX119" fmla="*/ 334803 w 5890489"/>
                <a:gd name="connsiteY119" fmla="*/ 2560530 h 6578438"/>
                <a:gd name="connsiteX120" fmla="*/ 381176 w 5890489"/>
                <a:gd name="connsiteY120" fmla="*/ 2409144 h 6578438"/>
                <a:gd name="connsiteX121" fmla="*/ 425825 w 5890489"/>
                <a:gd name="connsiteY121" fmla="*/ 2255819 h 6578438"/>
                <a:gd name="connsiteX122" fmla="*/ 470210 w 5890489"/>
                <a:gd name="connsiteY122" fmla="*/ 2099523 h 6578438"/>
                <a:gd name="connsiteX123" fmla="*/ 492998 w 5890489"/>
                <a:gd name="connsiteY123" fmla="*/ 2020213 h 6578438"/>
                <a:gd name="connsiteX124" fmla="*/ 517509 w 5890489"/>
                <a:gd name="connsiteY124" fmla="*/ 1939224 h 6578438"/>
                <a:gd name="connsiteX125" fmla="*/ 544007 w 5890489"/>
                <a:gd name="connsiteY125" fmla="*/ 1857201 h 6578438"/>
                <a:gd name="connsiteX126" fmla="*/ 573288 w 5890489"/>
                <a:gd name="connsiteY126" fmla="*/ 1774274 h 6578438"/>
                <a:gd name="connsiteX127" fmla="*/ 606146 w 5890489"/>
                <a:gd name="connsiteY127" fmla="*/ 1690832 h 6578438"/>
                <a:gd name="connsiteX128" fmla="*/ 644569 w 5890489"/>
                <a:gd name="connsiteY128" fmla="*/ 1607775 h 6578438"/>
                <a:gd name="connsiteX129" fmla="*/ 837874 w 5890489"/>
                <a:gd name="connsiteY129" fmla="*/ 1297638 h 6578438"/>
                <a:gd name="connsiteX130" fmla="*/ 1069602 w 5890489"/>
                <a:gd name="connsiteY130" fmla="*/ 1032194 h 6578438"/>
                <a:gd name="connsiteX131" fmla="*/ 1130548 w 5890489"/>
                <a:gd name="connsiteY131" fmla="*/ 970839 h 6578438"/>
                <a:gd name="connsiteX132" fmla="*/ 1192024 w 5890489"/>
                <a:gd name="connsiteY132" fmla="*/ 910129 h 6578438"/>
                <a:gd name="connsiteX133" fmla="*/ 1255356 w 5890489"/>
                <a:gd name="connsiteY133" fmla="*/ 850841 h 6578438"/>
                <a:gd name="connsiteX134" fmla="*/ 1319614 w 5890489"/>
                <a:gd name="connsiteY134" fmla="*/ 792068 h 6578438"/>
                <a:gd name="connsiteX135" fmla="*/ 1385728 w 5890489"/>
                <a:gd name="connsiteY135" fmla="*/ 734975 h 6578438"/>
                <a:gd name="connsiteX136" fmla="*/ 1452768 w 5890489"/>
                <a:gd name="connsiteY136" fmla="*/ 678528 h 6578438"/>
                <a:gd name="connsiteX137" fmla="*/ 1469594 w 5890489"/>
                <a:gd name="connsiteY137" fmla="*/ 664449 h 6578438"/>
                <a:gd name="connsiteX138" fmla="*/ 1487083 w 5890489"/>
                <a:gd name="connsiteY138" fmla="*/ 651015 h 6578438"/>
                <a:gd name="connsiteX139" fmla="*/ 1522193 w 5890489"/>
                <a:gd name="connsiteY139" fmla="*/ 624277 h 6578438"/>
                <a:gd name="connsiteX140" fmla="*/ 1592415 w 5890489"/>
                <a:gd name="connsiteY140" fmla="*/ 570671 h 6578438"/>
                <a:gd name="connsiteX141" fmla="*/ 1738287 w 5890489"/>
                <a:gd name="connsiteY141" fmla="*/ 469402 h 6578438"/>
                <a:gd name="connsiteX142" fmla="*/ 1890918 w 5890489"/>
                <a:gd name="connsiteY142" fmla="*/ 376530 h 6578438"/>
                <a:gd name="connsiteX143" fmla="*/ 2555363 w 5890489"/>
                <a:gd name="connsiteY143" fmla="*/ 105274 h 6578438"/>
                <a:gd name="connsiteX144" fmla="*/ 3259291 w 5890489"/>
                <a:gd name="connsiteY144" fmla="*/ 3229 h 6578438"/>
                <a:gd name="connsiteX145" fmla="*/ 3347265 w 5890489"/>
                <a:gd name="connsiteY145" fmla="*/ 903 h 6578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5890489" h="6578438">
                  <a:moveTo>
                    <a:pt x="3391253" y="0"/>
                  </a:moveTo>
                  <a:lnTo>
                    <a:pt x="3434974" y="646"/>
                  </a:lnTo>
                  <a:lnTo>
                    <a:pt x="3522419" y="2712"/>
                  </a:lnTo>
                  <a:cubicBezTo>
                    <a:pt x="3551567" y="3488"/>
                    <a:pt x="3580451" y="3746"/>
                    <a:pt x="3610261" y="6458"/>
                  </a:cubicBezTo>
                  <a:cubicBezTo>
                    <a:pt x="3669353" y="10850"/>
                    <a:pt x="3728179" y="14337"/>
                    <a:pt x="3786872" y="20667"/>
                  </a:cubicBezTo>
                  <a:lnTo>
                    <a:pt x="3962291" y="43530"/>
                  </a:lnTo>
                  <a:lnTo>
                    <a:pt x="4135855" y="75176"/>
                  </a:lnTo>
                  <a:cubicBezTo>
                    <a:pt x="4193224" y="87836"/>
                    <a:pt x="4250328" y="101398"/>
                    <a:pt x="4307299" y="114315"/>
                  </a:cubicBezTo>
                  <a:cubicBezTo>
                    <a:pt x="4364139" y="128394"/>
                    <a:pt x="4420050" y="145575"/>
                    <a:pt x="4476358" y="160816"/>
                  </a:cubicBezTo>
                  <a:cubicBezTo>
                    <a:pt x="4504580" y="167921"/>
                    <a:pt x="4532138" y="177995"/>
                    <a:pt x="4559829" y="186779"/>
                  </a:cubicBezTo>
                  <a:lnTo>
                    <a:pt x="4642901" y="213648"/>
                  </a:lnTo>
                  <a:cubicBezTo>
                    <a:pt x="4863234" y="288307"/>
                    <a:pt x="5076414" y="379371"/>
                    <a:pt x="5280847" y="485936"/>
                  </a:cubicBezTo>
                  <a:cubicBezTo>
                    <a:pt x="5485018" y="592631"/>
                    <a:pt x="5681768" y="713145"/>
                    <a:pt x="5865400" y="851099"/>
                  </a:cubicBezTo>
                  <a:lnTo>
                    <a:pt x="5890489" y="870950"/>
                  </a:lnTo>
                  <a:lnTo>
                    <a:pt x="5890489" y="1321814"/>
                  </a:lnTo>
                  <a:lnTo>
                    <a:pt x="5887395" y="1318952"/>
                  </a:lnTo>
                  <a:lnTo>
                    <a:pt x="5830291" y="1265992"/>
                  </a:lnTo>
                  <a:lnTo>
                    <a:pt x="5815981" y="1252687"/>
                  </a:lnTo>
                  <a:lnTo>
                    <a:pt x="5801142" y="1240158"/>
                  </a:lnTo>
                  <a:lnTo>
                    <a:pt x="5771464" y="1214969"/>
                  </a:lnTo>
                  <a:cubicBezTo>
                    <a:pt x="5731849" y="1181385"/>
                    <a:pt x="5692897" y="1146896"/>
                    <a:pt x="5651030" y="1115767"/>
                  </a:cubicBezTo>
                  <a:cubicBezTo>
                    <a:pt x="5487534" y="986985"/>
                    <a:pt x="5311321" y="872542"/>
                    <a:pt x="5123183" y="780443"/>
                  </a:cubicBezTo>
                  <a:cubicBezTo>
                    <a:pt x="4935309" y="688087"/>
                    <a:pt x="4737102" y="616398"/>
                    <a:pt x="4533860" y="567701"/>
                  </a:cubicBezTo>
                  <a:lnTo>
                    <a:pt x="4457281" y="550780"/>
                  </a:lnTo>
                  <a:cubicBezTo>
                    <a:pt x="4431709" y="545484"/>
                    <a:pt x="4406536" y="538896"/>
                    <a:pt x="4380568" y="535279"/>
                  </a:cubicBezTo>
                  <a:lnTo>
                    <a:pt x="4303325" y="522879"/>
                  </a:lnTo>
                  <a:lnTo>
                    <a:pt x="4264769" y="516679"/>
                  </a:lnTo>
                  <a:cubicBezTo>
                    <a:pt x="4251918" y="514612"/>
                    <a:pt x="4239067" y="512415"/>
                    <a:pt x="4226082" y="511253"/>
                  </a:cubicBezTo>
                  <a:cubicBezTo>
                    <a:pt x="4174145" y="505829"/>
                    <a:pt x="4122606" y="499498"/>
                    <a:pt x="4070934" y="494848"/>
                  </a:cubicBezTo>
                  <a:lnTo>
                    <a:pt x="3915521" y="486065"/>
                  </a:lnTo>
                  <a:lnTo>
                    <a:pt x="3760241" y="484257"/>
                  </a:lnTo>
                  <a:cubicBezTo>
                    <a:pt x="3734405" y="483869"/>
                    <a:pt x="3708571" y="485936"/>
                    <a:pt x="3682734" y="486581"/>
                  </a:cubicBezTo>
                  <a:lnTo>
                    <a:pt x="3605491" y="488907"/>
                  </a:lnTo>
                  <a:cubicBezTo>
                    <a:pt x="3579921" y="489165"/>
                    <a:pt x="3553555" y="491490"/>
                    <a:pt x="3527454" y="493169"/>
                  </a:cubicBezTo>
                  <a:lnTo>
                    <a:pt x="3449151" y="498336"/>
                  </a:lnTo>
                  <a:lnTo>
                    <a:pt x="3410067" y="500532"/>
                  </a:lnTo>
                  <a:lnTo>
                    <a:pt x="3371246" y="504279"/>
                  </a:lnTo>
                  <a:cubicBezTo>
                    <a:pt x="3345410" y="506862"/>
                    <a:pt x="3319575" y="509315"/>
                    <a:pt x="3293739" y="511512"/>
                  </a:cubicBezTo>
                  <a:cubicBezTo>
                    <a:pt x="3087450" y="531662"/>
                    <a:pt x="2885531" y="563180"/>
                    <a:pt x="2689445" y="610198"/>
                  </a:cubicBezTo>
                  <a:cubicBezTo>
                    <a:pt x="2493357" y="657344"/>
                    <a:pt x="2302303" y="719088"/>
                    <a:pt x="2117875" y="800335"/>
                  </a:cubicBezTo>
                  <a:cubicBezTo>
                    <a:pt x="2072298" y="821648"/>
                    <a:pt x="2026854" y="843606"/>
                    <a:pt x="1981276" y="865566"/>
                  </a:cubicBezTo>
                  <a:cubicBezTo>
                    <a:pt x="1937025" y="889978"/>
                    <a:pt x="1891978" y="913229"/>
                    <a:pt x="1847991" y="938676"/>
                  </a:cubicBezTo>
                  <a:lnTo>
                    <a:pt x="1783069" y="978718"/>
                  </a:lnTo>
                  <a:lnTo>
                    <a:pt x="1750609" y="998869"/>
                  </a:lnTo>
                  <a:lnTo>
                    <a:pt x="1734312" y="1008945"/>
                  </a:lnTo>
                  <a:lnTo>
                    <a:pt x="1718547" y="1019924"/>
                  </a:lnTo>
                  <a:lnTo>
                    <a:pt x="1655481" y="1063582"/>
                  </a:lnTo>
                  <a:cubicBezTo>
                    <a:pt x="1634414" y="1078178"/>
                    <a:pt x="1612950" y="1092259"/>
                    <a:pt x="1593077" y="1108664"/>
                  </a:cubicBezTo>
                  <a:lnTo>
                    <a:pt x="1532263" y="1156197"/>
                  </a:lnTo>
                  <a:cubicBezTo>
                    <a:pt x="1511992" y="1172085"/>
                    <a:pt x="1491587" y="1187844"/>
                    <a:pt x="1472509" y="1205152"/>
                  </a:cubicBezTo>
                  <a:lnTo>
                    <a:pt x="1414212" y="1256175"/>
                  </a:lnTo>
                  <a:cubicBezTo>
                    <a:pt x="1395001" y="1273354"/>
                    <a:pt x="1375127" y="1290147"/>
                    <a:pt x="1357242" y="1308359"/>
                  </a:cubicBezTo>
                  <a:cubicBezTo>
                    <a:pt x="1283178" y="1379532"/>
                    <a:pt x="1212163" y="1452513"/>
                    <a:pt x="1153072" y="1529498"/>
                  </a:cubicBezTo>
                  <a:cubicBezTo>
                    <a:pt x="1090933" y="1605578"/>
                    <a:pt x="1043501" y="1685794"/>
                    <a:pt x="1002694" y="1770658"/>
                  </a:cubicBezTo>
                  <a:lnTo>
                    <a:pt x="974076" y="1835371"/>
                  </a:lnTo>
                  <a:lnTo>
                    <a:pt x="949564" y="1903573"/>
                  </a:lnTo>
                  <a:cubicBezTo>
                    <a:pt x="940820" y="1925661"/>
                    <a:pt x="934593" y="1950719"/>
                    <a:pt x="927173" y="1974229"/>
                  </a:cubicBezTo>
                  <a:cubicBezTo>
                    <a:pt x="920019" y="1998254"/>
                    <a:pt x="912468" y="2021504"/>
                    <a:pt x="906107" y="2046952"/>
                  </a:cubicBezTo>
                  <a:cubicBezTo>
                    <a:pt x="853906" y="2245614"/>
                    <a:pt x="809918" y="2463136"/>
                    <a:pt x="751092" y="2676266"/>
                  </a:cubicBezTo>
                  <a:cubicBezTo>
                    <a:pt x="693458" y="2889912"/>
                    <a:pt x="624166" y="3100976"/>
                    <a:pt x="547189" y="3308422"/>
                  </a:cubicBezTo>
                  <a:cubicBezTo>
                    <a:pt x="479617" y="3487580"/>
                    <a:pt x="444109" y="3675523"/>
                    <a:pt x="441195" y="3866306"/>
                  </a:cubicBezTo>
                  <a:cubicBezTo>
                    <a:pt x="438014" y="4057089"/>
                    <a:pt x="469282" y="4250456"/>
                    <a:pt x="527182" y="4439174"/>
                  </a:cubicBezTo>
                  <a:cubicBezTo>
                    <a:pt x="584815" y="4628278"/>
                    <a:pt x="671067" y="4811828"/>
                    <a:pt x="775073" y="4987240"/>
                  </a:cubicBezTo>
                  <a:cubicBezTo>
                    <a:pt x="827009" y="5075075"/>
                    <a:pt x="884246" y="5160327"/>
                    <a:pt x="943206" y="5244933"/>
                  </a:cubicBezTo>
                  <a:cubicBezTo>
                    <a:pt x="1002296" y="5329411"/>
                    <a:pt x="1064964" y="5412337"/>
                    <a:pt x="1133728" y="5490356"/>
                  </a:cubicBezTo>
                  <a:cubicBezTo>
                    <a:pt x="1203949" y="5567728"/>
                    <a:pt x="1279337" y="5642259"/>
                    <a:pt x="1359626" y="5709815"/>
                  </a:cubicBezTo>
                  <a:cubicBezTo>
                    <a:pt x="1398711" y="5744949"/>
                    <a:pt x="1439916" y="5777241"/>
                    <a:pt x="1481254" y="5809146"/>
                  </a:cubicBezTo>
                  <a:cubicBezTo>
                    <a:pt x="1501922" y="5825163"/>
                    <a:pt x="1522325" y="5841309"/>
                    <a:pt x="1543260" y="5856940"/>
                  </a:cubicBezTo>
                  <a:cubicBezTo>
                    <a:pt x="1564591" y="5871923"/>
                    <a:pt x="1585921" y="5886777"/>
                    <a:pt x="1607518" y="5901374"/>
                  </a:cubicBezTo>
                  <a:cubicBezTo>
                    <a:pt x="1778565" y="6019693"/>
                    <a:pt x="1961271" y="6115924"/>
                    <a:pt x="2145566" y="6193814"/>
                  </a:cubicBezTo>
                  <a:lnTo>
                    <a:pt x="2214991" y="6221844"/>
                  </a:lnTo>
                  <a:lnTo>
                    <a:pt x="2249307" y="6236182"/>
                  </a:lnTo>
                  <a:cubicBezTo>
                    <a:pt x="2260702" y="6241089"/>
                    <a:pt x="2272625" y="6244577"/>
                    <a:pt x="2284285" y="6248711"/>
                  </a:cubicBezTo>
                  <a:lnTo>
                    <a:pt x="2354241" y="6273124"/>
                  </a:lnTo>
                  <a:cubicBezTo>
                    <a:pt x="2360070" y="6275190"/>
                    <a:pt x="2365899" y="6277128"/>
                    <a:pt x="2371597" y="6279324"/>
                  </a:cubicBezTo>
                  <a:cubicBezTo>
                    <a:pt x="2377161" y="6281778"/>
                    <a:pt x="2382329" y="6285007"/>
                    <a:pt x="2387894" y="6287719"/>
                  </a:cubicBezTo>
                  <a:cubicBezTo>
                    <a:pt x="2398757" y="6293274"/>
                    <a:pt x="2410153" y="6297666"/>
                    <a:pt x="2421414" y="6302186"/>
                  </a:cubicBezTo>
                  <a:lnTo>
                    <a:pt x="2489117" y="6329441"/>
                  </a:lnTo>
                  <a:lnTo>
                    <a:pt x="2522902" y="6343134"/>
                  </a:lnTo>
                  <a:cubicBezTo>
                    <a:pt x="2534165" y="6347654"/>
                    <a:pt x="2545294" y="6352563"/>
                    <a:pt x="2556953" y="6356051"/>
                  </a:cubicBezTo>
                  <a:lnTo>
                    <a:pt x="2695009" y="6401905"/>
                  </a:lnTo>
                  <a:cubicBezTo>
                    <a:pt x="2880895" y="6457190"/>
                    <a:pt x="3073141" y="6489095"/>
                    <a:pt x="3268035" y="6501238"/>
                  </a:cubicBezTo>
                  <a:cubicBezTo>
                    <a:pt x="3292413" y="6502659"/>
                    <a:pt x="3316527" y="6505629"/>
                    <a:pt x="3341038" y="6506145"/>
                  </a:cubicBezTo>
                  <a:lnTo>
                    <a:pt x="3414703" y="6507050"/>
                  </a:lnTo>
                  <a:lnTo>
                    <a:pt x="3488237" y="6508212"/>
                  </a:lnTo>
                  <a:cubicBezTo>
                    <a:pt x="3500690" y="6508729"/>
                    <a:pt x="3512483" y="6508471"/>
                    <a:pt x="3524142" y="6507955"/>
                  </a:cubicBezTo>
                  <a:lnTo>
                    <a:pt x="3559252" y="6506921"/>
                  </a:lnTo>
                  <a:cubicBezTo>
                    <a:pt x="3582835" y="6506792"/>
                    <a:pt x="3605889" y="6504467"/>
                    <a:pt x="3629207" y="6503045"/>
                  </a:cubicBezTo>
                  <a:cubicBezTo>
                    <a:pt x="3652526" y="6502012"/>
                    <a:pt x="3675579" y="6499171"/>
                    <a:pt x="3698633" y="6496845"/>
                  </a:cubicBezTo>
                  <a:cubicBezTo>
                    <a:pt x="3710160" y="6495683"/>
                    <a:pt x="3721819" y="6494907"/>
                    <a:pt x="3733213" y="6493357"/>
                  </a:cubicBezTo>
                  <a:lnTo>
                    <a:pt x="3767529" y="6488707"/>
                  </a:lnTo>
                  <a:lnTo>
                    <a:pt x="3801845" y="6484057"/>
                  </a:lnTo>
                  <a:lnTo>
                    <a:pt x="3835895" y="6478116"/>
                  </a:lnTo>
                  <a:cubicBezTo>
                    <a:pt x="4017673" y="6446727"/>
                    <a:pt x="4194152" y="6390281"/>
                    <a:pt x="4364801" y="6308517"/>
                  </a:cubicBezTo>
                  <a:cubicBezTo>
                    <a:pt x="4535583" y="6227139"/>
                    <a:pt x="4700138" y="6120962"/>
                    <a:pt x="4861379" y="6000576"/>
                  </a:cubicBezTo>
                  <a:cubicBezTo>
                    <a:pt x="5022621" y="5879931"/>
                    <a:pt x="5180684" y="5745337"/>
                    <a:pt x="5341263" y="5605834"/>
                  </a:cubicBezTo>
                  <a:lnTo>
                    <a:pt x="5587301" y="5390379"/>
                  </a:lnTo>
                  <a:cubicBezTo>
                    <a:pt x="5674216" y="5315718"/>
                    <a:pt x="5761527" y="5244416"/>
                    <a:pt x="5849105" y="5176344"/>
                  </a:cubicBezTo>
                  <a:lnTo>
                    <a:pt x="5890489" y="5145260"/>
                  </a:lnTo>
                  <a:lnTo>
                    <a:pt x="5890489" y="5995323"/>
                  </a:lnTo>
                  <a:lnTo>
                    <a:pt x="5811477" y="6077819"/>
                  </a:lnTo>
                  <a:cubicBezTo>
                    <a:pt x="5654739" y="6238377"/>
                    <a:pt x="5487138" y="6396093"/>
                    <a:pt x="5301384" y="6542958"/>
                  </a:cubicBezTo>
                  <a:lnTo>
                    <a:pt x="5252008" y="6578438"/>
                  </a:lnTo>
                  <a:lnTo>
                    <a:pt x="1653730" y="6578438"/>
                  </a:lnTo>
                  <a:lnTo>
                    <a:pt x="1549768" y="6488821"/>
                  </a:lnTo>
                  <a:cubicBezTo>
                    <a:pt x="1461976" y="6409495"/>
                    <a:pt x="1378573" y="6327182"/>
                    <a:pt x="1298282" y="6243932"/>
                  </a:cubicBezTo>
                  <a:cubicBezTo>
                    <a:pt x="1278277" y="6223006"/>
                    <a:pt x="1258138" y="6202210"/>
                    <a:pt x="1237999" y="6181671"/>
                  </a:cubicBezTo>
                  <a:lnTo>
                    <a:pt x="1179967" y="6117862"/>
                  </a:lnTo>
                  <a:lnTo>
                    <a:pt x="1121936" y="6054569"/>
                  </a:lnTo>
                  <a:cubicBezTo>
                    <a:pt x="1102328" y="6033644"/>
                    <a:pt x="1084573" y="6011427"/>
                    <a:pt x="1065628" y="5990243"/>
                  </a:cubicBezTo>
                  <a:cubicBezTo>
                    <a:pt x="1028662" y="5947099"/>
                    <a:pt x="990239" y="5904991"/>
                    <a:pt x="954335" y="5861460"/>
                  </a:cubicBezTo>
                  <a:cubicBezTo>
                    <a:pt x="936050" y="5840018"/>
                    <a:pt x="917634" y="5818446"/>
                    <a:pt x="898953" y="5797393"/>
                  </a:cubicBezTo>
                  <a:cubicBezTo>
                    <a:pt x="880404" y="5776208"/>
                    <a:pt x="861325" y="5755412"/>
                    <a:pt x="842908" y="5733582"/>
                  </a:cubicBezTo>
                  <a:cubicBezTo>
                    <a:pt x="767919" y="5647942"/>
                    <a:pt x="693061" y="5561786"/>
                    <a:pt x="622442" y="5471884"/>
                  </a:cubicBezTo>
                  <a:cubicBezTo>
                    <a:pt x="551559" y="5382112"/>
                    <a:pt x="486639" y="5287430"/>
                    <a:pt x="425559" y="5190036"/>
                  </a:cubicBezTo>
                  <a:cubicBezTo>
                    <a:pt x="303668" y="4994990"/>
                    <a:pt x="200193" y="4786123"/>
                    <a:pt x="123877" y="4564210"/>
                  </a:cubicBezTo>
                  <a:cubicBezTo>
                    <a:pt x="47694" y="4342555"/>
                    <a:pt x="2249" y="4106045"/>
                    <a:pt x="130" y="3865530"/>
                  </a:cubicBezTo>
                  <a:cubicBezTo>
                    <a:pt x="-1328" y="3745403"/>
                    <a:pt x="9537" y="3624629"/>
                    <a:pt x="30602" y="3505793"/>
                  </a:cubicBezTo>
                  <a:cubicBezTo>
                    <a:pt x="51802" y="3386828"/>
                    <a:pt x="84659" y="3270059"/>
                    <a:pt x="126924" y="3157164"/>
                  </a:cubicBezTo>
                  <a:cubicBezTo>
                    <a:pt x="200457" y="2959276"/>
                    <a:pt x="271737" y="2761388"/>
                    <a:pt x="334803" y="2560530"/>
                  </a:cubicBezTo>
                  <a:lnTo>
                    <a:pt x="381176" y="2409144"/>
                  </a:lnTo>
                  <a:lnTo>
                    <a:pt x="425825" y="2255819"/>
                  </a:lnTo>
                  <a:lnTo>
                    <a:pt x="470210" y="2099523"/>
                  </a:lnTo>
                  <a:lnTo>
                    <a:pt x="492998" y="2020213"/>
                  </a:lnTo>
                  <a:lnTo>
                    <a:pt x="517509" y="1939224"/>
                  </a:lnTo>
                  <a:cubicBezTo>
                    <a:pt x="525061" y="1912485"/>
                    <a:pt x="534866" y="1884586"/>
                    <a:pt x="544007" y="1857201"/>
                  </a:cubicBezTo>
                  <a:cubicBezTo>
                    <a:pt x="553680" y="1829559"/>
                    <a:pt x="561496" y="1802304"/>
                    <a:pt x="573288" y="1774274"/>
                  </a:cubicBezTo>
                  <a:lnTo>
                    <a:pt x="606146" y="1690832"/>
                  </a:lnTo>
                  <a:cubicBezTo>
                    <a:pt x="618467" y="1663060"/>
                    <a:pt x="631716" y="1635417"/>
                    <a:pt x="644569" y="1607775"/>
                  </a:cubicBezTo>
                  <a:cubicBezTo>
                    <a:pt x="698625" y="1498368"/>
                    <a:pt x="763413" y="1391287"/>
                    <a:pt x="837874" y="1297638"/>
                  </a:cubicBezTo>
                  <a:cubicBezTo>
                    <a:pt x="910348" y="1201278"/>
                    <a:pt x="990107" y="1115897"/>
                    <a:pt x="1069602" y="1032194"/>
                  </a:cubicBezTo>
                  <a:cubicBezTo>
                    <a:pt x="1089079" y="1010624"/>
                    <a:pt x="1110012" y="990990"/>
                    <a:pt x="1130548" y="970839"/>
                  </a:cubicBezTo>
                  <a:lnTo>
                    <a:pt x="1192024" y="910129"/>
                  </a:lnTo>
                  <a:cubicBezTo>
                    <a:pt x="1212031" y="889462"/>
                    <a:pt x="1234024" y="870475"/>
                    <a:pt x="1255356" y="850841"/>
                  </a:cubicBezTo>
                  <a:lnTo>
                    <a:pt x="1319614" y="792068"/>
                  </a:lnTo>
                  <a:cubicBezTo>
                    <a:pt x="1340680" y="772176"/>
                    <a:pt x="1363469" y="753834"/>
                    <a:pt x="1385728" y="734975"/>
                  </a:cubicBezTo>
                  <a:lnTo>
                    <a:pt x="1452768" y="678528"/>
                  </a:lnTo>
                  <a:lnTo>
                    <a:pt x="1469594" y="664449"/>
                  </a:lnTo>
                  <a:lnTo>
                    <a:pt x="1487083" y="651015"/>
                  </a:lnTo>
                  <a:lnTo>
                    <a:pt x="1522193" y="624277"/>
                  </a:lnTo>
                  <a:lnTo>
                    <a:pt x="1592415" y="570671"/>
                  </a:lnTo>
                  <a:cubicBezTo>
                    <a:pt x="1640110" y="535925"/>
                    <a:pt x="1689531" y="503245"/>
                    <a:pt x="1738287" y="469402"/>
                  </a:cubicBezTo>
                  <a:cubicBezTo>
                    <a:pt x="1788634" y="438015"/>
                    <a:pt x="1839643" y="407013"/>
                    <a:pt x="1890918" y="376530"/>
                  </a:cubicBezTo>
                  <a:cubicBezTo>
                    <a:pt x="2098400" y="258209"/>
                    <a:pt x="2323503" y="166241"/>
                    <a:pt x="2555363" y="105274"/>
                  </a:cubicBezTo>
                  <a:cubicBezTo>
                    <a:pt x="2787223" y="44047"/>
                    <a:pt x="3024516" y="12013"/>
                    <a:pt x="3259291" y="3229"/>
                  </a:cubicBezTo>
                  <a:lnTo>
                    <a:pt x="3347265" y="903"/>
                  </a:ln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ACA5348F-9FF6-485F-898D-1BED7EC727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5999" y="52997"/>
              <a:ext cx="6093363" cy="6805004"/>
            </a:xfrm>
            <a:custGeom>
              <a:avLst/>
              <a:gdLst>
                <a:gd name="connsiteX0" fmla="*/ 3517682 w 5890491"/>
                <a:gd name="connsiteY0" fmla="*/ 0 h 6578439"/>
                <a:gd name="connsiteX1" fmla="*/ 5849513 w 5890491"/>
                <a:gd name="connsiteY1" fmla="*/ 841730 h 6578439"/>
                <a:gd name="connsiteX2" fmla="*/ 5890491 w 5890491"/>
                <a:gd name="connsiteY2" fmla="*/ 879061 h 6578439"/>
                <a:gd name="connsiteX3" fmla="*/ 5890491 w 5890491"/>
                <a:gd name="connsiteY3" fmla="*/ 2034114 h 6578439"/>
                <a:gd name="connsiteX4" fmla="*/ 5757065 w 5890491"/>
                <a:gd name="connsiteY4" fmla="*/ 1854938 h 6578439"/>
                <a:gd name="connsiteX5" fmla="*/ 5564060 w 5890491"/>
                <a:gd name="connsiteY5" fmla="*/ 1642182 h 6578439"/>
                <a:gd name="connsiteX6" fmla="*/ 3517551 w 5890491"/>
                <a:gd name="connsiteY6" fmla="*/ 790012 h 6578439"/>
                <a:gd name="connsiteX7" fmla="*/ 1611552 w 5890491"/>
                <a:gd name="connsiteY7" fmla="*/ 1543282 h 6578439"/>
                <a:gd name="connsiteX8" fmla="*/ 1340656 w 5890491"/>
                <a:gd name="connsiteY8" fmla="*/ 1897925 h 6578439"/>
                <a:gd name="connsiteX9" fmla="*/ 1201705 w 5890491"/>
                <a:gd name="connsiteY9" fmla="*/ 2361213 h 6578439"/>
                <a:gd name="connsiteX10" fmla="*/ 852705 w 5890491"/>
                <a:gd name="connsiteY10" fmla="*/ 3529176 h 6578439"/>
                <a:gd name="connsiteX11" fmla="*/ 863863 w 5890491"/>
                <a:gd name="connsiteY11" fmla="*/ 4437051 h 6578439"/>
                <a:gd name="connsiteX12" fmla="*/ 1413569 w 5890491"/>
                <a:gd name="connsiteY12" fmla="*/ 5357174 h 6578439"/>
                <a:gd name="connsiteX13" fmla="*/ 2339129 w 5890491"/>
                <a:gd name="connsiteY13" fmla="*/ 6143367 h 6578439"/>
                <a:gd name="connsiteX14" fmla="*/ 3439449 w 5890491"/>
                <a:gd name="connsiteY14" fmla="*/ 6420049 h 6578439"/>
                <a:gd name="connsiteX15" fmla="*/ 5251388 w 5890491"/>
                <a:gd name="connsiteY15" fmla="*/ 5349009 h 6578439"/>
                <a:gd name="connsiteX16" fmla="*/ 5657731 w 5890491"/>
                <a:gd name="connsiteY16" fmla="*/ 4959205 h 6578439"/>
                <a:gd name="connsiteX17" fmla="*/ 5836127 w 5890491"/>
                <a:gd name="connsiteY17" fmla="*/ 4792052 h 6578439"/>
                <a:gd name="connsiteX18" fmla="*/ 5890491 w 5890491"/>
                <a:gd name="connsiteY18" fmla="*/ 4738662 h 6578439"/>
                <a:gd name="connsiteX19" fmla="*/ 5890491 w 5890491"/>
                <a:gd name="connsiteY19" fmla="*/ 5821964 h 6578439"/>
                <a:gd name="connsiteX20" fmla="*/ 5802001 w 5890491"/>
                <a:gd name="connsiteY20" fmla="*/ 5907904 h 6578439"/>
                <a:gd name="connsiteX21" fmla="*/ 5294358 w 5890491"/>
                <a:gd name="connsiteY21" fmla="*/ 6397505 h 6578439"/>
                <a:gd name="connsiteX22" fmla="*/ 5077178 w 5890491"/>
                <a:gd name="connsiteY22" fmla="*/ 6578439 h 6578439"/>
                <a:gd name="connsiteX23" fmla="*/ 1567290 w 5890491"/>
                <a:gd name="connsiteY23" fmla="*/ 6578439 h 6578439"/>
                <a:gd name="connsiteX24" fmla="*/ 1508588 w 5890491"/>
                <a:gd name="connsiteY24" fmla="*/ 6535186 h 6578439"/>
                <a:gd name="connsiteX25" fmla="*/ 826498 w 5890491"/>
                <a:gd name="connsiteY25" fmla="*/ 5876034 h 6578439"/>
                <a:gd name="connsiteX26" fmla="*/ 122403 w 5890491"/>
                <a:gd name="connsiteY26" fmla="*/ 3255655 h 6578439"/>
                <a:gd name="connsiteX27" fmla="*/ 1061197 w 5890491"/>
                <a:gd name="connsiteY27" fmla="*/ 984650 h 6578439"/>
                <a:gd name="connsiteX28" fmla="*/ 3517682 w 5890491"/>
                <a:gd name="connsiteY28" fmla="*/ 0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5890491" h="6578439">
                  <a:moveTo>
                    <a:pt x="3517682" y="0"/>
                  </a:moveTo>
                  <a:cubicBezTo>
                    <a:pt x="4402017" y="0"/>
                    <a:pt x="5213742" y="315483"/>
                    <a:pt x="5849513" y="841730"/>
                  </a:cubicBezTo>
                  <a:lnTo>
                    <a:pt x="5890491" y="879061"/>
                  </a:lnTo>
                  <a:lnTo>
                    <a:pt x="5890491" y="2034114"/>
                  </a:lnTo>
                  <a:lnTo>
                    <a:pt x="5757065" y="1854938"/>
                  </a:lnTo>
                  <a:cubicBezTo>
                    <a:pt x="5696443" y="1781264"/>
                    <a:pt x="5632076" y="1710299"/>
                    <a:pt x="5564060" y="1642182"/>
                  </a:cubicBezTo>
                  <a:cubicBezTo>
                    <a:pt x="5015393" y="1092636"/>
                    <a:pt x="4288592" y="790012"/>
                    <a:pt x="3517551" y="790012"/>
                  </a:cubicBezTo>
                  <a:cubicBezTo>
                    <a:pt x="2701750" y="790012"/>
                    <a:pt x="2131676" y="1015335"/>
                    <a:pt x="1611552" y="1543282"/>
                  </a:cubicBezTo>
                  <a:cubicBezTo>
                    <a:pt x="1435754" y="1721722"/>
                    <a:pt x="1375945" y="1822729"/>
                    <a:pt x="1340656" y="1897925"/>
                  </a:cubicBezTo>
                  <a:cubicBezTo>
                    <a:pt x="1289148" y="2007623"/>
                    <a:pt x="1252432" y="2155907"/>
                    <a:pt x="1201705" y="2361213"/>
                  </a:cubicBezTo>
                  <a:cubicBezTo>
                    <a:pt x="1133721" y="2635919"/>
                    <a:pt x="1040568" y="3012290"/>
                    <a:pt x="852705" y="3529176"/>
                  </a:cubicBezTo>
                  <a:cubicBezTo>
                    <a:pt x="749952" y="3811784"/>
                    <a:pt x="753584" y="4108747"/>
                    <a:pt x="863863" y="4437051"/>
                  </a:cubicBezTo>
                  <a:cubicBezTo>
                    <a:pt x="964800" y="4737438"/>
                    <a:pt x="1154869" y="5055603"/>
                    <a:pt x="1413569" y="5357174"/>
                  </a:cubicBezTo>
                  <a:cubicBezTo>
                    <a:pt x="1718326" y="5712343"/>
                    <a:pt x="2021008" y="5969404"/>
                    <a:pt x="2339129" y="6143367"/>
                  </a:cubicBezTo>
                  <a:cubicBezTo>
                    <a:pt x="2679565" y="6329577"/>
                    <a:pt x="3039591" y="6420049"/>
                    <a:pt x="3439449" y="6420049"/>
                  </a:cubicBezTo>
                  <a:cubicBezTo>
                    <a:pt x="4142246" y="6420049"/>
                    <a:pt x="4633828" y="5976251"/>
                    <a:pt x="5251388" y="5349009"/>
                  </a:cubicBezTo>
                  <a:cubicBezTo>
                    <a:pt x="5389949" y="5208364"/>
                    <a:pt x="5526047" y="5081677"/>
                    <a:pt x="5657731" y="4959205"/>
                  </a:cubicBezTo>
                  <a:cubicBezTo>
                    <a:pt x="5719520" y="4901722"/>
                    <a:pt x="5779200" y="4846206"/>
                    <a:pt x="5836127" y="4792052"/>
                  </a:cubicBezTo>
                  <a:lnTo>
                    <a:pt x="5890491" y="4738662"/>
                  </a:lnTo>
                  <a:lnTo>
                    <a:pt x="5890491" y="5821964"/>
                  </a:lnTo>
                  <a:lnTo>
                    <a:pt x="5802001" y="5907904"/>
                  </a:lnTo>
                  <a:cubicBezTo>
                    <a:pt x="5634962" y="6077456"/>
                    <a:pt x="5467509" y="6243625"/>
                    <a:pt x="5294358" y="6397505"/>
                  </a:cubicBezTo>
                  <a:lnTo>
                    <a:pt x="5077178" y="6578439"/>
                  </a:lnTo>
                  <a:lnTo>
                    <a:pt x="1567290" y="6578439"/>
                  </a:lnTo>
                  <a:lnTo>
                    <a:pt x="1508588" y="6535186"/>
                  </a:lnTo>
                  <a:cubicBezTo>
                    <a:pt x="1263991" y="6345442"/>
                    <a:pt x="1038054" y="6122666"/>
                    <a:pt x="826498" y="5876034"/>
                  </a:cubicBezTo>
                  <a:cubicBezTo>
                    <a:pt x="261613" y="5217713"/>
                    <a:pt x="-239182" y="4250314"/>
                    <a:pt x="122403" y="3255655"/>
                  </a:cubicBezTo>
                  <a:cubicBezTo>
                    <a:pt x="607497" y="1921629"/>
                    <a:pt x="393040" y="1662857"/>
                    <a:pt x="1061197" y="984650"/>
                  </a:cubicBezTo>
                  <a:cubicBezTo>
                    <a:pt x="1729484" y="306444"/>
                    <a:pt x="2498060" y="0"/>
                    <a:pt x="351768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33B89F41-1D91-447A-88C5-8A917809FE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0" y="52997"/>
              <a:ext cx="6093362" cy="6805004"/>
            </a:xfrm>
            <a:custGeom>
              <a:avLst/>
              <a:gdLst>
                <a:gd name="connsiteX0" fmla="*/ 5890490 w 5890490"/>
                <a:gd name="connsiteY0" fmla="*/ 5389037 h 6578439"/>
                <a:gd name="connsiteX1" fmla="*/ 5890490 w 5890490"/>
                <a:gd name="connsiteY1" fmla="*/ 5855587 h 6578439"/>
                <a:gd name="connsiteX2" fmla="*/ 5784593 w 5890490"/>
                <a:gd name="connsiteY2" fmla="*/ 5962054 h 6578439"/>
                <a:gd name="connsiteX3" fmla="*/ 5663414 w 5890490"/>
                <a:gd name="connsiteY3" fmla="*/ 6082564 h 6578439"/>
                <a:gd name="connsiteX4" fmla="*/ 5147099 w 5890490"/>
                <a:gd name="connsiteY4" fmla="*/ 6547726 h 6578439"/>
                <a:gd name="connsiteX5" fmla="*/ 5105015 w 5890490"/>
                <a:gd name="connsiteY5" fmla="*/ 6578439 h 6578439"/>
                <a:gd name="connsiteX6" fmla="*/ 4385601 w 5890490"/>
                <a:gd name="connsiteY6" fmla="*/ 6578439 h 6578439"/>
                <a:gd name="connsiteX7" fmla="*/ 4507252 w 5890490"/>
                <a:gd name="connsiteY7" fmla="*/ 6515968 h 6578439"/>
                <a:gd name="connsiteX8" fmla="*/ 4909330 w 5890490"/>
                <a:gd name="connsiteY8" fmla="*/ 6253453 h 6578439"/>
                <a:gd name="connsiteX9" fmla="*/ 5411374 w 5890490"/>
                <a:gd name="connsiteY9" fmla="*/ 5828544 h 6578439"/>
                <a:gd name="connsiteX10" fmla="*/ 5533570 w 5890490"/>
                <a:gd name="connsiteY10" fmla="*/ 5714534 h 6578439"/>
                <a:gd name="connsiteX11" fmla="*/ 5657425 w 5890490"/>
                <a:gd name="connsiteY11" fmla="*/ 5597650 h 6578439"/>
                <a:gd name="connsiteX12" fmla="*/ 3336813 w 5890490"/>
                <a:gd name="connsiteY12" fmla="*/ 499 h 6578439"/>
                <a:gd name="connsiteX13" fmla="*/ 3513674 w 5890490"/>
                <a:gd name="connsiteY13" fmla="*/ 1202 h 6578439"/>
                <a:gd name="connsiteX14" fmla="*/ 3602743 w 5890490"/>
                <a:gd name="connsiteY14" fmla="*/ 4827 h 6578439"/>
                <a:gd name="connsiteX15" fmla="*/ 3647213 w 5890490"/>
                <a:gd name="connsiteY15" fmla="*/ 6703 h 6578439"/>
                <a:gd name="connsiteX16" fmla="*/ 3691684 w 5890490"/>
                <a:gd name="connsiteY16" fmla="*/ 9453 h 6578439"/>
                <a:gd name="connsiteX17" fmla="*/ 3868927 w 5890490"/>
                <a:gd name="connsiteY17" fmla="*/ 27080 h 6578439"/>
                <a:gd name="connsiteX18" fmla="*/ 5200872 w 5890490"/>
                <a:gd name="connsiteY18" fmla="*/ 472240 h 6578439"/>
                <a:gd name="connsiteX19" fmla="*/ 5772711 w 5890490"/>
                <a:gd name="connsiteY19" fmla="*/ 866334 h 6578439"/>
                <a:gd name="connsiteX20" fmla="*/ 5890490 w 5890490"/>
                <a:gd name="connsiteY20" fmla="*/ 972426 h 6578439"/>
                <a:gd name="connsiteX21" fmla="*/ 5890490 w 5890490"/>
                <a:gd name="connsiteY21" fmla="*/ 1158576 h 6578439"/>
                <a:gd name="connsiteX22" fmla="*/ 5676045 w 5890490"/>
                <a:gd name="connsiteY22" fmla="*/ 986969 h 6578439"/>
                <a:gd name="connsiteX23" fmla="*/ 5103776 w 5890490"/>
                <a:gd name="connsiteY23" fmla="*/ 655879 h 6578439"/>
                <a:gd name="connsiteX24" fmla="*/ 4482465 w 5890490"/>
                <a:gd name="connsiteY24" fmla="*/ 440363 h 6578439"/>
                <a:gd name="connsiteX25" fmla="*/ 4402444 w 5890490"/>
                <a:gd name="connsiteY25" fmla="*/ 422111 h 6578439"/>
                <a:gd name="connsiteX26" fmla="*/ 4322423 w 5890490"/>
                <a:gd name="connsiteY26" fmla="*/ 404610 h 6578439"/>
                <a:gd name="connsiteX27" fmla="*/ 4241892 w 5890490"/>
                <a:gd name="connsiteY27" fmla="*/ 389858 h 6578439"/>
                <a:gd name="connsiteX28" fmla="*/ 4201627 w 5890490"/>
                <a:gd name="connsiteY28" fmla="*/ 382483 h 6578439"/>
                <a:gd name="connsiteX29" fmla="*/ 4161234 w 5890490"/>
                <a:gd name="connsiteY29" fmla="*/ 375857 h 6578439"/>
                <a:gd name="connsiteX30" fmla="*/ 3999280 w 5890490"/>
                <a:gd name="connsiteY30" fmla="*/ 353606 h 6578439"/>
                <a:gd name="connsiteX31" fmla="*/ 3836817 w 5890490"/>
                <a:gd name="connsiteY31" fmla="*/ 338480 h 6578439"/>
                <a:gd name="connsiteX32" fmla="*/ 3673972 w 5890490"/>
                <a:gd name="connsiteY32" fmla="*/ 330604 h 6578439"/>
                <a:gd name="connsiteX33" fmla="*/ 3511126 w 5890490"/>
                <a:gd name="connsiteY33" fmla="*/ 328978 h 6578439"/>
                <a:gd name="connsiteX34" fmla="*/ 3183142 w 5890490"/>
                <a:gd name="connsiteY34" fmla="*/ 342854 h 6578439"/>
                <a:gd name="connsiteX35" fmla="*/ 2541444 w 5890490"/>
                <a:gd name="connsiteY35" fmla="*/ 439988 h 6578439"/>
                <a:gd name="connsiteX36" fmla="*/ 1933895 w 5890490"/>
                <a:gd name="connsiteY36" fmla="*/ 650505 h 6578439"/>
                <a:gd name="connsiteX37" fmla="*/ 1378079 w 5890490"/>
                <a:gd name="connsiteY37" fmla="*/ 983905 h 6578439"/>
                <a:gd name="connsiteX38" fmla="*/ 1312967 w 5890490"/>
                <a:gd name="connsiteY38" fmla="*/ 1033660 h 6578439"/>
                <a:gd name="connsiteX39" fmla="*/ 1248364 w 5890490"/>
                <a:gd name="connsiteY39" fmla="*/ 1084413 h 6578439"/>
                <a:gd name="connsiteX40" fmla="*/ 1185163 w 5890490"/>
                <a:gd name="connsiteY40" fmla="*/ 1137168 h 6578439"/>
                <a:gd name="connsiteX41" fmla="*/ 1122852 w 5890490"/>
                <a:gd name="connsiteY41" fmla="*/ 1190922 h 6578439"/>
                <a:gd name="connsiteX42" fmla="*/ 892092 w 5890490"/>
                <a:gd name="connsiteY42" fmla="*/ 1421440 h 6578439"/>
                <a:gd name="connsiteX43" fmla="*/ 707202 w 5890490"/>
                <a:gd name="connsiteY43" fmla="*/ 1684212 h 6578439"/>
                <a:gd name="connsiteX44" fmla="*/ 670121 w 5890490"/>
                <a:gd name="connsiteY44" fmla="*/ 1756093 h 6578439"/>
                <a:gd name="connsiteX45" fmla="*/ 637630 w 5890490"/>
                <a:gd name="connsiteY45" fmla="*/ 1830724 h 6578439"/>
                <a:gd name="connsiteX46" fmla="*/ 607685 w 5890490"/>
                <a:gd name="connsiteY46" fmla="*/ 1907105 h 6578439"/>
                <a:gd name="connsiteX47" fmla="*/ 580034 w 5890490"/>
                <a:gd name="connsiteY47" fmla="*/ 1984986 h 6578439"/>
                <a:gd name="connsiteX48" fmla="*/ 481919 w 5890490"/>
                <a:gd name="connsiteY48" fmla="*/ 2304386 h 6578439"/>
                <a:gd name="connsiteX49" fmla="*/ 433881 w 5890490"/>
                <a:gd name="connsiteY49" fmla="*/ 2465399 h 6578439"/>
                <a:gd name="connsiteX50" fmla="*/ 384442 w 5890490"/>
                <a:gd name="connsiteY50" fmla="*/ 2626163 h 6578439"/>
                <a:gd name="connsiteX51" fmla="*/ 166039 w 5890490"/>
                <a:gd name="connsiteY51" fmla="*/ 3261338 h 6578439"/>
                <a:gd name="connsiteX52" fmla="*/ 56202 w 5890490"/>
                <a:gd name="connsiteY52" fmla="*/ 3910265 h 6578439"/>
                <a:gd name="connsiteX53" fmla="*/ 93664 w 5890490"/>
                <a:gd name="connsiteY53" fmla="*/ 4237292 h 6578439"/>
                <a:gd name="connsiteX54" fmla="*/ 111758 w 5890490"/>
                <a:gd name="connsiteY54" fmla="*/ 4317548 h 6578439"/>
                <a:gd name="connsiteX55" fmla="*/ 133038 w 5890490"/>
                <a:gd name="connsiteY55" fmla="*/ 4397054 h 6578439"/>
                <a:gd name="connsiteX56" fmla="*/ 157757 w 5890490"/>
                <a:gd name="connsiteY56" fmla="*/ 4475560 h 6578439"/>
                <a:gd name="connsiteX57" fmla="*/ 185153 w 5890490"/>
                <a:gd name="connsiteY57" fmla="*/ 4553066 h 6578439"/>
                <a:gd name="connsiteX58" fmla="*/ 493642 w 5890490"/>
                <a:gd name="connsiteY58" fmla="*/ 5132239 h 6578439"/>
                <a:gd name="connsiteX59" fmla="*/ 914391 w 5890490"/>
                <a:gd name="connsiteY59" fmla="*/ 5636528 h 6578439"/>
                <a:gd name="connsiteX60" fmla="*/ 1402034 w 5890490"/>
                <a:gd name="connsiteY60" fmla="*/ 6076188 h 6578439"/>
                <a:gd name="connsiteX61" fmla="*/ 1664397 w 5890490"/>
                <a:gd name="connsiteY61" fmla="*/ 6267079 h 6578439"/>
                <a:gd name="connsiteX62" fmla="*/ 1938992 w 5890490"/>
                <a:gd name="connsiteY62" fmla="*/ 6434343 h 6578439"/>
                <a:gd name="connsiteX63" fmla="*/ 2225931 w 5890490"/>
                <a:gd name="connsiteY63" fmla="*/ 6574322 h 6578439"/>
                <a:gd name="connsiteX64" fmla="*/ 2236328 w 5890490"/>
                <a:gd name="connsiteY64" fmla="*/ 6578439 h 6578439"/>
                <a:gd name="connsiteX65" fmla="*/ 1504665 w 5890490"/>
                <a:gd name="connsiteY65" fmla="*/ 6578439 h 6578439"/>
                <a:gd name="connsiteX66" fmla="*/ 1456827 w 5890490"/>
                <a:gd name="connsiteY66" fmla="*/ 6543476 h 6578439"/>
                <a:gd name="connsiteX67" fmla="*/ 1188475 w 5890490"/>
                <a:gd name="connsiteY67" fmla="*/ 6314083 h 6578439"/>
                <a:gd name="connsiteX68" fmla="*/ 721728 w 5890490"/>
                <a:gd name="connsiteY68" fmla="*/ 5798666 h 6578439"/>
                <a:gd name="connsiteX69" fmla="*/ 344175 w 5890490"/>
                <a:gd name="connsiteY69" fmla="*/ 5219495 h 6578439"/>
                <a:gd name="connsiteX70" fmla="*/ 87293 w 5890490"/>
                <a:gd name="connsiteY70" fmla="*/ 4583569 h 6578439"/>
                <a:gd name="connsiteX71" fmla="*/ 65886 w 5890490"/>
                <a:gd name="connsiteY71" fmla="*/ 4500813 h 6578439"/>
                <a:gd name="connsiteX72" fmla="*/ 47409 w 5890490"/>
                <a:gd name="connsiteY72" fmla="*/ 4417431 h 6578439"/>
                <a:gd name="connsiteX73" fmla="*/ 39000 w 5890490"/>
                <a:gd name="connsiteY73" fmla="*/ 4375677 h 6578439"/>
                <a:gd name="connsiteX74" fmla="*/ 31610 w 5890490"/>
                <a:gd name="connsiteY74" fmla="*/ 4333674 h 6578439"/>
                <a:gd name="connsiteX75" fmla="*/ 18868 w 5890490"/>
                <a:gd name="connsiteY75" fmla="*/ 4249417 h 6578439"/>
                <a:gd name="connsiteX76" fmla="*/ 646 w 5890490"/>
                <a:gd name="connsiteY76" fmla="*/ 3910265 h 6578439"/>
                <a:gd name="connsiteX77" fmla="*/ 130234 w 5890490"/>
                <a:gd name="connsiteY77" fmla="*/ 3248337 h 6578439"/>
                <a:gd name="connsiteX78" fmla="*/ 335383 w 5890490"/>
                <a:gd name="connsiteY78" fmla="*/ 2611911 h 6578439"/>
                <a:gd name="connsiteX79" fmla="*/ 487272 w 5890490"/>
                <a:gd name="connsiteY79" fmla="*/ 1958609 h 6578439"/>
                <a:gd name="connsiteX80" fmla="*/ 508550 w 5890490"/>
                <a:gd name="connsiteY80" fmla="*/ 1876227 h 6578439"/>
                <a:gd name="connsiteX81" fmla="*/ 531742 w 5890490"/>
                <a:gd name="connsiteY81" fmla="*/ 1793721 h 6578439"/>
                <a:gd name="connsiteX82" fmla="*/ 558245 w 5890490"/>
                <a:gd name="connsiteY82" fmla="*/ 1711465 h 6578439"/>
                <a:gd name="connsiteX83" fmla="*/ 590100 w 5890490"/>
                <a:gd name="connsiteY83" fmla="*/ 1630332 h 6578439"/>
                <a:gd name="connsiteX84" fmla="*/ 758680 w 5890490"/>
                <a:gd name="connsiteY84" fmla="*/ 1322433 h 6578439"/>
                <a:gd name="connsiteX85" fmla="*/ 976317 w 5890490"/>
                <a:gd name="connsiteY85" fmla="*/ 1049286 h 6578439"/>
                <a:gd name="connsiteX86" fmla="*/ 1035314 w 5890490"/>
                <a:gd name="connsiteY86" fmla="*/ 985406 h 6578439"/>
                <a:gd name="connsiteX87" fmla="*/ 1095329 w 5890490"/>
                <a:gd name="connsiteY87" fmla="*/ 922526 h 6578439"/>
                <a:gd name="connsiteX88" fmla="*/ 1157384 w 5890490"/>
                <a:gd name="connsiteY88" fmla="*/ 861271 h 6578439"/>
                <a:gd name="connsiteX89" fmla="*/ 1220841 w 5890490"/>
                <a:gd name="connsiteY89" fmla="*/ 801017 h 6578439"/>
                <a:gd name="connsiteX90" fmla="*/ 1286462 w 5890490"/>
                <a:gd name="connsiteY90" fmla="*/ 742886 h 6578439"/>
                <a:gd name="connsiteX91" fmla="*/ 1353233 w 5890490"/>
                <a:gd name="connsiteY91" fmla="*/ 685632 h 6578439"/>
                <a:gd name="connsiteX92" fmla="*/ 1369924 w 5890490"/>
                <a:gd name="connsiteY92" fmla="*/ 671256 h 6578439"/>
                <a:gd name="connsiteX93" fmla="*/ 1387380 w 5890490"/>
                <a:gd name="connsiteY93" fmla="*/ 657755 h 6578439"/>
                <a:gd name="connsiteX94" fmla="*/ 1422422 w 5890490"/>
                <a:gd name="connsiteY94" fmla="*/ 630877 h 6578439"/>
                <a:gd name="connsiteX95" fmla="*/ 1492759 w 5890490"/>
                <a:gd name="connsiteY95" fmla="*/ 577248 h 6578439"/>
                <a:gd name="connsiteX96" fmla="*/ 1528820 w 5890490"/>
                <a:gd name="connsiteY96" fmla="*/ 551496 h 6578439"/>
                <a:gd name="connsiteX97" fmla="*/ 1565390 w 5890490"/>
                <a:gd name="connsiteY97" fmla="*/ 526370 h 6578439"/>
                <a:gd name="connsiteX98" fmla="*/ 1639040 w 5890490"/>
                <a:gd name="connsiteY98" fmla="*/ 476490 h 6578439"/>
                <a:gd name="connsiteX99" fmla="*/ 1792075 w 5890490"/>
                <a:gd name="connsiteY99" fmla="*/ 384859 h 6578439"/>
                <a:gd name="connsiteX100" fmla="*/ 2455943 w 5890490"/>
                <a:gd name="connsiteY100" fmla="*/ 117836 h 6578439"/>
                <a:gd name="connsiteX101" fmla="*/ 3159952 w 5890490"/>
                <a:gd name="connsiteY101" fmla="*/ 7203 h 6578439"/>
                <a:gd name="connsiteX102" fmla="*/ 3336813 w 5890490"/>
                <a:gd name="connsiteY102" fmla="*/ 499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Lst>
              <a:rect l="l" t="t" r="r" b="b"/>
              <a:pathLst>
                <a:path w="5890490" h="6578439">
                  <a:moveTo>
                    <a:pt x="5890490" y="5389037"/>
                  </a:moveTo>
                  <a:lnTo>
                    <a:pt x="5890490" y="5855587"/>
                  </a:lnTo>
                  <a:lnTo>
                    <a:pt x="5784593" y="5962054"/>
                  </a:lnTo>
                  <a:cubicBezTo>
                    <a:pt x="5744454" y="6002308"/>
                    <a:pt x="5704062" y="6042436"/>
                    <a:pt x="5663414" y="6082564"/>
                  </a:cubicBezTo>
                  <a:cubicBezTo>
                    <a:pt x="5500314" y="6242577"/>
                    <a:pt x="5330970" y="6400714"/>
                    <a:pt x="5147099" y="6547726"/>
                  </a:cubicBezTo>
                  <a:lnTo>
                    <a:pt x="5105015" y="6578439"/>
                  </a:lnTo>
                  <a:lnTo>
                    <a:pt x="4385601" y="6578439"/>
                  </a:lnTo>
                  <a:lnTo>
                    <a:pt x="4507252" y="6515968"/>
                  </a:lnTo>
                  <a:cubicBezTo>
                    <a:pt x="4645901" y="6439679"/>
                    <a:pt x="4779837" y="6350961"/>
                    <a:pt x="4909330" y="6253453"/>
                  </a:cubicBezTo>
                  <a:cubicBezTo>
                    <a:pt x="5082369" y="6123567"/>
                    <a:pt x="5248145" y="5979180"/>
                    <a:pt x="5411374" y="5828544"/>
                  </a:cubicBezTo>
                  <a:cubicBezTo>
                    <a:pt x="5452149" y="5790791"/>
                    <a:pt x="5492924" y="5752788"/>
                    <a:pt x="5533570" y="5714534"/>
                  </a:cubicBezTo>
                  <a:lnTo>
                    <a:pt x="5657425" y="5597650"/>
                  </a:lnTo>
                  <a:close/>
                  <a:moveTo>
                    <a:pt x="3336813" y="499"/>
                  </a:moveTo>
                  <a:cubicBezTo>
                    <a:pt x="3395682" y="-392"/>
                    <a:pt x="3454550" y="-48"/>
                    <a:pt x="3513674" y="1202"/>
                  </a:cubicBezTo>
                  <a:lnTo>
                    <a:pt x="3602743" y="4827"/>
                  </a:lnTo>
                  <a:lnTo>
                    <a:pt x="3647213" y="6703"/>
                  </a:lnTo>
                  <a:cubicBezTo>
                    <a:pt x="3661994" y="7327"/>
                    <a:pt x="3676903" y="7703"/>
                    <a:pt x="3691684" y="9453"/>
                  </a:cubicBezTo>
                  <a:lnTo>
                    <a:pt x="3868927" y="27080"/>
                  </a:lnTo>
                  <a:cubicBezTo>
                    <a:pt x="4340645" y="85584"/>
                    <a:pt x="4795160" y="243221"/>
                    <a:pt x="5200872" y="472240"/>
                  </a:cubicBezTo>
                  <a:cubicBezTo>
                    <a:pt x="5403855" y="587124"/>
                    <a:pt x="5594988" y="719447"/>
                    <a:pt x="5772711" y="866334"/>
                  </a:cubicBezTo>
                  <a:lnTo>
                    <a:pt x="5890490" y="972426"/>
                  </a:lnTo>
                  <a:lnTo>
                    <a:pt x="5890490" y="1158576"/>
                  </a:lnTo>
                  <a:lnTo>
                    <a:pt x="5676045" y="986969"/>
                  </a:lnTo>
                  <a:cubicBezTo>
                    <a:pt x="5496587" y="857740"/>
                    <a:pt x="5304275" y="746699"/>
                    <a:pt x="5103776" y="655879"/>
                  </a:cubicBezTo>
                  <a:cubicBezTo>
                    <a:pt x="4903214" y="564747"/>
                    <a:pt x="4695006" y="492492"/>
                    <a:pt x="4482465" y="440363"/>
                  </a:cubicBezTo>
                  <a:lnTo>
                    <a:pt x="4402444" y="422111"/>
                  </a:lnTo>
                  <a:cubicBezTo>
                    <a:pt x="4375813" y="416111"/>
                    <a:pt x="4349436" y="408859"/>
                    <a:pt x="4322423" y="404610"/>
                  </a:cubicBezTo>
                  <a:lnTo>
                    <a:pt x="4241892" y="389858"/>
                  </a:lnTo>
                  <a:lnTo>
                    <a:pt x="4201627" y="382483"/>
                  </a:lnTo>
                  <a:cubicBezTo>
                    <a:pt x="4188248" y="379983"/>
                    <a:pt x="4174869" y="377483"/>
                    <a:pt x="4161234" y="375857"/>
                  </a:cubicBezTo>
                  <a:cubicBezTo>
                    <a:pt x="4107208" y="368482"/>
                    <a:pt x="4053308" y="360482"/>
                    <a:pt x="3999280" y="353606"/>
                  </a:cubicBezTo>
                  <a:cubicBezTo>
                    <a:pt x="3944999" y="348855"/>
                    <a:pt x="3890844" y="343854"/>
                    <a:pt x="3836817" y="338480"/>
                  </a:cubicBezTo>
                  <a:lnTo>
                    <a:pt x="3673972" y="330604"/>
                  </a:lnTo>
                  <a:cubicBezTo>
                    <a:pt x="3619690" y="329104"/>
                    <a:pt x="3565281" y="329604"/>
                    <a:pt x="3511126" y="328978"/>
                  </a:cubicBezTo>
                  <a:cubicBezTo>
                    <a:pt x="3402054" y="330728"/>
                    <a:pt x="3291706" y="334604"/>
                    <a:pt x="3183142" y="342854"/>
                  </a:cubicBezTo>
                  <a:cubicBezTo>
                    <a:pt x="2965505" y="358855"/>
                    <a:pt x="2750670" y="389733"/>
                    <a:pt x="2541444" y="439988"/>
                  </a:cubicBezTo>
                  <a:cubicBezTo>
                    <a:pt x="2332216" y="490117"/>
                    <a:pt x="2128850" y="559997"/>
                    <a:pt x="1933895" y="650505"/>
                  </a:cubicBezTo>
                  <a:cubicBezTo>
                    <a:pt x="1738939" y="741261"/>
                    <a:pt x="1553540" y="854146"/>
                    <a:pt x="1378079" y="983905"/>
                  </a:cubicBezTo>
                  <a:lnTo>
                    <a:pt x="1312967" y="1033660"/>
                  </a:lnTo>
                  <a:cubicBezTo>
                    <a:pt x="1291178" y="1050286"/>
                    <a:pt x="1269006" y="1066412"/>
                    <a:pt x="1248364" y="1084413"/>
                  </a:cubicBezTo>
                  <a:lnTo>
                    <a:pt x="1185163" y="1137168"/>
                  </a:lnTo>
                  <a:cubicBezTo>
                    <a:pt x="1164138" y="1154794"/>
                    <a:pt x="1142603" y="1172046"/>
                    <a:pt x="1122852" y="1190922"/>
                  </a:cubicBezTo>
                  <a:cubicBezTo>
                    <a:pt x="1041557" y="1264303"/>
                    <a:pt x="961663" y="1339309"/>
                    <a:pt x="892092" y="1421440"/>
                  </a:cubicBezTo>
                  <a:cubicBezTo>
                    <a:pt x="819589" y="1501822"/>
                    <a:pt x="759827" y="1590329"/>
                    <a:pt x="707202" y="1684212"/>
                  </a:cubicBezTo>
                  <a:cubicBezTo>
                    <a:pt x="694715" y="1708089"/>
                    <a:pt x="682227" y="1731841"/>
                    <a:pt x="670121" y="1756093"/>
                  </a:cubicBezTo>
                  <a:lnTo>
                    <a:pt x="637630" y="1830724"/>
                  </a:lnTo>
                  <a:cubicBezTo>
                    <a:pt x="626161" y="1855350"/>
                    <a:pt x="617624" y="1881603"/>
                    <a:pt x="607685" y="1907105"/>
                  </a:cubicBezTo>
                  <a:cubicBezTo>
                    <a:pt x="598128" y="1932857"/>
                    <a:pt x="588317" y="1958483"/>
                    <a:pt x="580034" y="1984986"/>
                  </a:cubicBezTo>
                  <a:cubicBezTo>
                    <a:pt x="544611" y="2089620"/>
                    <a:pt x="513393" y="2197128"/>
                    <a:pt x="481919" y="2304386"/>
                  </a:cubicBezTo>
                  <a:lnTo>
                    <a:pt x="433881" y="2465399"/>
                  </a:lnTo>
                  <a:lnTo>
                    <a:pt x="384442" y="2626163"/>
                  </a:lnTo>
                  <a:cubicBezTo>
                    <a:pt x="317672" y="2839680"/>
                    <a:pt x="243129" y="3050946"/>
                    <a:pt x="166039" y="3261338"/>
                  </a:cubicBezTo>
                  <a:cubicBezTo>
                    <a:pt x="88822" y="3468979"/>
                    <a:pt x="50850" y="3690248"/>
                    <a:pt x="56202" y="3910265"/>
                  </a:cubicBezTo>
                  <a:cubicBezTo>
                    <a:pt x="58495" y="4020274"/>
                    <a:pt x="71493" y="4129783"/>
                    <a:pt x="93664" y="4237292"/>
                  </a:cubicBezTo>
                  <a:cubicBezTo>
                    <a:pt x="99143" y="4264168"/>
                    <a:pt x="104623" y="4291045"/>
                    <a:pt x="111758" y="4317548"/>
                  </a:cubicBezTo>
                  <a:cubicBezTo>
                    <a:pt x="118384" y="4344176"/>
                    <a:pt x="124627" y="4370802"/>
                    <a:pt x="133038" y="4397054"/>
                  </a:cubicBezTo>
                  <a:cubicBezTo>
                    <a:pt x="140810" y="4423307"/>
                    <a:pt x="148456" y="4449683"/>
                    <a:pt x="157757" y="4475560"/>
                  </a:cubicBezTo>
                  <a:cubicBezTo>
                    <a:pt x="166549" y="4501562"/>
                    <a:pt x="175087" y="4527564"/>
                    <a:pt x="185153" y="4553066"/>
                  </a:cubicBezTo>
                  <a:cubicBezTo>
                    <a:pt x="262371" y="4758458"/>
                    <a:pt x="368895" y="4951974"/>
                    <a:pt x="493642" y="5132239"/>
                  </a:cubicBezTo>
                  <a:cubicBezTo>
                    <a:pt x="618389" y="5312627"/>
                    <a:pt x="760846" y="5480391"/>
                    <a:pt x="914391" y="5636528"/>
                  </a:cubicBezTo>
                  <a:cubicBezTo>
                    <a:pt x="1069081" y="5793166"/>
                    <a:pt x="1231544" y="5941677"/>
                    <a:pt x="1402034" y="6076188"/>
                  </a:cubicBezTo>
                  <a:cubicBezTo>
                    <a:pt x="1487535" y="6143320"/>
                    <a:pt x="1574565" y="6207574"/>
                    <a:pt x="1664397" y="6267079"/>
                  </a:cubicBezTo>
                  <a:cubicBezTo>
                    <a:pt x="1753592" y="6327459"/>
                    <a:pt x="1845336" y="6383088"/>
                    <a:pt x="1938992" y="6434343"/>
                  </a:cubicBezTo>
                  <a:cubicBezTo>
                    <a:pt x="2032647" y="6485659"/>
                    <a:pt x="2128309" y="6532600"/>
                    <a:pt x="2225931" y="6574322"/>
                  </a:cubicBezTo>
                  <a:lnTo>
                    <a:pt x="2236328" y="6578439"/>
                  </a:lnTo>
                  <a:lnTo>
                    <a:pt x="1504665" y="6578439"/>
                  </a:lnTo>
                  <a:lnTo>
                    <a:pt x="1456827" y="6543476"/>
                  </a:lnTo>
                  <a:cubicBezTo>
                    <a:pt x="1363554" y="6470595"/>
                    <a:pt x="1273848" y="6394340"/>
                    <a:pt x="1188475" y="6314083"/>
                  </a:cubicBezTo>
                  <a:cubicBezTo>
                    <a:pt x="1017856" y="6153445"/>
                    <a:pt x="863803" y="5979931"/>
                    <a:pt x="721728" y="5798666"/>
                  </a:cubicBezTo>
                  <a:cubicBezTo>
                    <a:pt x="579397" y="5616027"/>
                    <a:pt x="452103" y="5422511"/>
                    <a:pt x="344175" y="5219495"/>
                  </a:cubicBezTo>
                  <a:cubicBezTo>
                    <a:pt x="236505" y="5016354"/>
                    <a:pt x="147946" y="4803586"/>
                    <a:pt x="87293" y="4583569"/>
                  </a:cubicBezTo>
                  <a:cubicBezTo>
                    <a:pt x="79138" y="4556193"/>
                    <a:pt x="72639" y="4528440"/>
                    <a:pt x="65886" y="4500813"/>
                  </a:cubicBezTo>
                  <a:cubicBezTo>
                    <a:pt x="58751" y="4473311"/>
                    <a:pt x="53144" y="4445308"/>
                    <a:pt x="47409" y="4417431"/>
                  </a:cubicBezTo>
                  <a:cubicBezTo>
                    <a:pt x="44733" y="4403430"/>
                    <a:pt x="41294" y="4389679"/>
                    <a:pt x="39000" y="4375677"/>
                  </a:cubicBezTo>
                  <a:lnTo>
                    <a:pt x="31610" y="4333674"/>
                  </a:lnTo>
                  <a:cubicBezTo>
                    <a:pt x="26258" y="4305797"/>
                    <a:pt x="22563" y="4277544"/>
                    <a:pt x="18868" y="4249417"/>
                  </a:cubicBezTo>
                  <a:cubicBezTo>
                    <a:pt x="4214" y="4136784"/>
                    <a:pt x="-2158" y="4023275"/>
                    <a:pt x="646" y="3910265"/>
                  </a:cubicBezTo>
                  <a:cubicBezTo>
                    <a:pt x="5997" y="3683872"/>
                    <a:pt x="50596" y="3459605"/>
                    <a:pt x="130234" y="3248337"/>
                  </a:cubicBezTo>
                  <a:cubicBezTo>
                    <a:pt x="207961" y="3039196"/>
                    <a:pt x="278044" y="2827179"/>
                    <a:pt x="335383" y="2611911"/>
                  </a:cubicBezTo>
                  <a:cubicBezTo>
                    <a:pt x="393743" y="2396644"/>
                    <a:pt x="435792" y="2178627"/>
                    <a:pt x="487272" y="1958609"/>
                  </a:cubicBezTo>
                  <a:cubicBezTo>
                    <a:pt x="493259" y="1931107"/>
                    <a:pt x="501287" y="1903730"/>
                    <a:pt x="508550" y="1876227"/>
                  </a:cubicBezTo>
                  <a:cubicBezTo>
                    <a:pt x="516195" y="1848725"/>
                    <a:pt x="522312" y="1820972"/>
                    <a:pt x="531742" y="1793721"/>
                  </a:cubicBezTo>
                  <a:lnTo>
                    <a:pt x="558245" y="1711465"/>
                  </a:lnTo>
                  <a:cubicBezTo>
                    <a:pt x="568439" y="1684337"/>
                    <a:pt x="579652" y="1657459"/>
                    <a:pt x="590100" y="1630332"/>
                  </a:cubicBezTo>
                  <a:cubicBezTo>
                    <a:pt x="635080" y="1523075"/>
                    <a:pt x="690637" y="1417566"/>
                    <a:pt x="758680" y="1322433"/>
                  </a:cubicBezTo>
                  <a:cubicBezTo>
                    <a:pt x="824430" y="1225051"/>
                    <a:pt x="899610" y="1136168"/>
                    <a:pt x="976317" y="1049286"/>
                  </a:cubicBezTo>
                  <a:cubicBezTo>
                    <a:pt x="995049" y="1027035"/>
                    <a:pt x="1015436" y="1006533"/>
                    <a:pt x="1035314" y="985406"/>
                  </a:cubicBezTo>
                  <a:lnTo>
                    <a:pt x="1095329" y="922526"/>
                  </a:lnTo>
                  <a:cubicBezTo>
                    <a:pt x="1114953" y="901149"/>
                    <a:pt x="1136359" y="881397"/>
                    <a:pt x="1157384" y="861271"/>
                  </a:cubicBezTo>
                  <a:lnTo>
                    <a:pt x="1220841" y="801017"/>
                  </a:lnTo>
                  <a:cubicBezTo>
                    <a:pt x="1241610" y="780514"/>
                    <a:pt x="1264418" y="762014"/>
                    <a:pt x="1286462" y="742886"/>
                  </a:cubicBezTo>
                  <a:lnTo>
                    <a:pt x="1353233" y="685632"/>
                  </a:lnTo>
                  <a:lnTo>
                    <a:pt x="1369924" y="671256"/>
                  </a:lnTo>
                  <a:cubicBezTo>
                    <a:pt x="1375658" y="666631"/>
                    <a:pt x="1381520" y="662255"/>
                    <a:pt x="1387380" y="657755"/>
                  </a:cubicBezTo>
                  <a:lnTo>
                    <a:pt x="1422422" y="630877"/>
                  </a:lnTo>
                  <a:lnTo>
                    <a:pt x="1492759" y="577248"/>
                  </a:lnTo>
                  <a:cubicBezTo>
                    <a:pt x="1504355" y="567997"/>
                    <a:pt x="1516714" y="559997"/>
                    <a:pt x="1528820" y="551496"/>
                  </a:cubicBezTo>
                  <a:lnTo>
                    <a:pt x="1565390" y="526370"/>
                  </a:lnTo>
                  <a:lnTo>
                    <a:pt x="1639040" y="476490"/>
                  </a:lnTo>
                  <a:cubicBezTo>
                    <a:pt x="1689754" y="445613"/>
                    <a:pt x="1740723" y="414986"/>
                    <a:pt x="1792075" y="384859"/>
                  </a:cubicBezTo>
                  <a:cubicBezTo>
                    <a:pt x="2000282" y="268724"/>
                    <a:pt x="2224927" y="179467"/>
                    <a:pt x="2455943" y="117836"/>
                  </a:cubicBezTo>
                  <a:cubicBezTo>
                    <a:pt x="2687088" y="55957"/>
                    <a:pt x="2923964" y="21204"/>
                    <a:pt x="3159952" y="7203"/>
                  </a:cubicBezTo>
                  <a:cubicBezTo>
                    <a:pt x="3219076" y="3515"/>
                    <a:pt x="3277945" y="1389"/>
                    <a:pt x="3336813" y="49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0129153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0E37DE6-2164-4F91-97A9-78CB17EC1B79}"/>
              </a:ext>
            </a:extLst>
          </p:cNvPr>
          <p:cNvSpPr>
            <a:spLocks noGrp="1"/>
          </p:cNvSpPr>
          <p:nvPr>
            <p:ph type="title"/>
          </p:nvPr>
        </p:nvSpPr>
        <p:spPr/>
        <p:txBody>
          <a:bodyPr/>
          <a:lstStyle/>
          <a:p>
            <a:r>
              <a:rPr lang="ru-RU" dirty="0">
                <a:ea typeface="+mj-lt"/>
                <a:cs typeface="+mj-lt"/>
              </a:rPr>
              <a:t>Вопросы</a:t>
            </a:r>
            <a:endParaRPr lang="ru-RU" dirty="0"/>
          </a:p>
        </p:txBody>
      </p:sp>
      <p:graphicFrame>
        <p:nvGraphicFramePr>
          <p:cNvPr id="5" name="Объект 2">
            <a:extLst>
              <a:ext uri="{FF2B5EF4-FFF2-40B4-BE49-F238E27FC236}">
                <a16:creationId xmlns:a16="http://schemas.microsoft.com/office/drawing/2014/main" id="{4947CAF4-CF9D-0B06-E233-B01B29500CA8}"/>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697922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Заголовок 1">
            <a:extLst>
              <a:ext uri="{FF2B5EF4-FFF2-40B4-BE49-F238E27FC236}">
                <a16:creationId xmlns:a16="http://schemas.microsoft.com/office/drawing/2014/main" id="{B9C9EDB0-9319-B49F-9CB6-5F7C1FCD77CC}"/>
              </a:ext>
            </a:extLst>
          </p:cNvPr>
          <p:cNvSpPr>
            <a:spLocks noGrp="1"/>
          </p:cNvSpPr>
          <p:nvPr>
            <p:ph type="title"/>
          </p:nvPr>
        </p:nvSpPr>
        <p:spPr>
          <a:xfrm>
            <a:off x="640080" y="1243013"/>
            <a:ext cx="3855720" cy="4371974"/>
          </a:xfrm>
        </p:spPr>
        <p:txBody>
          <a:bodyPr>
            <a:normAutofit/>
          </a:bodyPr>
          <a:lstStyle/>
          <a:p>
            <a:r>
              <a:rPr lang="ru-RU" sz="3600">
                <a:solidFill>
                  <a:schemeClr val="tx2"/>
                </a:solidFill>
                <a:ea typeface="Calibri Light"/>
                <a:cs typeface="Calibri Light"/>
              </a:rPr>
              <a:t>Список источников</a:t>
            </a:r>
            <a:endParaRPr lang="ru-RU" sz="3600">
              <a:solidFill>
                <a:schemeClr val="tx2"/>
              </a:solidFill>
            </a:endParaRPr>
          </a:p>
        </p:txBody>
      </p:sp>
      <p:sp>
        <p:nvSpPr>
          <p:cNvPr id="3" name="Объект 2">
            <a:extLst>
              <a:ext uri="{FF2B5EF4-FFF2-40B4-BE49-F238E27FC236}">
                <a16:creationId xmlns:a16="http://schemas.microsoft.com/office/drawing/2014/main" id="{4EB16E46-F730-C0CF-201C-AB1D84BF15BF}"/>
              </a:ext>
            </a:extLst>
          </p:cNvPr>
          <p:cNvSpPr>
            <a:spLocks noGrp="1"/>
          </p:cNvSpPr>
          <p:nvPr>
            <p:ph idx="1"/>
          </p:nvPr>
        </p:nvSpPr>
        <p:spPr>
          <a:xfrm>
            <a:off x="6172200" y="804672"/>
            <a:ext cx="5221224" cy="5230368"/>
          </a:xfrm>
        </p:spPr>
        <p:txBody>
          <a:bodyPr vert="horz" lIns="91440" tIns="45720" rIns="91440" bIns="45720" rtlCol="0" anchor="ctr">
            <a:normAutofit/>
          </a:bodyPr>
          <a:lstStyle/>
          <a:p>
            <a:pPr marL="0" indent="0">
              <a:buNone/>
            </a:pPr>
            <a:r>
              <a:rPr lang="ru-RU" sz="1800">
                <a:solidFill>
                  <a:schemeClr val="tx2"/>
                </a:solidFill>
                <a:ea typeface="+mn-lt"/>
                <a:cs typeface="+mn-lt"/>
                <a:hlinkClick r:id="rId2"/>
              </a:rPr>
              <a:t>https://cyberleninka.ru/article/n/tselevoy-analiz-v-issledovanii-sistem-upravleniya</a:t>
            </a:r>
            <a:endParaRPr lang="ru-RU" sz="1800">
              <a:solidFill>
                <a:schemeClr val="tx2"/>
              </a:solidFill>
              <a:ea typeface="+mn-lt"/>
              <a:cs typeface="+mn-lt"/>
            </a:endParaRPr>
          </a:p>
          <a:p>
            <a:pPr marL="0" indent="0">
              <a:buNone/>
            </a:pPr>
            <a:r>
              <a:rPr lang="ru-RU" sz="1800">
                <a:solidFill>
                  <a:schemeClr val="tx2"/>
                </a:solidFill>
                <a:ea typeface="+mn-lt"/>
                <a:cs typeface="+mn-lt"/>
                <a:hlinkClick r:id="rId3"/>
              </a:rPr>
              <a:t>https://ailev.livejournal.com/1573392.html</a:t>
            </a:r>
          </a:p>
          <a:p>
            <a:pPr marL="0" indent="0">
              <a:buNone/>
            </a:pPr>
            <a:r>
              <a:rPr lang="ru-RU" sz="1800">
                <a:solidFill>
                  <a:schemeClr val="tx2"/>
                </a:solidFill>
                <a:ea typeface="+mn-lt"/>
                <a:cs typeface="+mn-lt"/>
                <a:hlinkClick r:id="rId4"/>
              </a:rPr>
              <a:t>https://www.bibliofond.ru/view.aspx?id=707472</a:t>
            </a:r>
            <a:endParaRPr lang="ru-RU" sz="1800">
              <a:solidFill>
                <a:schemeClr val="tx2"/>
              </a:solidFill>
              <a:ea typeface="+mn-lt"/>
              <a:cs typeface="+mn-lt"/>
            </a:endParaRPr>
          </a:p>
          <a:p>
            <a:pPr marL="0" indent="0">
              <a:buNone/>
            </a:pPr>
            <a:r>
              <a:rPr lang="ru-RU" sz="1800">
                <a:solidFill>
                  <a:schemeClr val="tx2"/>
                </a:solidFill>
                <a:ea typeface="+mn-lt"/>
                <a:cs typeface="+mn-lt"/>
                <a:hlinkClick r:id="rId5"/>
              </a:rPr>
              <a:t>https://present5.com/gpo-metodicheskij-modul-6-celevye-issledovaniya-po-ocenke/</a:t>
            </a:r>
            <a:endParaRPr lang="ru-RU" sz="1800">
              <a:solidFill>
                <a:schemeClr val="tx2"/>
              </a:solidFill>
              <a:ea typeface="+mn-lt"/>
              <a:cs typeface="+mn-lt"/>
            </a:endParaRPr>
          </a:p>
          <a:p>
            <a:pPr marL="0" indent="0">
              <a:buNone/>
            </a:pPr>
            <a:endParaRPr lang="ru-RU" sz="1800">
              <a:solidFill>
                <a:schemeClr val="tx2"/>
              </a:solidFill>
              <a:ea typeface="+mn-lt"/>
              <a:cs typeface="+mn-lt"/>
            </a:endParaRPr>
          </a:p>
        </p:txBody>
      </p:sp>
    </p:spTree>
    <p:extLst>
      <p:ext uri="{BB962C8B-B14F-4D97-AF65-F5344CB8AC3E}">
        <p14:creationId xmlns:p14="http://schemas.microsoft.com/office/powerpoint/2010/main" val="40823621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Shape 8">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Isosceles Triangle 16">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Рисунок 1" descr="Picture background">
            <a:extLst>
              <a:ext uri="{FF2B5EF4-FFF2-40B4-BE49-F238E27FC236}">
                <a16:creationId xmlns:a16="http://schemas.microsoft.com/office/drawing/2014/main" id="{36079584-2752-8FF8-5A83-6FFE667BD406}"/>
              </a:ext>
            </a:extLst>
          </p:cNvPr>
          <p:cNvPicPr>
            <a:picLocks noChangeAspect="1"/>
          </p:cNvPicPr>
          <p:nvPr/>
        </p:nvPicPr>
        <p:blipFill>
          <a:blip r:embed="rId2"/>
          <a:stretch>
            <a:fillRect/>
          </a:stretch>
        </p:blipFill>
        <p:spPr>
          <a:xfrm>
            <a:off x="2381957" y="643467"/>
            <a:ext cx="7428086" cy="5571065"/>
          </a:xfrm>
          <a:prstGeom prst="rect">
            <a:avLst/>
          </a:prstGeom>
          <a:ln>
            <a:noFill/>
          </a:ln>
        </p:spPr>
      </p:pic>
      <p:sp>
        <p:nvSpPr>
          <p:cNvPr id="19" name="Isosceles Triangle 18">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69784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7">
            <a:extLst>
              <a:ext uri="{FF2B5EF4-FFF2-40B4-BE49-F238E27FC236}">
                <a16:creationId xmlns:a16="http://schemas.microsoft.com/office/drawing/2014/main" id="{84697CDA-BDB7-4883-B48B-1D4EDB2F0E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C51DA7B0-200A-322C-CACC-1660BDAB7CCF}"/>
              </a:ext>
            </a:extLst>
          </p:cNvPr>
          <p:cNvSpPr>
            <a:spLocks noGrp="1"/>
          </p:cNvSpPr>
          <p:nvPr>
            <p:ph type="title"/>
          </p:nvPr>
        </p:nvSpPr>
        <p:spPr>
          <a:xfrm>
            <a:off x="1629751" y="934327"/>
            <a:ext cx="8924392" cy="1058275"/>
          </a:xfrm>
        </p:spPr>
        <p:txBody>
          <a:bodyPr>
            <a:normAutofit/>
          </a:bodyPr>
          <a:lstStyle/>
          <a:p>
            <a:pPr algn="ctr"/>
            <a:r>
              <a:rPr lang="ru-RU" b="1" dirty="0">
                <a:latin typeface="Times New Roman"/>
                <a:ea typeface="Calibri Light"/>
                <a:cs typeface="Calibri Light"/>
              </a:rPr>
              <a:t>Введение</a:t>
            </a:r>
            <a:endParaRPr lang="ru-RU" b="1">
              <a:latin typeface="Times New Roman"/>
            </a:endParaRPr>
          </a:p>
        </p:txBody>
      </p:sp>
      <p:sp>
        <p:nvSpPr>
          <p:cNvPr id="25" name="Freeform: Shape 9">
            <a:extLst>
              <a:ext uri="{FF2B5EF4-FFF2-40B4-BE49-F238E27FC236}">
                <a16:creationId xmlns:a16="http://schemas.microsoft.com/office/drawing/2014/main" id="{6295B176-FA0E-4B6A-A190-5E2E82BEA5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93813" y="2337807"/>
            <a:ext cx="9604374" cy="3585866"/>
          </a:xfrm>
          <a:custGeom>
            <a:avLst/>
            <a:gdLst>
              <a:gd name="connsiteX0" fmla="*/ 0 w 9604374"/>
              <a:gd name="connsiteY0" fmla="*/ 0 h 3585866"/>
              <a:gd name="connsiteX1" fmla="*/ 9604374 w 9604374"/>
              <a:gd name="connsiteY1" fmla="*/ 0 h 3585866"/>
              <a:gd name="connsiteX2" fmla="*/ 9604374 w 9604374"/>
              <a:gd name="connsiteY2" fmla="*/ 3095088 h 3585866"/>
              <a:gd name="connsiteX3" fmla="*/ 9591455 w 9604374"/>
              <a:gd name="connsiteY3" fmla="*/ 3097044 h 3585866"/>
              <a:gd name="connsiteX4" fmla="*/ 9285147 w 9604374"/>
              <a:gd name="connsiteY4" fmla="*/ 3164182 h 3585866"/>
              <a:gd name="connsiteX5" fmla="*/ 9114078 w 9604374"/>
              <a:gd name="connsiteY5" fmla="*/ 3164299 h 3585866"/>
              <a:gd name="connsiteX6" fmla="*/ 8999665 w 9604374"/>
              <a:gd name="connsiteY6" fmla="*/ 3157864 h 3585866"/>
              <a:gd name="connsiteX7" fmla="*/ 8925240 w 9604374"/>
              <a:gd name="connsiteY7" fmla="*/ 3152135 h 3585866"/>
              <a:gd name="connsiteX8" fmla="*/ 8868257 w 9604374"/>
              <a:gd name="connsiteY8" fmla="*/ 3146819 h 3585866"/>
              <a:gd name="connsiteX9" fmla="*/ 8792363 w 9604374"/>
              <a:gd name="connsiteY9" fmla="*/ 3146856 h 3585866"/>
              <a:gd name="connsiteX10" fmla="*/ 8668399 w 9604374"/>
              <a:gd name="connsiteY10" fmla="*/ 3196893 h 3585866"/>
              <a:gd name="connsiteX11" fmla="*/ 8474043 w 9604374"/>
              <a:gd name="connsiteY11" fmla="*/ 3240734 h 3585866"/>
              <a:gd name="connsiteX12" fmla="*/ 8317555 w 9604374"/>
              <a:gd name="connsiteY12" fmla="*/ 3247156 h 3585866"/>
              <a:gd name="connsiteX13" fmla="*/ 8280111 w 9604374"/>
              <a:gd name="connsiteY13" fmla="*/ 3255812 h 3585866"/>
              <a:gd name="connsiteX14" fmla="*/ 8096088 w 9604374"/>
              <a:gd name="connsiteY14" fmla="*/ 3253903 h 3585866"/>
              <a:gd name="connsiteX15" fmla="*/ 7825642 w 9604374"/>
              <a:gd name="connsiteY15" fmla="*/ 3271628 h 3585866"/>
              <a:gd name="connsiteX16" fmla="*/ 7531820 w 9604374"/>
              <a:gd name="connsiteY16" fmla="*/ 3252671 h 3585866"/>
              <a:gd name="connsiteX17" fmla="*/ 7193751 w 9604374"/>
              <a:gd name="connsiteY17" fmla="*/ 3245192 h 3585866"/>
              <a:gd name="connsiteX18" fmla="*/ 6976768 w 9604374"/>
              <a:gd name="connsiteY18" fmla="*/ 3238559 h 3585866"/>
              <a:gd name="connsiteX19" fmla="*/ 6756462 w 9604374"/>
              <a:gd name="connsiteY19" fmla="*/ 3273268 h 3585866"/>
              <a:gd name="connsiteX20" fmla="*/ 6512214 w 9604374"/>
              <a:gd name="connsiteY20" fmla="*/ 3298845 h 3585866"/>
              <a:gd name="connsiteX21" fmla="*/ 6289569 w 9604374"/>
              <a:gd name="connsiteY21" fmla="*/ 3301118 h 3585866"/>
              <a:gd name="connsiteX22" fmla="*/ 6157816 w 9604374"/>
              <a:gd name="connsiteY22" fmla="*/ 3308643 h 3585866"/>
              <a:gd name="connsiteX23" fmla="*/ 6110062 w 9604374"/>
              <a:gd name="connsiteY23" fmla="*/ 3321185 h 3585866"/>
              <a:gd name="connsiteX24" fmla="*/ 6041832 w 9604374"/>
              <a:gd name="connsiteY24" fmla="*/ 3332190 h 3585866"/>
              <a:gd name="connsiteX25" fmla="*/ 5923195 w 9604374"/>
              <a:gd name="connsiteY25" fmla="*/ 3359104 h 3585866"/>
              <a:gd name="connsiteX26" fmla="*/ 5770972 w 9604374"/>
              <a:gd name="connsiteY26" fmla="*/ 3369893 h 3585866"/>
              <a:gd name="connsiteX27" fmla="*/ 5632583 w 9604374"/>
              <a:gd name="connsiteY27" fmla="*/ 3357730 h 3585866"/>
              <a:gd name="connsiteX28" fmla="*/ 5539996 w 9604374"/>
              <a:gd name="connsiteY28" fmla="*/ 3352890 h 3585866"/>
              <a:gd name="connsiteX29" fmla="*/ 5315460 w 9604374"/>
              <a:gd name="connsiteY29" fmla="*/ 3350411 h 3585866"/>
              <a:gd name="connsiteX30" fmla="*/ 5072455 w 9604374"/>
              <a:gd name="connsiteY30" fmla="*/ 3338147 h 3585866"/>
              <a:gd name="connsiteX31" fmla="*/ 5016364 w 9604374"/>
              <a:gd name="connsiteY31" fmla="*/ 3348937 h 3585866"/>
              <a:gd name="connsiteX32" fmla="*/ 4922276 w 9604374"/>
              <a:gd name="connsiteY32" fmla="*/ 3366515 h 3585866"/>
              <a:gd name="connsiteX33" fmla="*/ 4856444 w 9604374"/>
              <a:gd name="connsiteY33" fmla="*/ 3399463 h 3585866"/>
              <a:gd name="connsiteX34" fmla="*/ 4775993 w 9604374"/>
              <a:gd name="connsiteY34" fmla="*/ 3406312 h 3585866"/>
              <a:gd name="connsiteX35" fmla="*/ 4667320 w 9604374"/>
              <a:gd name="connsiteY35" fmla="*/ 3397926 h 3585866"/>
              <a:gd name="connsiteX36" fmla="*/ 4540268 w 9604374"/>
              <a:gd name="connsiteY36" fmla="*/ 3424464 h 3585866"/>
              <a:gd name="connsiteX37" fmla="*/ 4465491 w 9604374"/>
              <a:gd name="connsiteY37" fmla="*/ 3433154 h 3585866"/>
              <a:gd name="connsiteX38" fmla="*/ 4262864 w 9604374"/>
              <a:gd name="connsiteY38" fmla="*/ 3464075 h 3585866"/>
              <a:gd name="connsiteX39" fmla="*/ 4175005 w 9604374"/>
              <a:gd name="connsiteY39" fmla="*/ 3493545 h 3585866"/>
              <a:gd name="connsiteX40" fmla="*/ 4030100 w 9604374"/>
              <a:gd name="connsiteY40" fmla="*/ 3514212 h 3585866"/>
              <a:gd name="connsiteX41" fmla="*/ 3926631 w 9604374"/>
              <a:gd name="connsiteY41" fmla="*/ 3525304 h 3585866"/>
              <a:gd name="connsiteX42" fmla="*/ 3897306 w 9604374"/>
              <a:gd name="connsiteY42" fmla="*/ 3547095 h 3585866"/>
              <a:gd name="connsiteX43" fmla="*/ 3896886 w 9604374"/>
              <a:gd name="connsiteY43" fmla="*/ 3547500 h 3585866"/>
              <a:gd name="connsiteX44" fmla="*/ 3834004 w 9604374"/>
              <a:gd name="connsiteY44" fmla="*/ 3550510 h 3585866"/>
              <a:gd name="connsiteX45" fmla="*/ 3696227 w 9604374"/>
              <a:gd name="connsiteY45" fmla="*/ 3574175 h 3585866"/>
              <a:gd name="connsiteX46" fmla="*/ 3652821 w 9604374"/>
              <a:gd name="connsiteY46" fmla="*/ 3580368 h 3585866"/>
              <a:gd name="connsiteX47" fmla="*/ 3629691 w 9604374"/>
              <a:gd name="connsiteY47" fmla="*/ 3585866 h 3585866"/>
              <a:gd name="connsiteX48" fmla="*/ 3595018 w 9604374"/>
              <a:gd name="connsiteY48" fmla="*/ 3571623 h 3585866"/>
              <a:gd name="connsiteX49" fmla="*/ 3551656 w 9604374"/>
              <a:gd name="connsiteY49" fmla="*/ 3577800 h 3585866"/>
              <a:gd name="connsiteX50" fmla="*/ 3541558 w 9604374"/>
              <a:gd name="connsiteY50" fmla="*/ 3579797 h 3585866"/>
              <a:gd name="connsiteX51" fmla="*/ 3465708 w 9604374"/>
              <a:gd name="connsiteY51" fmla="*/ 3565931 h 3585866"/>
              <a:gd name="connsiteX52" fmla="*/ 3458313 w 9604374"/>
              <a:gd name="connsiteY52" fmla="*/ 3560366 h 3585866"/>
              <a:gd name="connsiteX53" fmla="*/ 3420278 w 9604374"/>
              <a:gd name="connsiteY53" fmla="*/ 3557947 h 3585866"/>
              <a:gd name="connsiteX54" fmla="*/ 3415952 w 9604374"/>
              <a:gd name="connsiteY54" fmla="*/ 3559424 h 3585866"/>
              <a:gd name="connsiteX55" fmla="*/ 3384432 w 9604374"/>
              <a:gd name="connsiteY55" fmla="*/ 3550905 h 3585866"/>
              <a:gd name="connsiteX56" fmla="*/ 3258039 w 9604374"/>
              <a:gd name="connsiteY56" fmla="*/ 3535884 h 3585866"/>
              <a:gd name="connsiteX57" fmla="*/ 3015008 w 9604374"/>
              <a:gd name="connsiteY57" fmla="*/ 3528000 h 3585866"/>
              <a:gd name="connsiteX58" fmla="*/ 2761910 w 9604374"/>
              <a:gd name="connsiteY58" fmla="*/ 3505496 h 3585866"/>
              <a:gd name="connsiteX59" fmla="*/ 2521923 w 9604374"/>
              <a:gd name="connsiteY59" fmla="*/ 3514208 h 3585866"/>
              <a:gd name="connsiteX60" fmla="*/ 2085894 w 9604374"/>
              <a:gd name="connsiteY60" fmla="*/ 3490122 h 3585866"/>
              <a:gd name="connsiteX61" fmla="*/ 1936305 w 9604374"/>
              <a:gd name="connsiteY61" fmla="*/ 3487966 h 3585866"/>
              <a:gd name="connsiteX62" fmla="*/ 1836080 w 9604374"/>
              <a:gd name="connsiteY62" fmla="*/ 3487150 h 3585866"/>
              <a:gd name="connsiteX63" fmla="*/ 1829133 w 9604374"/>
              <a:gd name="connsiteY63" fmla="*/ 3489437 h 3585866"/>
              <a:gd name="connsiteX64" fmla="*/ 1801140 w 9604374"/>
              <a:gd name="connsiteY64" fmla="*/ 3490787 h 3585866"/>
              <a:gd name="connsiteX65" fmla="*/ 1793476 w 9604374"/>
              <a:gd name="connsiteY65" fmla="*/ 3500921 h 3585866"/>
              <a:gd name="connsiteX66" fmla="*/ 1699923 w 9604374"/>
              <a:gd name="connsiteY66" fmla="*/ 3509706 h 3585866"/>
              <a:gd name="connsiteX67" fmla="*/ 1474760 w 9604374"/>
              <a:gd name="connsiteY67" fmla="*/ 3513685 h 3585866"/>
              <a:gd name="connsiteX68" fmla="*/ 1308130 w 9604374"/>
              <a:gd name="connsiteY68" fmla="*/ 3496703 h 3585866"/>
              <a:gd name="connsiteX69" fmla="*/ 1252381 w 9604374"/>
              <a:gd name="connsiteY69" fmla="*/ 3506093 h 3585866"/>
              <a:gd name="connsiteX70" fmla="*/ 1174550 w 9604374"/>
              <a:gd name="connsiteY70" fmla="*/ 3512642 h 3585866"/>
              <a:gd name="connsiteX71" fmla="*/ 924455 w 9604374"/>
              <a:gd name="connsiteY71" fmla="*/ 3507283 h 3585866"/>
              <a:gd name="connsiteX72" fmla="*/ 718373 w 9604374"/>
              <a:gd name="connsiteY72" fmla="*/ 3511753 h 3585866"/>
              <a:gd name="connsiteX73" fmla="*/ 600444 w 9604374"/>
              <a:gd name="connsiteY73" fmla="*/ 3520899 h 3585866"/>
              <a:gd name="connsiteX74" fmla="*/ 351173 w 9604374"/>
              <a:gd name="connsiteY74" fmla="*/ 3495843 h 3585866"/>
              <a:gd name="connsiteX75" fmla="*/ 108372 w 9604374"/>
              <a:gd name="connsiteY75" fmla="*/ 3484386 h 3585866"/>
              <a:gd name="connsiteX76" fmla="*/ 6467 w 9604374"/>
              <a:gd name="connsiteY76" fmla="*/ 3476532 h 3585866"/>
              <a:gd name="connsiteX77" fmla="*/ 0 w 9604374"/>
              <a:gd name="connsiteY77" fmla="*/ 3475412 h 3585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Lst>
            <a:rect l="l" t="t" r="r" b="b"/>
            <a:pathLst>
              <a:path w="9604374" h="3585866">
                <a:moveTo>
                  <a:pt x="0" y="0"/>
                </a:moveTo>
                <a:lnTo>
                  <a:pt x="9604374" y="0"/>
                </a:lnTo>
                <a:lnTo>
                  <a:pt x="9604374" y="3095088"/>
                </a:lnTo>
                <a:lnTo>
                  <a:pt x="9591455" y="3097044"/>
                </a:lnTo>
                <a:cubicBezTo>
                  <a:pt x="9496183" y="3133516"/>
                  <a:pt x="9411472" y="3121301"/>
                  <a:pt x="9285147" y="3164182"/>
                </a:cubicBezTo>
                <a:cubicBezTo>
                  <a:pt x="9222914" y="3162781"/>
                  <a:pt x="9174371" y="3173454"/>
                  <a:pt x="9114078" y="3164299"/>
                </a:cubicBezTo>
                <a:cubicBezTo>
                  <a:pt x="9087411" y="3155904"/>
                  <a:pt x="9030947" y="3180906"/>
                  <a:pt x="8999665" y="3157864"/>
                </a:cubicBezTo>
                <a:cubicBezTo>
                  <a:pt x="8997339" y="3174606"/>
                  <a:pt x="8938300" y="3159909"/>
                  <a:pt x="8925240" y="3152135"/>
                </a:cubicBezTo>
                <a:cubicBezTo>
                  <a:pt x="8910091" y="3159441"/>
                  <a:pt x="8884639" y="3146109"/>
                  <a:pt x="8868257" y="3146819"/>
                </a:cubicBezTo>
                <a:cubicBezTo>
                  <a:pt x="8835852" y="3110204"/>
                  <a:pt x="8832251" y="3167659"/>
                  <a:pt x="8792363" y="3146856"/>
                </a:cubicBezTo>
                <a:cubicBezTo>
                  <a:pt x="8774838" y="3159285"/>
                  <a:pt x="8715420" y="3185652"/>
                  <a:pt x="8668399" y="3196893"/>
                </a:cubicBezTo>
                <a:cubicBezTo>
                  <a:pt x="8575902" y="3221445"/>
                  <a:pt x="8569506" y="3250654"/>
                  <a:pt x="8474043" y="3240734"/>
                </a:cubicBezTo>
                <a:cubicBezTo>
                  <a:pt x="8460613" y="3264436"/>
                  <a:pt x="8297088" y="3204738"/>
                  <a:pt x="8317555" y="3247156"/>
                </a:cubicBezTo>
                <a:cubicBezTo>
                  <a:pt x="8285696" y="3245083"/>
                  <a:pt x="8262352" y="3228203"/>
                  <a:pt x="8280111" y="3255812"/>
                </a:cubicBezTo>
                <a:lnTo>
                  <a:pt x="8096088" y="3253903"/>
                </a:lnTo>
                <a:cubicBezTo>
                  <a:pt x="7994084" y="3261603"/>
                  <a:pt x="7930388" y="3281921"/>
                  <a:pt x="7825642" y="3271628"/>
                </a:cubicBezTo>
                <a:cubicBezTo>
                  <a:pt x="7723046" y="3270395"/>
                  <a:pt x="7671282" y="3252297"/>
                  <a:pt x="7531820" y="3252671"/>
                </a:cubicBezTo>
                <a:cubicBezTo>
                  <a:pt x="7433606" y="3250277"/>
                  <a:pt x="7293100" y="3236234"/>
                  <a:pt x="7193751" y="3245192"/>
                </a:cubicBezTo>
                <a:cubicBezTo>
                  <a:pt x="7074822" y="3223769"/>
                  <a:pt x="7104250" y="3250265"/>
                  <a:pt x="6976768" y="3238559"/>
                </a:cubicBezTo>
                <a:cubicBezTo>
                  <a:pt x="6921032" y="3284865"/>
                  <a:pt x="6823818" y="3261794"/>
                  <a:pt x="6756462" y="3273268"/>
                </a:cubicBezTo>
                <a:cubicBezTo>
                  <a:pt x="6679037" y="3283316"/>
                  <a:pt x="6590030" y="3294204"/>
                  <a:pt x="6512214" y="3298845"/>
                </a:cubicBezTo>
                <a:cubicBezTo>
                  <a:pt x="6450581" y="3277980"/>
                  <a:pt x="6366042" y="3329199"/>
                  <a:pt x="6289569" y="3301118"/>
                </a:cubicBezTo>
                <a:cubicBezTo>
                  <a:pt x="6261432" y="3294355"/>
                  <a:pt x="6174310" y="3295209"/>
                  <a:pt x="6157816" y="3308643"/>
                </a:cubicBezTo>
                <a:cubicBezTo>
                  <a:pt x="6139648" y="3311557"/>
                  <a:pt x="6118459" y="3306799"/>
                  <a:pt x="6110062" y="3321185"/>
                </a:cubicBezTo>
                <a:cubicBezTo>
                  <a:pt x="6096189" y="3338498"/>
                  <a:pt x="6032810" y="3311765"/>
                  <a:pt x="6041832" y="3332190"/>
                </a:cubicBezTo>
                <a:cubicBezTo>
                  <a:pt x="5996830" y="3313871"/>
                  <a:pt x="5961033" y="3350141"/>
                  <a:pt x="5923195" y="3359104"/>
                </a:cubicBezTo>
                <a:cubicBezTo>
                  <a:pt x="5887750" y="3340930"/>
                  <a:pt x="5853570" y="3365323"/>
                  <a:pt x="5770972" y="3369893"/>
                </a:cubicBezTo>
                <a:cubicBezTo>
                  <a:pt x="5731993" y="3348876"/>
                  <a:pt x="5705091" y="3385599"/>
                  <a:pt x="5632583" y="3357730"/>
                </a:cubicBezTo>
                <a:cubicBezTo>
                  <a:pt x="5594087" y="3357562"/>
                  <a:pt x="5606154" y="3357443"/>
                  <a:pt x="5539996" y="3352890"/>
                </a:cubicBezTo>
                <a:cubicBezTo>
                  <a:pt x="5439049" y="3348000"/>
                  <a:pt x="5408459" y="3356166"/>
                  <a:pt x="5315460" y="3350411"/>
                </a:cubicBezTo>
                <a:cubicBezTo>
                  <a:pt x="5211119" y="3348356"/>
                  <a:pt x="5208881" y="3372469"/>
                  <a:pt x="5072455" y="3338147"/>
                </a:cubicBezTo>
                <a:cubicBezTo>
                  <a:pt x="5061717" y="3354508"/>
                  <a:pt x="5045493" y="3355753"/>
                  <a:pt x="5016364" y="3348937"/>
                </a:cubicBezTo>
                <a:cubicBezTo>
                  <a:pt x="4965900" y="3349130"/>
                  <a:pt x="4977835" y="3389131"/>
                  <a:pt x="4922276" y="3366515"/>
                </a:cubicBezTo>
                <a:cubicBezTo>
                  <a:pt x="4935702" y="3387794"/>
                  <a:pt x="4828733" y="3377760"/>
                  <a:pt x="4856444" y="3399463"/>
                </a:cubicBezTo>
                <a:cubicBezTo>
                  <a:pt x="4827698" y="3420094"/>
                  <a:pt x="4805019" y="3388256"/>
                  <a:pt x="4775993" y="3406312"/>
                </a:cubicBezTo>
                <a:cubicBezTo>
                  <a:pt x="4744470" y="3406056"/>
                  <a:pt x="4706605" y="3394901"/>
                  <a:pt x="4667320" y="3397926"/>
                </a:cubicBezTo>
                <a:cubicBezTo>
                  <a:pt x="4613435" y="3387476"/>
                  <a:pt x="4608100" y="3410487"/>
                  <a:pt x="4540268" y="3424464"/>
                </a:cubicBezTo>
                <a:cubicBezTo>
                  <a:pt x="4508279" y="3412969"/>
                  <a:pt x="4485989" y="3420063"/>
                  <a:pt x="4465491" y="3433154"/>
                </a:cubicBezTo>
                <a:cubicBezTo>
                  <a:pt x="4396498" y="3432601"/>
                  <a:pt x="4338078" y="3453569"/>
                  <a:pt x="4262864" y="3464075"/>
                </a:cubicBezTo>
                <a:cubicBezTo>
                  <a:pt x="4180249" y="3483394"/>
                  <a:pt x="4225769" y="3479019"/>
                  <a:pt x="4175005" y="3493545"/>
                </a:cubicBezTo>
                <a:lnTo>
                  <a:pt x="4030100" y="3514212"/>
                </a:lnTo>
                <a:lnTo>
                  <a:pt x="3926631" y="3525304"/>
                </a:lnTo>
                <a:lnTo>
                  <a:pt x="3897306" y="3547095"/>
                </a:lnTo>
                <a:lnTo>
                  <a:pt x="3896886" y="3547500"/>
                </a:lnTo>
                <a:lnTo>
                  <a:pt x="3834004" y="3550510"/>
                </a:lnTo>
                <a:cubicBezTo>
                  <a:pt x="3800562" y="3554957"/>
                  <a:pt x="3734185" y="3568533"/>
                  <a:pt x="3696227" y="3574175"/>
                </a:cubicBezTo>
                <a:cubicBezTo>
                  <a:pt x="3661780" y="3570074"/>
                  <a:pt x="3640587" y="3551815"/>
                  <a:pt x="3652821" y="3580368"/>
                </a:cubicBezTo>
                <a:cubicBezTo>
                  <a:pt x="3641506" y="3579831"/>
                  <a:pt x="3634593" y="3582151"/>
                  <a:pt x="3629691" y="3585866"/>
                </a:cubicBezTo>
                <a:lnTo>
                  <a:pt x="3595018" y="3571623"/>
                </a:lnTo>
                <a:lnTo>
                  <a:pt x="3551656" y="3577800"/>
                </a:lnTo>
                <a:lnTo>
                  <a:pt x="3541558" y="3579797"/>
                </a:lnTo>
                <a:lnTo>
                  <a:pt x="3465708" y="3565931"/>
                </a:lnTo>
                <a:lnTo>
                  <a:pt x="3458313" y="3560366"/>
                </a:lnTo>
                <a:cubicBezTo>
                  <a:pt x="3450380" y="3556940"/>
                  <a:pt x="3439090" y="3555355"/>
                  <a:pt x="3420278" y="3557947"/>
                </a:cubicBezTo>
                <a:lnTo>
                  <a:pt x="3415952" y="3559424"/>
                </a:lnTo>
                <a:lnTo>
                  <a:pt x="3384432" y="3550905"/>
                </a:lnTo>
                <a:cubicBezTo>
                  <a:pt x="3374259" y="3547029"/>
                  <a:pt x="3265415" y="3542149"/>
                  <a:pt x="3258039" y="3535884"/>
                </a:cubicBezTo>
                <a:cubicBezTo>
                  <a:pt x="3138852" y="3551394"/>
                  <a:pt x="3130647" y="3523871"/>
                  <a:pt x="3015008" y="3528000"/>
                </a:cubicBezTo>
                <a:cubicBezTo>
                  <a:pt x="2914857" y="3486061"/>
                  <a:pt x="2851687" y="3511605"/>
                  <a:pt x="2761910" y="3505496"/>
                </a:cubicBezTo>
                <a:cubicBezTo>
                  <a:pt x="2676401" y="3501198"/>
                  <a:pt x="2636809" y="3514769"/>
                  <a:pt x="2521923" y="3514208"/>
                </a:cubicBezTo>
                <a:cubicBezTo>
                  <a:pt x="2400197" y="3505062"/>
                  <a:pt x="2222818" y="3509922"/>
                  <a:pt x="2085894" y="3490122"/>
                </a:cubicBezTo>
                <a:cubicBezTo>
                  <a:pt x="1978312" y="3483748"/>
                  <a:pt x="1977940" y="3488460"/>
                  <a:pt x="1936305" y="3487966"/>
                </a:cubicBezTo>
                <a:cubicBezTo>
                  <a:pt x="1922459" y="3490683"/>
                  <a:pt x="1849334" y="3482739"/>
                  <a:pt x="1836080" y="3487150"/>
                </a:cubicBezTo>
                <a:lnTo>
                  <a:pt x="1829133" y="3489437"/>
                </a:lnTo>
                <a:lnTo>
                  <a:pt x="1801140" y="3490787"/>
                </a:lnTo>
                <a:lnTo>
                  <a:pt x="1793476" y="3500921"/>
                </a:lnTo>
                <a:lnTo>
                  <a:pt x="1699923" y="3509706"/>
                </a:lnTo>
                <a:cubicBezTo>
                  <a:pt x="1637728" y="3485036"/>
                  <a:pt x="1584624" y="3514467"/>
                  <a:pt x="1474760" y="3513685"/>
                </a:cubicBezTo>
                <a:cubicBezTo>
                  <a:pt x="1445646" y="3505164"/>
                  <a:pt x="1329781" y="3484421"/>
                  <a:pt x="1308130" y="3496703"/>
                </a:cubicBezTo>
                <a:cubicBezTo>
                  <a:pt x="1287409" y="3498430"/>
                  <a:pt x="1265391" y="3492347"/>
                  <a:pt x="1252381" y="3506093"/>
                </a:cubicBezTo>
                <a:cubicBezTo>
                  <a:pt x="1232588" y="3522393"/>
                  <a:pt x="1170020" y="3491785"/>
                  <a:pt x="1174550" y="3512642"/>
                </a:cubicBezTo>
                <a:cubicBezTo>
                  <a:pt x="1119896" y="3512841"/>
                  <a:pt x="1000484" y="3507431"/>
                  <a:pt x="924455" y="3507283"/>
                </a:cubicBezTo>
                <a:cubicBezTo>
                  <a:pt x="887180" y="3483915"/>
                  <a:pt x="777361" y="3516071"/>
                  <a:pt x="718373" y="3511753"/>
                </a:cubicBezTo>
                <a:cubicBezTo>
                  <a:pt x="666588" y="3513355"/>
                  <a:pt x="661645" y="3525551"/>
                  <a:pt x="600444" y="3520899"/>
                </a:cubicBezTo>
                <a:cubicBezTo>
                  <a:pt x="491334" y="3516943"/>
                  <a:pt x="451794" y="3507522"/>
                  <a:pt x="351173" y="3495843"/>
                </a:cubicBezTo>
                <a:cubicBezTo>
                  <a:pt x="237121" y="3487112"/>
                  <a:pt x="235857" y="3499212"/>
                  <a:pt x="108372" y="3484386"/>
                </a:cubicBezTo>
                <a:cubicBezTo>
                  <a:pt x="86318" y="3481054"/>
                  <a:pt x="40657" y="3480329"/>
                  <a:pt x="6467" y="3476532"/>
                </a:cubicBezTo>
                <a:lnTo>
                  <a:pt x="0" y="3475412"/>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6" name="Rectangle 6">
            <a:extLst>
              <a:ext uri="{FF2B5EF4-FFF2-40B4-BE49-F238E27FC236}">
                <a16:creationId xmlns:a16="http://schemas.microsoft.com/office/drawing/2014/main" id="{48F779DE-4744-42D6-9C74-33EC94460C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21727" y="2190741"/>
            <a:ext cx="1348547" cy="407804"/>
          </a:xfrm>
          <a:custGeom>
            <a:avLst/>
            <a:gdLst>
              <a:gd name="connsiteX0" fmla="*/ 0 w 2142503"/>
              <a:gd name="connsiteY0" fmla="*/ 0 h 571500"/>
              <a:gd name="connsiteX1" fmla="*/ 2142503 w 2142503"/>
              <a:gd name="connsiteY1" fmla="*/ 0 h 571500"/>
              <a:gd name="connsiteX2" fmla="*/ 2142503 w 2142503"/>
              <a:gd name="connsiteY2" fmla="*/ 571500 h 571500"/>
              <a:gd name="connsiteX3" fmla="*/ 0 w 2142503"/>
              <a:gd name="connsiteY3" fmla="*/ 571500 h 571500"/>
              <a:gd name="connsiteX4" fmla="*/ 0 w 2142503"/>
              <a:gd name="connsiteY4" fmla="*/ 0 h 571500"/>
              <a:gd name="connsiteX0" fmla="*/ 0 w 2142503"/>
              <a:gd name="connsiteY0" fmla="*/ 0 h 582145"/>
              <a:gd name="connsiteX1" fmla="*/ 2142503 w 2142503"/>
              <a:gd name="connsiteY1" fmla="*/ 0 h 582145"/>
              <a:gd name="connsiteX2" fmla="*/ 2142503 w 2142503"/>
              <a:gd name="connsiteY2" fmla="*/ 571500 h 582145"/>
              <a:gd name="connsiteX3" fmla="*/ 2050917 w 2142503"/>
              <a:gd name="connsiteY3" fmla="*/ 582088 h 582145"/>
              <a:gd name="connsiteX4" fmla="*/ 0 w 2142503"/>
              <a:gd name="connsiteY4" fmla="*/ 571500 h 582145"/>
              <a:gd name="connsiteX5" fmla="*/ 0 w 2142503"/>
              <a:gd name="connsiteY5" fmla="*/ 0 h 582145"/>
              <a:gd name="connsiteX0" fmla="*/ 0 w 2159832"/>
              <a:gd name="connsiteY0" fmla="*/ 0 h 582145"/>
              <a:gd name="connsiteX1" fmla="*/ 2142503 w 2159832"/>
              <a:gd name="connsiteY1" fmla="*/ 0 h 582145"/>
              <a:gd name="connsiteX2" fmla="*/ 2159829 w 2159832"/>
              <a:gd name="connsiteY2" fmla="*/ 96526 h 582145"/>
              <a:gd name="connsiteX3" fmla="*/ 2142503 w 2159832"/>
              <a:gd name="connsiteY3" fmla="*/ 571500 h 582145"/>
              <a:gd name="connsiteX4" fmla="*/ 2050917 w 2159832"/>
              <a:gd name="connsiteY4" fmla="*/ 582088 h 582145"/>
              <a:gd name="connsiteX5" fmla="*/ 0 w 2159832"/>
              <a:gd name="connsiteY5" fmla="*/ 571500 h 582145"/>
              <a:gd name="connsiteX6" fmla="*/ 0 w 2159832"/>
              <a:gd name="connsiteY6" fmla="*/ 0 h 582145"/>
              <a:gd name="connsiteX0" fmla="*/ 0 w 2159832"/>
              <a:gd name="connsiteY0" fmla="*/ 12386 h 594531"/>
              <a:gd name="connsiteX1" fmla="*/ 67826 w 2159832"/>
              <a:gd name="connsiteY1" fmla="*/ 0 h 594531"/>
              <a:gd name="connsiteX2" fmla="*/ 2142503 w 2159832"/>
              <a:gd name="connsiteY2" fmla="*/ 12386 h 594531"/>
              <a:gd name="connsiteX3" fmla="*/ 2159829 w 2159832"/>
              <a:gd name="connsiteY3" fmla="*/ 108912 h 594531"/>
              <a:gd name="connsiteX4" fmla="*/ 2142503 w 2159832"/>
              <a:gd name="connsiteY4" fmla="*/ 583886 h 594531"/>
              <a:gd name="connsiteX5" fmla="*/ 2050917 w 2159832"/>
              <a:gd name="connsiteY5" fmla="*/ 594474 h 594531"/>
              <a:gd name="connsiteX6" fmla="*/ 0 w 2159832"/>
              <a:gd name="connsiteY6" fmla="*/ 583886 h 594531"/>
              <a:gd name="connsiteX7" fmla="*/ 0 w 2159832"/>
              <a:gd name="connsiteY7" fmla="*/ 12386 h 594531"/>
              <a:gd name="connsiteX0" fmla="*/ 0 w 2168908"/>
              <a:gd name="connsiteY0" fmla="*/ 26000 h 594531"/>
              <a:gd name="connsiteX1" fmla="*/ 76902 w 2168908"/>
              <a:gd name="connsiteY1" fmla="*/ 0 h 594531"/>
              <a:gd name="connsiteX2" fmla="*/ 2151579 w 2168908"/>
              <a:gd name="connsiteY2" fmla="*/ 12386 h 594531"/>
              <a:gd name="connsiteX3" fmla="*/ 2168905 w 2168908"/>
              <a:gd name="connsiteY3" fmla="*/ 108912 h 594531"/>
              <a:gd name="connsiteX4" fmla="*/ 2151579 w 2168908"/>
              <a:gd name="connsiteY4" fmla="*/ 583886 h 594531"/>
              <a:gd name="connsiteX5" fmla="*/ 2059993 w 2168908"/>
              <a:gd name="connsiteY5" fmla="*/ 594474 h 594531"/>
              <a:gd name="connsiteX6" fmla="*/ 9076 w 2168908"/>
              <a:gd name="connsiteY6" fmla="*/ 583886 h 594531"/>
              <a:gd name="connsiteX7" fmla="*/ 0 w 2168908"/>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147197 w 2316105"/>
              <a:gd name="connsiteY0" fmla="*/ 26000 h 594531"/>
              <a:gd name="connsiteX1" fmla="*/ 224099 w 2316105"/>
              <a:gd name="connsiteY1" fmla="*/ 0 h 594531"/>
              <a:gd name="connsiteX2" fmla="*/ 2298776 w 2316105"/>
              <a:gd name="connsiteY2" fmla="*/ 12386 h 594531"/>
              <a:gd name="connsiteX3" fmla="*/ 2316102 w 2316105"/>
              <a:gd name="connsiteY3" fmla="*/ 108912 h 594531"/>
              <a:gd name="connsiteX4" fmla="*/ 2298776 w 2316105"/>
              <a:gd name="connsiteY4" fmla="*/ 583886 h 594531"/>
              <a:gd name="connsiteX5" fmla="*/ 2207190 w 2316105"/>
              <a:gd name="connsiteY5" fmla="*/ 594474 h 594531"/>
              <a:gd name="connsiteX6" fmla="*/ 156273 w 2316105"/>
              <a:gd name="connsiteY6" fmla="*/ 583886 h 594531"/>
              <a:gd name="connsiteX7" fmla="*/ 142416 w 2316105"/>
              <a:gd name="connsiteY7" fmla="*/ 235975 h 594531"/>
              <a:gd name="connsiteX8" fmla="*/ 147197 w 2316105"/>
              <a:gd name="connsiteY8" fmla="*/ 26000 h 594531"/>
              <a:gd name="connsiteX0" fmla="*/ 154684 w 2323592"/>
              <a:gd name="connsiteY0" fmla="*/ 26000 h 594531"/>
              <a:gd name="connsiteX1" fmla="*/ 231586 w 2323592"/>
              <a:gd name="connsiteY1" fmla="*/ 0 h 594531"/>
              <a:gd name="connsiteX2" fmla="*/ 2306263 w 2323592"/>
              <a:gd name="connsiteY2" fmla="*/ 12386 h 594531"/>
              <a:gd name="connsiteX3" fmla="*/ 2323589 w 2323592"/>
              <a:gd name="connsiteY3" fmla="*/ 108912 h 594531"/>
              <a:gd name="connsiteX4" fmla="*/ 2306263 w 2323592"/>
              <a:gd name="connsiteY4" fmla="*/ 583886 h 594531"/>
              <a:gd name="connsiteX5" fmla="*/ 2214677 w 2323592"/>
              <a:gd name="connsiteY5" fmla="*/ 594474 h 594531"/>
              <a:gd name="connsiteX6" fmla="*/ 163760 w 2323592"/>
              <a:gd name="connsiteY6" fmla="*/ 583886 h 594531"/>
              <a:gd name="connsiteX7" fmla="*/ 158979 w 2323592"/>
              <a:gd name="connsiteY7" fmla="*/ 403879 h 594531"/>
              <a:gd name="connsiteX8" fmla="*/ 149903 w 2323592"/>
              <a:gd name="connsiteY8" fmla="*/ 235975 h 594531"/>
              <a:gd name="connsiteX9" fmla="*/ 154684 w 2323592"/>
              <a:gd name="connsiteY9" fmla="*/ 26000 h 594531"/>
              <a:gd name="connsiteX0" fmla="*/ 13665 w 2182573"/>
              <a:gd name="connsiteY0" fmla="*/ 26000 h 594531"/>
              <a:gd name="connsiteX1" fmla="*/ 90567 w 2182573"/>
              <a:gd name="connsiteY1" fmla="*/ 0 h 594531"/>
              <a:gd name="connsiteX2" fmla="*/ 2165244 w 2182573"/>
              <a:gd name="connsiteY2" fmla="*/ 12386 h 594531"/>
              <a:gd name="connsiteX3" fmla="*/ 2182570 w 2182573"/>
              <a:gd name="connsiteY3" fmla="*/ 108912 h 594531"/>
              <a:gd name="connsiteX4" fmla="*/ 2165244 w 2182573"/>
              <a:gd name="connsiteY4" fmla="*/ 583886 h 594531"/>
              <a:gd name="connsiteX5" fmla="*/ 2073658 w 2182573"/>
              <a:gd name="connsiteY5" fmla="*/ 594474 h 594531"/>
              <a:gd name="connsiteX6" fmla="*/ 22741 w 2182573"/>
              <a:gd name="connsiteY6" fmla="*/ 583886 h 594531"/>
              <a:gd name="connsiteX7" fmla="*/ 17960 w 2182573"/>
              <a:gd name="connsiteY7" fmla="*/ 403879 h 594531"/>
              <a:gd name="connsiteX8" fmla="*/ 8884 w 2182573"/>
              <a:gd name="connsiteY8" fmla="*/ 235975 h 594531"/>
              <a:gd name="connsiteX9" fmla="*/ 13665 w 2182573"/>
              <a:gd name="connsiteY9" fmla="*/ 26000 h 594531"/>
              <a:gd name="connsiteX0" fmla="*/ 13665 w 2202120"/>
              <a:gd name="connsiteY0" fmla="*/ 26000 h 594531"/>
              <a:gd name="connsiteX1" fmla="*/ 90567 w 2202120"/>
              <a:gd name="connsiteY1" fmla="*/ 0 h 594531"/>
              <a:gd name="connsiteX2" fmla="*/ 2165244 w 2202120"/>
              <a:gd name="connsiteY2" fmla="*/ 12386 h 594531"/>
              <a:gd name="connsiteX3" fmla="*/ 2182570 w 2202120"/>
              <a:gd name="connsiteY3" fmla="*/ 108912 h 594531"/>
              <a:gd name="connsiteX4" fmla="*/ 2192471 w 2202120"/>
              <a:gd name="connsiteY4" fmla="*/ 583886 h 594531"/>
              <a:gd name="connsiteX5" fmla="*/ 2073658 w 2202120"/>
              <a:gd name="connsiteY5" fmla="*/ 594474 h 594531"/>
              <a:gd name="connsiteX6" fmla="*/ 22741 w 2202120"/>
              <a:gd name="connsiteY6" fmla="*/ 583886 h 594531"/>
              <a:gd name="connsiteX7" fmla="*/ 17960 w 2202120"/>
              <a:gd name="connsiteY7" fmla="*/ 403879 h 594531"/>
              <a:gd name="connsiteX8" fmla="*/ 8884 w 2202120"/>
              <a:gd name="connsiteY8" fmla="*/ 235975 h 594531"/>
              <a:gd name="connsiteX9" fmla="*/ 13665 w 2202120"/>
              <a:gd name="connsiteY9" fmla="*/ 26000 h 594531"/>
              <a:gd name="connsiteX0" fmla="*/ 13665 w 2202036"/>
              <a:gd name="connsiteY0" fmla="*/ 26000 h 594531"/>
              <a:gd name="connsiteX1" fmla="*/ 90567 w 2202036"/>
              <a:gd name="connsiteY1" fmla="*/ 0 h 594531"/>
              <a:gd name="connsiteX2" fmla="*/ 2165244 w 2202036"/>
              <a:gd name="connsiteY2" fmla="*/ 12386 h 594531"/>
              <a:gd name="connsiteX3" fmla="*/ 2182570 w 2202036"/>
              <a:gd name="connsiteY3" fmla="*/ 108912 h 594531"/>
              <a:gd name="connsiteX4" fmla="*/ 2191645 w 2202036"/>
              <a:gd name="connsiteY4" fmla="*/ 422031 h 594531"/>
              <a:gd name="connsiteX5" fmla="*/ 2192471 w 2202036"/>
              <a:gd name="connsiteY5" fmla="*/ 583886 h 594531"/>
              <a:gd name="connsiteX6" fmla="*/ 2073658 w 2202036"/>
              <a:gd name="connsiteY6" fmla="*/ 594474 h 594531"/>
              <a:gd name="connsiteX7" fmla="*/ 22741 w 2202036"/>
              <a:gd name="connsiteY7" fmla="*/ 583886 h 594531"/>
              <a:gd name="connsiteX8" fmla="*/ 17960 w 2202036"/>
              <a:gd name="connsiteY8" fmla="*/ 403879 h 594531"/>
              <a:gd name="connsiteX9" fmla="*/ 8884 w 2202036"/>
              <a:gd name="connsiteY9" fmla="*/ 235975 h 594531"/>
              <a:gd name="connsiteX10" fmla="*/ 13665 w 2202036"/>
              <a:gd name="connsiteY10" fmla="*/ 26000 h 594531"/>
              <a:gd name="connsiteX0" fmla="*/ 142254 w 2330625"/>
              <a:gd name="connsiteY0" fmla="*/ 26000 h 594531"/>
              <a:gd name="connsiteX1" fmla="*/ 219156 w 2330625"/>
              <a:gd name="connsiteY1" fmla="*/ 0 h 594531"/>
              <a:gd name="connsiteX2" fmla="*/ 2293833 w 2330625"/>
              <a:gd name="connsiteY2" fmla="*/ 12386 h 594531"/>
              <a:gd name="connsiteX3" fmla="*/ 2311159 w 2330625"/>
              <a:gd name="connsiteY3" fmla="*/ 108912 h 594531"/>
              <a:gd name="connsiteX4" fmla="*/ 2320234 w 2330625"/>
              <a:gd name="connsiteY4" fmla="*/ 422031 h 594531"/>
              <a:gd name="connsiteX5" fmla="*/ 2321060 w 2330625"/>
              <a:gd name="connsiteY5" fmla="*/ 583886 h 594531"/>
              <a:gd name="connsiteX6" fmla="*/ 2202247 w 2330625"/>
              <a:gd name="connsiteY6" fmla="*/ 594474 h 594531"/>
              <a:gd name="connsiteX7" fmla="*/ 151330 w 2330625"/>
              <a:gd name="connsiteY7" fmla="*/ 583886 h 594531"/>
              <a:gd name="connsiteX8" fmla="*/ 155624 w 2330625"/>
              <a:gd name="connsiteY8" fmla="*/ 512790 h 594531"/>
              <a:gd name="connsiteX9" fmla="*/ 146549 w 2330625"/>
              <a:gd name="connsiteY9" fmla="*/ 403879 h 594531"/>
              <a:gd name="connsiteX10" fmla="*/ 137473 w 2330625"/>
              <a:gd name="connsiteY10" fmla="*/ 235975 h 594531"/>
              <a:gd name="connsiteX11" fmla="*/ 142254 w 2330625"/>
              <a:gd name="connsiteY11" fmla="*/ 26000 h 594531"/>
              <a:gd name="connsiteX0" fmla="*/ 13413 w 2201784"/>
              <a:gd name="connsiteY0" fmla="*/ 26000 h 594531"/>
              <a:gd name="connsiteX1" fmla="*/ 90315 w 2201784"/>
              <a:gd name="connsiteY1" fmla="*/ 0 h 594531"/>
              <a:gd name="connsiteX2" fmla="*/ 2164992 w 2201784"/>
              <a:gd name="connsiteY2" fmla="*/ 12386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 name="connsiteX0" fmla="*/ 13413 w 2201784"/>
              <a:gd name="connsiteY0" fmla="*/ 26000 h 594531"/>
              <a:gd name="connsiteX1" fmla="*/ 90315 w 2201784"/>
              <a:gd name="connsiteY1" fmla="*/ 0 h 594531"/>
              <a:gd name="connsiteX2" fmla="*/ 2170127 w 2201784"/>
              <a:gd name="connsiteY2" fmla="*/ 33245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 name="connsiteX0" fmla="*/ 13413 w 2201784"/>
              <a:gd name="connsiteY0" fmla="*/ 26000 h 594531"/>
              <a:gd name="connsiteX1" fmla="*/ 90315 w 2201784"/>
              <a:gd name="connsiteY1" fmla="*/ 0 h 594531"/>
              <a:gd name="connsiteX2" fmla="*/ 2170127 w 2201784"/>
              <a:gd name="connsiteY2" fmla="*/ 33245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01784" h="594531">
                <a:moveTo>
                  <a:pt x="13413" y="26000"/>
                </a:moveTo>
                <a:cubicBezTo>
                  <a:pt x="37534" y="24897"/>
                  <a:pt x="66194" y="1103"/>
                  <a:pt x="90315" y="0"/>
                </a:cubicBezTo>
                <a:cubicBezTo>
                  <a:pt x="781874" y="4129"/>
                  <a:pt x="1607589" y="24681"/>
                  <a:pt x="2170127" y="33245"/>
                </a:cubicBezTo>
                <a:cubicBezTo>
                  <a:pt x="2169852" y="63908"/>
                  <a:pt x="2182593" y="78249"/>
                  <a:pt x="2182318" y="108912"/>
                </a:cubicBezTo>
                <a:cubicBezTo>
                  <a:pt x="2188231" y="177186"/>
                  <a:pt x="2189743" y="342869"/>
                  <a:pt x="2191393" y="422031"/>
                </a:cubicBezTo>
                <a:cubicBezTo>
                  <a:pt x="2193043" y="501193"/>
                  <a:pt x="2213396" y="555146"/>
                  <a:pt x="2192219" y="583886"/>
                </a:cubicBezTo>
                <a:cubicBezTo>
                  <a:pt x="2172279" y="582877"/>
                  <a:pt x="2093346" y="595483"/>
                  <a:pt x="2073406" y="594474"/>
                </a:cubicBezTo>
                <a:lnTo>
                  <a:pt x="22489" y="583886"/>
                </a:lnTo>
                <a:cubicBezTo>
                  <a:pt x="5849" y="592962"/>
                  <a:pt x="27580" y="542791"/>
                  <a:pt x="26783" y="512790"/>
                </a:cubicBezTo>
                <a:cubicBezTo>
                  <a:pt x="25986" y="482789"/>
                  <a:pt x="18464" y="450015"/>
                  <a:pt x="17708" y="403879"/>
                </a:cubicBezTo>
                <a:cubicBezTo>
                  <a:pt x="16952" y="357743"/>
                  <a:pt x="-14855" y="308787"/>
                  <a:pt x="8632" y="235975"/>
                </a:cubicBezTo>
                <a:cubicBezTo>
                  <a:pt x="7119" y="142994"/>
                  <a:pt x="-201" y="65329"/>
                  <a:pt x="13413" y="26000"/>
                </a:cubicBezTo>
                <a:close/>
              </a:path>
            </a:pathLst>
          </a:custGeom>
          <a:solidFill>
            <a:srgbClr val="D9D4D0">
              <a:alpha val="35000"/>
            </a:srgbClr>
          </a:solidFill>
          <a:ln>
            <a:noFill/>
          </a:ln>
          <a:effectLst>
            <a:softEdge rad="63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Объект 2">
            <a:extLst>
              <a:ext uri="{FF2B5EF4-FFF2-40B4-BE49-F238E27FC236}">
                <a16:creationId xmlns:a16="http://schemas.microsoft.com/office/drawing/2014/main" id="{4D9FDC40-F613-A6CF-9AA2-9E3450E50B03}"/>
              </a:ext>
            </a:extLst>
          </p:cNvPr>
          <p:cNvSpPr>
            <a:spLocks noGrp="1"/>
          </p:cNvSpPr>
          <p:nvPr>
            <p:ph idx="1"/>
          </p:nvPr>
        </p:nvSpPr>
        <p:spPr>
          <a:xfrm>
            <a:off x="1941207" y="2752316"/>
            <a:ext cx="8309586" cy="2756848"/>
          </a:xfrm>
        </p:spPr>
        <p:txBody>
          <a:bodyPr vert="horz" lIns="91440" tIns="45720" rIns="91440" bIns="45720" rtlCol="0">
            <a:normAutofit/>
          </a:bodyPr>
          <a:lstStyle/>
          <a:p>
            <a:pPr>
              <a:buNone/>
            </a:pPr>
            <a:endParaRPr lang="ru-RU" sz="1400">
              <a:ea typeface="Calibri"/>
              <a:cs typeface="Calibri"/>
            </a:endParaRPr>
          </a:p>
          <a:p>
            <a:pPr>
              <a:buNone/>
            </a:pPr>
            <a:r>
              <a:rPr lang="ru-RU" sz="1400">
                <a:latin typeface="Times New Roman"/>
                <a:ea typeface="+mn-lt"/>
                <a:cs typeface="+mn-lt"/>
              </a:rPr>
              <a:t>В современном динамичном бизнес-окружении успешное достижение целей становится важнейшей задачей для организаций любого масштаба. Целевые исследования представляют собой системный подход, который помогает определить, что именно необходимо сделать для достижения желаемых результатов. Этот процесс включает в себя не только формулирование целей, но и установление взаимосвязей между ними, а также разработку конкретных задач, которые необходимо выполнить.</a:t>
            </a:r>
            <a:endParaRPr lang="ru-RU" sz="1400">
              <a:latin typeface="Times New Roman"/>
              <a:cs typeface="Times New Roman"/>
            </a:endParaRPr>
          </a:p>
          <a:p>
            <a:pPr>
              <a:buNone/>
            </a:pPr>
            <a:r>
              <a:rPr lang="ru-RU" sz="1400">
                <a:latin typeface="Times New Roman"/>
                <a:ea typeface="+mn-lt"/>
                <a:cs typeface="+mn-lt"/>
              </a:rPr>
              <a:t>Целевые исследования помогают организациям:</a:t>
            </a:r>
            <a:endParaRPr lang="ru-RU" sz="1400">
              <a:latin typeface="Times New Roman"/>
              <a:cs typeface="Times New Roman"/>
            </a:endParaRPr>
          </a:p>
          <a:p>
            <a:pPr>
              <a:buFont typeface="Arial"/>
              <a:buChar char="•"/>
            </a:pPr>
            <a:r>
              <a:rPr lang="ru-RU" sz="1400" b="1">
                <a:latin typeface="Times New Roman"/>
                <a:ea typeface="+mn-lt"/>
                <a:cs typeface="+mn-lt"/>
              </a:rPr>
              <a:t>Определить стратегическое направление</a:t>
            </a:r>
            <a:r>
              <a:rPr lang="ru-RU" sz="1400">
                <a:latin typeface="Times New Roman"/>
                <a:ea typeface="+mn-lt"/>
                <a:cs typeface="+mn-lt"/>
              </a:rPr>
              <a:t>: чётко сформулированные цели позволяют определить приоритеты и ресурсы, необходимые для их достижения.</a:t>
            </a:r>
            <a:endParaRPr lang="ru-RU" sz="1400">
              <a:latin typeface="Times New Roman"/>
              <a:cs typeface="Times New Roman"/>
            </a:endParaRPr>
          </a:p>
          <a:p>
            <a:pPr>
              <a:buFont typeface="Arial"/>
              <a:buChar char="•"/>
            </a:pPr>
            <a:r>
              <a:rPr lang="ru-RU" sz="1400" b="1">
                <a:latin typeface="Times New Roman"/>
                <a:ea typeface="+mn-lt"/>
                <a:cs typeface="+mn-lt"/>
              </a:rPr>
              <a:t>Упорядочить действия</a:t>
            </a:r>
            <a:r>
              <a:rPr lang="ru-RU" sz="1400">
                <a:latin typeface="Times New Roman"/>
                <a:ea typeface="+mn-lt"/>
                <a:cs typeface="+mn-lt"/>
              </a:rPr>
              <a:t>: логическая структура целей и задач обеспечивает последовательность действий и помогает избежать хаоса.</a:t>
            </a:r>
            <a:endParaRPr lang="ru-RU" sz="1400">
              <a:latin typeface="Times New Roman"/>
              <a:cs typeface="Times New Roman"/>
            </a:endParaRPr>
          </a:p>
          <a:p>
            <a:pPr>
              <a:buFont typeface="Arial"/>
              <a:buChar char="•"/>
            </a:pPr>
            <a:endParaRPr lang="ru-RU" sz="1400">
              <a:latin typeface="Times New Roman"/>
              <a:ea typeface="Calibri"/>
              <a:cs typeface="Calibri"/>
            </a:endParaRPr>
          </a:p>
          <a:p>
            <a:pPr marL="0" indent="0">
              <a:buNone/>
            </a:pPr>
            <a:endParaRPr lang="ru-RU" sz="1400">
              <a:ea typeface="Calibri" panose="020F0502020204030204"/>
              <a:cs typeface="Calibri" panose="020F0502020204030204"/>
            </a:endParaRPr>
          </a:p>
        </p:txBody>
      </p:sp>
    </p:spTree>
    <p:extLst>
      <p:ext uri="{BB962C8B-B14F-4D97-AF65-F5344CB8AC3E}">
        <p14:creationId xmlns:p14="http://schemas.microsoft.com/office/powerpoint/2010/main" val="29556403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4697CDA-BDB7-4883-B48B-1D4EDB2F0E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11026190-6B62-46DB-B5FF-9E0FF9BDCD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66DA0389-D66E-4727-8EFB-E60E6C412F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64693" y="870265"/>
            <a:ext cx="9662615" cy="1603018"/>
          </a:xfrm>
          <a:custGeom>
            <a:avLst/>
            <a:gdLst>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577675 w 9662615"/>
              <a:gd name="connsiteY20" fmla="*/ 1370461 h 1583140"/>
              <a:gd name="connsiteX21" fmla="*/ 7466069 w 9662615"/>
              <a:gd name="connsiteY21" fmla="*/ 1377654 h 1583140"/>
              <a:gd name="connsiteX22" fmla="*/ 7435155 w 9662615"/>
              <a:gd name="connsiteY22" fmla="*/ 1397159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5995105 w 9662615"/>
              <a:gd name="connsiteY36" fmla="*/ 1435236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155638 w 9662615"/>
              <a:gd name="connsiteY47" fmla="*/ 1521938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652930 w 9662615"/>
              <a:gd name="connsiteY68" fmla="*/ 1539961 h 1583140"/>
              <a:gd name="connsiteX69" fmla="*/ 4422155 w 9662615"/>
              <a:gd name="connsiteY69" fmla="*/ 1542059 h 1583140"/>
              <a:gd name="connsiteX70" fmla="*/ 4221826 w 9662615"/>
              <a:gd name="connsiteY70" fmla="*/ 1508923 h 1583140"/>
              <a:gd name="connsiteX71" fmla="*/ 4096601 w 9662615"/>
              <a:gd name="connsiteY71" fmla="*/ 1510961 h 1583140"/>
              <a:gd name="connsiteX72" fmla="*/ 4055448 w 9662615"/>
              <a:gd name="connsiteY72" fmla="*/ 1528913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505921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577675 w 9662615"/>
              <a:gd name="connsiteY20" fmla="*/ 1370461 h 1583140"/>
              <a:gd name="connsiteX21" fmla="*/ 7466069 w 9662615"/>
              <a:gd name="connsiteY21" fmla="*/ 1377654 h 1583140"/>
              <a:gd name="connsiteX22" fmla="*/ 7435155 w 9662615"/>
              <a:gd name="connsiteY22" fmla="*/ 1397159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5995105 w 9662615"/>
              <a:gd name="connsiteY36" fmla="*/ 1435236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155638 w 9662615"/>
              <a:gd name="connsiteY47" fmla="*/ 1521938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652930 w 9662615"/>
              <a:gd name="connsiteY68" fmla="*/ 1539961 h 1583140"/>
              <a:gd name="connsiteX69" fmla="*/ 4422155 w 9662615"/>
              <a:gd name="connsiteY69" fmla="*/ 1542059 h 1583140"/>
              <a:gd name="connsiteX70" fmla="*/ 4221826 w 9662615"/>
              <a:gd name="connsiteY70" fmla="*/ 1508923 h 1583140"/>
              <a:gd name="connsiteX71" fmla="*/ 4096601 w 9662615"/>
              <a:gd name="connsiteY71" fmla="*/ 1510961 h 1583140"/>
              <a:gd name="connsiteX72" fmla="*/ 3986537 w 9662615"/>
              <a:gd name="connsiteY72" fmla="*/ 1523612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505921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577675 w 9662615"/>
              <a:gd name="connsiteY20" fmla="*/ 1370461 h 1583140"/>
              <a:gd name="connsiteX21" fmla="*/ 7466069 w 9662615"/>
              <a:gd name="connsiteY21" fmla="*/ 1377654 h 1583140"/>
              <a:gd name="connsiteX22" fmla="*/ 7435155 w 9662615"/>
              <a:gd name="connsiteY22" fmla="*/ 1397159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5995105 w 9662615"/>
              <a:gd name="connsiteY36" fmla="*/ 1435236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155638 w 9662615"/>
              <a:gd name="connsiteY47" fmla="*/ 1521938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652930 w 9662615"/>
              <a:gd name="connsiteY68" fmla="*/ 1539961 h 1583140"/>
              <a:gd name="connsiteX69" fmla="*/ 4422155 w 9662615"/>
              <a:gd name="connsiteY69" fmla="*/ 1542059 h 1583140"/>
              <a:gd name="connsiteX70" fmla="*/ 4221826 w 9662615"/>
              <a:gd name="connsiteY70" fmla="*/ 1508923 h 1583140"/>
              <a:gd name="connsiteX71" fmla="*/ 4096601 w 9662615"/>
              <a:gd name="connsiteY71" fmla="*/ 1510961 h 1583140"/>
              <a:gd name="connsiteX72" fmla="*/ 3970635 w 9662615"/>
              <a:gd name="connsiteY72" fmla="*/ 1544815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505921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577675 w 9662615"/>
              <a:gd name="connsiteY20" fmla="*/ 1370461 h 1583140"/>
              <a:gd name="connsiteX21" fmla="*/ 7466069 w 9662615"/>
              <a:gd name="connsiteY21" fmla="*/ 1377654 h 1583140"/>
              <a:gd name="connsiteX22" fmla="*/ 7435155 w 9662615"/>
              <a:gd name="connsiteY22" fmla="*/ 1397159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5995105 w 9662615"/>
              <a:gd name="connsiteY36" fmla="*/ 1435236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155638 w 9662615"/>
              <a:gd name="connsiteY47" fmla="*/ 1521938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652930 w 9662615"/>
              <a:gd name="connsiteY68" fmla="*/ 1539961 h 1583140"/>
              <a:gd name="connsiteX69" fmla="*/ 4422155 w 9662615"/>
              <a:gd name="connsiteY69" fmla="*/ 1542059 h 1583140"/>
              <a:gd name="connsiteX70" fmla="*/ 4221826 w 9662615"/>
              <a:gd name="connsiteY70" fmla="*/ 1508923 h 1583140"/>
              <a:gd name="connsiteX71" fmla="*/ 4096601 w 9662615"/>
              <a:gd name="connsiteY71" fmla="*/ 1510961 h 1583140"/>
              <a:gd name="connsiteX72" fmla="*/ 3970635 w 9662615"/>
              <a:gd name="connsiteY72" fmla="*/ 1544815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505921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577675 w 9662615"/>
              <a:gd name="connsiteY20" fmla="*/ 1370461 h 1583140"/>
              <a:gd name="connsiteX21" fmla="*/ 7466069 w 9662615"/>
              <a:gd name="connsiteY21" fmla="*/ 1377654 h 1583140"/>
              <a:gd name="connsiteX22" fmla="*/ 7435155 w 9662615"/>
              <a:gd name="connsiteY22" fmla="*/ 1397159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5995105 w 9662615"/>
              <a:gd name="connsiteY36" fmla="*/ 1435236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155638 w 9662615"/>
              <a:gd name="connsiteY47" fmla="*/ 1521938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652930 w 9662615"/>
              <a:gd name="connsiteY68" fmla="*/ 1539961 h 1583140"/>
              <a:gd name="connsiteX69" fmla="*/ 4422155 w 9662615"/>
              <a:gd name="connsiteY69" fmla="*/ 1542059 h 1583140"/>
              <a:gd name="connsiteX70" fmla="*/ 4221826 w 9662615"/>
              <a:gd name="connsiteY70" fmla="*/ 1508923 h 1583140"/>
              <a:gd name="connsiteX71" fmla="*/ 4096601 w 9662615"/>
              <a:gd name="connsiteY71" fmla="*/ 1510961 h 1583140"/>
              <a:gd name="connsiteX72" fmla="*/ 3970635 w 9662615"/>
              <a:gd name="connsiteY72" fmla="*/ 1544815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505921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577675 w 9662615"/>
              <a:gd name="connsiteY20" fmla="*/ 1370461 h 1583140"/>
              <a:gd name="connsiteX21" fmla="*/ 7466069 w 9662615"/>
              <a:gd name="connsiteY21" fmla="*/ 1377654 h 1583140"/>
              <a:gd name="connsiteX22" fmla="*/ 7435155 w 9662615"/>
              <a:gd name="connsiteY22" fmla="*/ 1397159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5995105 w 9662615"/>
              <a:gd name="connsiteY36" fmla="*/ 1435236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155638 w 9662615"/>
              <a:gd name="connsiteY47" fmla="*/ 1521938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10961 h 1583140"/>
              <a:gd name="connsiteX72" fmla="*/ 3970635 w 9662615"/>
              <a:gd name="connsiteY72" fmla="*/ 1544815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505921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577675 w 9662615"/>
              <a:gd name="connsiteY20" fmla="*/ 1370461 h 1583140"/>
              <a:gd name="connsiteX21" fmla="*/ 7466069 w 9662615"/>
              <a:gd name="connsiteY21" fmla="*/ 1377654 h 1583140"/>
              <a:gd name="connsiteX22" fmla="*/ 7435155 w 9662615"/>
              <a:gd name="connsiteY22" fmla="*/ 1397159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5995105 w 9662615"/>
              <a:gd name="connsiteY36" fmla="*/ 1435236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10961 h 1583140"/>
              <a:gd name="connsiteX72" fmla="*/ 3970635 w 9662615"/>
              <a:gd name="connsiteY72" fmla="*/ 1544815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505921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577675 w 9662615"/>
              <a:gd name="connsiteY20" fmla="*/ 1370461 h 1583140"/>
              <a:gd name="connsiteX21" fmla="*/ 7466069 w 9662615"/>
              <a:gd name="connsiteY21" fmla="*/ 1377654 h 1583140"/>
              <a:gd name="connsiteX22" fmla="*/ 7435155 w 9662615"/>
              <a:gd name="connsiteY22" fmla="*/ 1397159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10961 h 1583140"/>
              <a:gd name="connsiteX72" fmla="*/ 3970635 w 9662615"/>
              <a:gd name="connsiteY72" fmla="*/ 1544815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505921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577675 w 9662615"/>
              <a:gd name="connsiteY20" fmla="*/ 1370461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10961 h 1583140"/>
              <a:gd name="connsiteX72" fmla="*/ 3970635 w 9662615"/>
              <a:gd name="connsiteY72" fmla="*/ 1544815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505921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10961 h 1583140"/>
              <a:gd name="connsiteX72" fmla="*/ 3970635 w 9662615"/>
              <a:gd name="connsiteY72" fmla="*/ 1544815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505921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10961 h 1583140"/>
              <a:gd name="connsiteX72" fmla="*/ 3970635 w 9662615"/>
              <a:gd name="connsiteY72" fmla="*/ 1544815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601337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21563 h 1583140"/>
              <a:gd name="connsiteX72" fmla="*/ 3970635 w 9662615"/>
              <a:gd name="connsiteY72" fmla="*/ 1544815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601337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21563 h 1583140"/>
              <a:gd name="connsiteX72" fmla="*/ 3970635 w 9662615"/>
              <a:gd name="connsiteY72" fmla="*/ 1544815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601337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21563 h 1583140"/>
              <a:gd name="connsiteX72" fmla="*/ 3970635 w 9662615"/>
              <a:gd name="connsiteY72" fmla="*/ 1544815 h 1583140"/>
              <a:gd name="connsiteX73" fmla="*/ 3743791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601337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21563 h 1583140"/>
              <a:gd name="connsiteX72" fmla="*/ 3970635 w 9662615"/>
              <a:gd name="connsiteY72" fmla="*/ 1544815 h 1583140"/>
              <a:gd name="connsiteX73" fmla="*/ 3833906 w 9662615"/>
              <a:gd name="connsiteY73" fmla="*/ 1516637 h 1583140"/>
              <a:gd name="connsiteX74" fmla="*/ 3664453 w 9662615"/>
              <a:gd name="connsiteY74" fmla="*/ 1521660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601337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21563 h 1583140"/>
              <a:gd name="connsiteX72" fmla="*/ 3970635 w 9662615"/>
              <a:gd name="connsiteY72" fmla="*/ 1544815 h 1583140"/>
              <a:gd name="connsiteX73" fmla="*/ 3833906 w 9662615"/>
              <a:gd name="connsiteY73" fmla="*/ 1516637 h 1583140"/>
              <a:gd name="connsiteX74" fmla="*/ 3696258 w 9662615"/>
              <a:gd name="connsiteY74" fmla="*/ 1537563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67911 w 9662615"/>
              <a:gd name="connsiteY81" fmla="*/ 1526618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601337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21563 h 1583140"/>
              <a:gd name="connsiteX72" fmla="*/ 3970635 w 9662615"/>
              <a:gd name="connsiteY72" fmla="*/ 1544815 h 1583140"/>
              <a:gd name="connsiteX73" fmla="*/ 3833906 w 9662615"/>
              <a:gd name="connsiteY73" fmla="*/ 1516637 h 1583140"/>
              <a:gd name="connsiteX74" fmla="*/ 3696258 w 9662615"/>
              <a:gd name="connsiteY74" fmla="*/ 1537563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30805 w 9662615"/>
              <a:gd name="connsiteY81" fmla="*/ 1542521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59871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601337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21563 h 1583140"/>
              <a:gd name="connsiteX72" fmla="*/ 3970635 w 9662615"/>
              <a:gd name="connsiteY72" fmla="*/ 1544815 h 1583140"/>
              <a:gd name="connsiteX73" fmla="*/ 3833906 w 9662615"/>
              <a:gd name="connsiteY73" fmla="*/ 1516637 h 1583140"/>
              <a:gd name="connsiteX74" fmla="*/ 3696258 w 9662615"/>
              <a:gd name="connsiteY74" fmla="*/ 1537563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30805 w 9662615"/>
              <a:gd name="connsiteY81" fmla="*/ 1542521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91676 w 9662615"/>
              <a:gd name="connsiteY91" fmla="*/ 1500859 h 1583140"/>
              <a:gd name="connsiteX92" fmla="*/ 2330328 w 9662615"/>
              <a:gd name="connsiteY92" fmla="*/ 1499441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601337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082104 w 9662615"/>
              <a:gd name="connsiteY49" fmla="*/ 1547781 h 1583140"/>
              <a:gd name="connsiteX50" fmla="*/ 5059484 w 9662615"/>
              <a:gd name="connsiteY50" fmla="*/ 1546802 h 1583140"/>
              <a:gd name="connsiteX51" fmla="*/ 5050958 w 9662615"/>
              <a:gd name="connsiteY51" fmla="*/ 1545776 h 1583140"/>
              <a:gd name="connsiteX52" fmla="*/ 5038524 w 9662615"/>
              <a:gd name="connsiteY52" fmla="*/ 1545675 h 1583140"/>
              <a:gd name="connsiteX53" fmla="*/ 5038223 w 9662615"/>
              <a:gd name="connsiteY53" fmla="*/ 1545881 h 1583140"/>
              <a:gd name="connsiteX54" fmla="*/ 5026564 w 9662615"/>
              <a:gd name="connsiteY54" fmla="*/ 1545376 h 1583140"/>
              <a:gd name="connsiteX55" fmla="*/ 4969433 w 9662615"/>
              <a:gd name="connsiteY55" fmla="*/ 1540263 h 1583140"/>
              <a:gd name="connsiteX56" fmla="*/ 4894799 w 9662615"/>
              <a:gd name="connsiteY56" fmla="*/ 1559476 h 1583140"/>
              <a:gd name="connsiteX57" fmla="*/ 4863775 w 9662615"/>
              <a:gd name="connsiteY57" fmla="*/ 1562633 h 1583140"/>
              <a:gd name="connsiteX58" fmla="*/ 4847242 w 9662615"/>
              <a:gd name="connsiteY58" fmla="*/ 1565435 h 1583140"/>
              <a:gd name="connsiteX59" fmla="*/ 4846237 w 9662615"/>
              <a:gd name="connsiteY59" fmla="*/ 1566331 h 1583140"/>
              <a:gd name="connsiteX60" fmla="*/ 4791466 w 9662615"/>
              <a:gd name="connsiteY60" fmla="*/ 1561324 h 1583140"/>
              <a:gd name="connsiteX61" fmla="*/ 4784247 w 9662615"/>
              <a:gd name="connsiteY61" fmla="*/ 1562342 h 1583140"/>
              <a:gd name="connsiteX62" fmla="*/ 4748477 w 9662615"/>
              <a:gd name="connsiteY62" fmla="*/ 1556925 h 1583140"/>
              <a:gd name="connsiteX63" fmla="*/ 4730033 w 9662615"/>
              <a:gd name="connsiteY63" fmla="*/ 1555274 h 1583140"/>
              <a:gd name="connsiteX64" fmla="*/ 4724747 w 9662615"/>
              <a:gd name="connsiteY64" fmla="*/ 1552439 h 1583140"/>
              <a:gd name="connsiteX65" fmla="*/ 4697562 w 9662615"/>
              <a:gd name="connsiteY65" fmla="*/ 1551206 h 1583140"/>
              <a:gd name="connsiteX66" fmla="*/ 4694469 w 9662615"/>
              <a:gd name="connsiteY66" fmla="*/ 1551958 h 1583140"/>
              <a:gd name="connsiteX67" fmla="*/ 4671940 w 9662615"/>
              <a:gd name="connsiteY67" fmla="*/ 1547617 h 1583140"/>
              <a:gd name="connsiteX68" fmla="*/ 4589320 w 9662615"/>
              <a:gd name="connsiteY68" fmla="*/ 1534660 h 1583140"/>
              <a:gd name="connsiteX69" fmla="*/ 4422155 w 9662615"/>
              <a:gd name="connsiteY69" fmla="*/ 1542059 h 1583140"/>
              <a:gd name="connsiteX70" fmla="*/ 4221826 w 9662615"/>
              <a:gd name="connsiteY70" fmla="*/ 1508923 h 1583140"/>
              <a:gd name="connsiteX71" fmla="*/ 4096601 w 9662615"/>
              <a:gd name="connsiteY71" fmla="*/ 1521563 h 1583140"/>
              <a:gd name="connsiteX72" fmla="*/ 3970635 w 9662615"/>
              <a:gd name="connsiteY72" fmla="*/ 1544815 h 1583140"/>
              <a:gd name="connsiteX73" fmla="*/ 3833906 w 9662615"/>
              <a:gd name="connsiteY73" fmla="*/ 1516637 h 1583140"/>
              <a:gd name="connsiteX74" fmla="*/ 3696258 w 9662615"/>
              <a:gd name="connsiteY74" fmla="*/ 1537563 h 1583140"/>
              <a:gd name="connsiteX75" fmla="*/ 3594070 w 9662615"/>
              <a:gd name="connsiteY75" fmla="*/ 1509422 h 1583140"/>
              <a:gd name="connsiteX76" fmla="*/ 3565233 w 9662615"/>
              <a:gd name="connsiteY76" fmla="*/ 1515122 h 1583140"/>
              <a:gd name="connsiteX77" fmla="*/ 3560267 w 9662615"/>
              <a:gd name="connsiteY77" fmla="*/ 1516288 h 1583140"/>
              <a:gd name="connsiteX78" fmla="*/ 3540258 w 9662615"/>
              <a:gd name="connsiteY78" fmla="*/ 1516976 h 1583140"/>
              <a:gd name="connsiteX79" fmla="*/ 3534780 w 9662615"/>
              <a:gd name="connsiteY79" fmla="*/ 1522141 h 1583140"/>
              <a:gd name="connsiteX80" fmla="*/ 3504783 w 9662615"/>
              <a:gd name="connsiteY80" fmla="*/ 1526739 h 1583140"/>
              <a:gd name="connsiteX81" fmla="*/ 3430805 w 9662615"/>
              <a:gd name="connsiteY81" fmla="*/ 1542521 h 1583140"/>
              <a:gd name="connsiteX82" fmla="*/ 3292707 w 9662615"/>
              <a:gd name="connsiteY82" fmla="*/ 1520490 h 1583140"/>
              <a:gd name="connsiteX83" fmla="*/ 3187872 w 9662615"/>
              <a:gd name="connsiteY83" fmla="*/ 1519991 h 1583140"/>
              <a:gd name="connsiteX84" fmla="*/ 3148026 w 9662615"/>
              <a:gd name="connsiteY84" fmla="*/ 1524777 h 1583140"/>
              <a:gd name="connsiteX85" fmla="*/ 3092394 w 9662615"/>
              <a:gd name="connsiteY85" fmla="*/ 1528115 h 1583140"/>
              <a:gd name="connsiteX86" fmla="*/ 2994200 w 9662615"/>
              <a:gd name="connsiteY86" fmla="*/ 1537857 h 1583140"/>
              <a:gd name="connsiteX87" fmla="*/ 2862301 w 9662615"/>
              <a:gd name="connsiteY87" fmla="*/ 1544250 h 1583140"/>
              <a:gd name="connsiteX88" fmla="*/ 2766335 w 9662615"/>
              <a:gd name="connsiteY88" fmla="*/ 1527662 h 1583140"/>
              <a:gd name="connsiteX89" fmla="*/ 2757836 w 9662615"/>
              <a:gd name="connsiteY89" fmla="*/ 1531371 h 1583140"/>
              <a:gd name="connsiteX90" fmla="*/ 2691555 w 9662615"/>
              <a:gd name="connsiteY90" fmla="*/ 1530283 h 1583140"/>
              <a:gd name="connsiteX91" fmla="*/ 2491676 w 9662615"/>
              <a:gd name="connsiteY91" fmla="*/ 1500859 h 1583140"/>
              <a:gd name="connsiteX92" fmla="*/ 2378036 w 9662615"/>
              <a:gd name="connsiteY92" fmla="*/ 1520645 h 1583140"/>
              <a:gd name="connsiteX93" fmla="*/ 2284269 w 9662615"/>
              <a:gd name="connsiteY93" fmla="*/ 1503068 h 1583140"/>
              <a:gd name="connsiteX94" fmla="*/ 2207104 w 9662615"/>
              <a:gd name="connsiteY94" fmla="*/ 1508888 h 1583140"/>
              <a:gd name="connsiteX95" fmla="*/ 2149226 w 9662615"/>
              <a:gd name="connsiteY95" fmla="*/ 1523409 h 1583140"/>
              <a:gd name="connsiteX96" fmla="*/ 2084783 w 9662615"/>
              <a:gd name="connsiteY96" fmla="*/ 1524245 h 1583140"/>
              <a:gd name="connsiteX97" fmla="*/ 2070075 w 9662615"/>
              <a:gd name="connsiteY97" fmla="*/ 1511285 h 1583140"/>
              <a:gd name="connsiteX98" fmla="*/ 2001057 w 9662615"/>
              <a:gd name="connsiteY98" fmla="*/ 1516449 h 1583140"/>
              <a:gd name="connsiteX99" fmla="*/ 1896330 w 9662615"/>
              <a:gd name="connsiteY99" fmla="*/ 1525725 h 1583140"/>
              <a:gd name="connsiteX100" fmla="*/ 1835994 w 9662615"/>
              <a:gd name="connsiteY100" fmla="*/ 1527678 h 1583140"/>
              <a:gd name="connsiteX101" fmla="*/ 1671119 w 9662615"/>
              <a:gd name="connsiteY101" fmla="*/ 1536701 h 1583140"/>
              <a:gd name="connsiteX102" fmla="*/ 1601337 w 9662615"/>
              <a:gd name="connsiteY102" fmla="*/ 1548552 h 1583140"/>
              <a:gd name="connsiteX103" fmla="*/ 1407755 w 9662615"/>
              <a:gd name="connsiteY103" fmla="*/ 1571444 h 1583140"/>
              <a:gd name="connsiteX104" fmla="*/ 1271994 w 9662615"/>
              <a:gd name="connsiteY104" fmla="*/ 1579471 h 1583140"/>
              <a:gd name="connsiteX105" fmla="*/ 1249226 w 9662615"/>
              <a:gd name="connsiteY105" fmla="*/ 1583140 h 1583140"/>
              <a:gd name="connsiteX106" fmla="*/ 1217719 w 9662615"/>
              <a:gd name="connsiteY106" fmla="*/ 1580863 h 1583140"/>
              <a:gd name="connsiteX107" fmla="*/ 1091432 w 9662615"/>
              <a:gd name="connsiteY107" fmla="*/ 1571003 h 1583140"/>
              <a:gd name="connsiteX108" fmla="*/ 992039 w 9662615"/>
              <a:gd name="connsiteY108" fmla="*/ 1556662 h 1583140"/>
              <a:gd name="connsiteX109" fmla="*/ 868264 w 9662615"/>
              <a:gd name="connsiteY109" fmla="*/ 1566392 h 1583140"/>
              <a:gd name="connsiteX110" fmla="*/ 792765 w 9662615"/>
              <a:gd name="connsiteY110" fmla="*/ 1563102 h 1583140"/>
              <a:gd name="connsiteX111" fmla="*/ 669055 w 9662615"/>
              <a:gd name="connsiteY111" fmla="*/ 1543638 h 1583140"/>
              <a:gd name="connsiteX112" fmla="*/ 506152 w 9662615"/>
              <a:gd name="connsiteY112" fmla="*/ 1549124 h 1583140"/>
              <a:gd name="connsiteX113" fmla="*/ 472797 w 9662615"/>
              <a:gd name="connsiteY113" fmla="*/ 1568904 h 1583140"/>
              <a:gd name="connsiteX114" fmla="*/ 427864 w 9662615"/>
              <a:gd name="connsiteY114" fmla="*/ 1580848 h 1583140"/>
              <a:gd name="connsiteX115" fmla="*/ 408381 w 9662615"/>
              <a:gd name="connsiteY115" fmla="*/ 1552940 h 1583140"/>
              <a:gd name="connsiteX116" fmla="*/ 267163 w 9662615"/>
              <a:gd name="connsiteY116" fmla="*/ 1531913 h 1583140"/>
              <a:gd name="connsiteX117" fmla="*/ 196644 w 9662615"/>
              <a:gd name="connsiteY117" fmla="*/ 1524565 h 1583140"/>
              <a:gd name="connsiteX118" fmla="*/ 86819 w 9662615"/>
              <a:gd name="connsiteY118" fmla="*/ 1519517 h 1583140"/>
              <a:gd name="connsiteX119" fmla="*/ 53369 w 9662615"/>
              <a:gd name="connsiteY119" fmla="*/ 1516853 h 1583140"/>
              <a:gd name="connsiteX120" fmla="*/ 2359 w 9662615"/>
              <a:gd name="connsiteY120" fmla="*/ 1515247 h 1583140"/>
              <a:gd name="connsiteX121" fmla="*/ 0 w 9662615"/>
              <a:gd name="connsiteY121" fmla="*/ 1514932 h 1583140"/>
              <a:gd name="connsiteX122" fmla="*/ 0 w 9662615"/>
              <a:gd name="connsiteY122" fmla="*/ 0 h 1583140"/>
              <a:gd name="connsiteX0" fmla="*/ 0 w 9662615"/>
              <a:gd name="connsiteY0" fmla="*/ 0 h 1587534"/>
              <a:gd name="connsiteX1" fmla="*/ 9662615 w 9662615"/>
              <a:gd name="connsiteY1" fmla="*/ 0 h 1587534"/>
              <a:gd name="connsiteX2" fmla="*/ 9662615 w 9662615"/>
              <a:gd name="connsiteY2" fmla="*/ 1280346 h 1587534"/>
              <a:gd name="connsiteX3" fmla="*/ 9658420 w 9662615"/>
              <a:gd name="connsiteY3" fmla="*/ 1280106 h 1587534"/>
              <a:gd name="connsiteX4" fmla="*/ 9469546 w 9662615"/>
              <a:gd name="connsiteY4" fmla="*/ 1289837 h 1587534"/>
              <a:gd name="connsiteX5" fmla="*/ 9385895 w 9662615"/>
              <a:gd name="connsiteY5" fmla="*/ 1269203 h 1587534"/>
              <a:gd name="connsiteX6" fmla="*/ 9144767 w 9662615"/>
              <a:gd name="connsiteY6" fmla="*/ 1264120 h 1587534"/>
              <a:gd name="connsiteX7" fmla="*/ 8837252 w 9662615"/>
              <a:gd name="connsiteY7" fmla="*/ 1350515 h 1587534"/>
              <a:gd name="connsiteX8" fmla="*/ 8705466 w 9662615"/>
              <a:gd name="connsiteY8" fmla="*/ 1342419 h 1587534"/>
              <a:gd name="connsiteX9" fmla="*/ 8652221 w 9662615"/>
              <a:gd name="connsiteY9" fmla="*/ 1326906 h 1587534"/>
              <a:gd name="connsiteX10" fmla="*/ 8632312 w 9662615"/>
              <a:gd name="connsiteY10" fmla="*/ 1326025 h 1587534"/>
              <a:gd name="connsiteX11" fmla="*/ 8591582 w 9662615"/>
              <a:gd name="connsiteY11" fmla="*/ 1341666 h 1587534"/>
              <a:gd name="connsiteX12" fmla="*/ 8537336 w 9662615"/>
              <a:gd name="connsiteY12" fmla="*/ 1341684 h 1587534"/>
              <a:gd name="connsiteX13" fmla="*/ 8472508 w 9662615"/>
              <a:gd name="connsiteY13" fmla="*/ 1363109 h 1587534"/>
              <a:gd name="connsiteX14" fmla="*/ 8258477 w 9662615"/>
              <a:gd name="connsiteY14" fmla="*/ 1370666 h 1587534"/>
              <a:gd name="connsiteX15" fmla="*/ 8197961 w 9662615"/>
              <a:gd name="connsiteY15" fmla="*/ 1392804 h 1587534"/>
              <a:gd name="connsiteX16" fmla="*/ 8171196 w 9662615"/>
              <a:gd name="connsiteY16" fmla="*/ 1397216 h 1587534"/>
              <a:gd name="connsiteX17" fmla="*/ 8127667 w 9662615"/>
              <a:gd name="connsiteY17" fmla="*/ 1418254 h 1587534"/>
              <a:gd name="connsiteX18" fmla="*/ 7974579 w 9662615"/>
              <a:gd name="connsiteY18" fmla="*/ 1383439 h 1587534"/>
              <a:gd name="connsiteX19" fmla="*/ 7768351 w 9662615"/>
              <a:gd name="connsiteY19" fmla="*/ 1395051 h 1587534"/>
              <a:gd name="connsiteX20" fmla="*/ 7635985 w 9662615"/>
              <a:gd name="connsiteY20" fmla="*/ 1386363 h 1587534"/>
              <a:gd name="connsiteX21" fmla="*/ 7466069 w 9662615"/>
              <a:gd name="connsiteY21" fmla="*/ 1377654 h 1587534"/>
              <a:gd name="connsiteX22" fmla="*/ 7355642 w 9662615"/>
              <a:gd name="connsiteY22" fmla="*/ 1407761 h 1587534"/>
              <a:gd name="connsiteX23" fmla="*/ 7151610 w 9662615"/>
              <a:gd name="connsiteY23" fmla="*/ 1397856 h 1587534"/>
              <a:gd name="connsiteX24" fmla="*/ 7082147 w 9662615"/>
              <a:gd name="connsiteY24" fmla="*/ 1406113 h 1587534"/>
              <a:gd name="connsiteX25" fmla="*/ 7014958 w 9662615"/>
              <a:gd name="connsiteY25" fmla="*/ 1396883 h 1587534"/>
              <a:gd name="connsiteX26" fmla="*/ 6907567 w 9662615"/>
              <a:gd name="connsiteY26" fmla="*/ 1419149 h 1587534"/>
              <a:gd name="connsiteX27" fmla="*/ 6748428 w 9662615"/>
              <a:gd name="connsiteY27" fmla="*/ 1420308 h 1587534"/>
              <a:gd name="connsiteX28" fmla="*/ 6654257 w 9662615"/>
              <a:gd name="connsiteY28" fmla="*/ 1424143 h 1587534"/>
              <a:gd name="connsiteX29" fmla="*/ 6620123 w 9662615"/>
              <a:gd name="connsiteY29" fmla="*/ 1430535 h 1587534"/>
              <a:gd name="connsiteX30" fmla="*/ 6571355 w 9662615"/>
              <a:gd name="connsiteY30" fmla="*/ 1436144 h 1587534"/>
              <a:gd name="connsiteX31" fmla="*/ 6486557 w 9662615"/>
              <a:gd name="connsiteY31" fmla="*/ 1449861 h 1587534"/>
              <a:gd name="connsiteX32" fmla="*/ 6370419 w 9662615"/>
              <a:gd name="connsiteY32" fmla="*/ 1461649 h 1587534"/>
              <a:gd name="connsiteX33" fmla="*/ 6278839 w 9662615"/>
              <a:gd name="connsiteY33" fmla="*/ 1449160 h 1587534"/>
              <a:gd name="connsiteX34" fmla="*/ 6272455 w 9662615"/>
              <a:gd name="connsiteY34" fmla="*/ 1453191 h 1587534"/>
              <a:gd name="connsiteX35" fmla="*/ 6212659 w 9662615"/>
              <a:gd name="connsiteY35" fmla="*/ 1454850 h 1587534"/>
              <a:gd name="connsiteX36" fmla="*/ 6069317 w 9662615"/>
              <a:gd name="connsiteY36" fmla="*/ 1445838 h 1587534"/>
              <a:gd name="connsiteX37" fmla="*/ 5878477 w 9662615"/>
              <a:gd name="connsiteY37" fmla="*/ 1439180 h 1587534"/>
              <a:gd name="connsiteX38" fmla="*/ 5838387 w 9662615"/>
              <a:gd name="connsiteY38" fmla="*/ 1444679 h 1587534"/>
              <a:gd name="connsiteX39" fmla="*/ 5771136 w 9662615"/>
              <a:gd name="connsiteY39" fmla="*/ 1453639 h 1587534"/>
              <a:gd name="connsiteX40" fmla="*/ 5724081 w 9662615"/>
              <a:gd name="connsiteY40" fmla="*/ 1470431 h 1587534"/>
              <a:gd name="connsiteX41" fmla="*/ 5666577 w 9662615"/>
              <a:gd name="connsiteY41" fmla="*/ 1473921 h 1587534"/>
              <a:gd name="connsiteX42" fmla="*/ 5649068 w 9662615"/>
              <a:gd name="connsiteY42" fmla="*/ 1461676 h 1587534"/>
              <a:gd name="connsiteX43" fmla="*/ 5588902 w 9662615"/>
              <a:gd name="connsiteY43" fmla="*/ 1469647 h 1587534"/>
              <a:gd name="connsiteX44" fmla="*/ 5498090 w 9662615"/>
              <a:gd name="connsiteY44" fmla="*/ 1483173 h 1587534"/>
              <a:gd name="connsiteX45" fmla="*/ 5444641 w 9662615"/>
              <a:gd name="connsiteY45" fmla="*/ 1487602 h 1587534"/>
              <a:gd name="connsiteX46" fmla="*/ 5299812 w 9662615"/>
              <a:gd name="connsiteY46" fmla="*/ 1503362 h 1587534"/>
              <a:gd name="connsiteX47" fmla="*/ 5213947 w 9662615"/>
              <a:gd name="connsiteY47" fmla="*/ 1516637 h 1587534"/>
              <a:gd name="connsiteX48" fmla="*/ 5090342 w 9662615"/>
              <a:gd name="connsiteY48" fmla="*/ 1546680 h 1587534"/>
              <a:gd name="connsiteX49" fmla="*/ 5082104 w 9662615"/>
              <a:gd name="connsiteY49" fmla="*/ 1547781 h 1587534"/>
              <a:gd name="connsiteX50" fmla="*/ 5059484 w 9662615"/>
              <a:gd name="connsiteY50" fmla="*/ 1546802 h 1587534"/>
              <a:gd name="connsiteX51" fmla="*/ 5050958 w 9662615"/>
              <a:gd name="connsiteY51" fmla="*/ 1545776 h 1587534"/>
              <a:gd name="connsiteX52" fmla="*/ 5038524 w 9662615"/>
              <a:gd name="connsiteY52" fmla="*/ 1545675 h 1587534"/>
              <a:gd name="connsiteX53" fmla="*/ 5038223 w 9662615"/>
              <a:gd name="connsiteY53" fmla="*/ 1545881 h 1587534"/>
              <a:gd name="connsiteX54" fmla="*/ 5026564 w 9662615"/>
              <a:gd name="connsiteY54" fmla="*/ 1545376 h 1587534"/>
              <a:gd name="connsiteX55" fmla="*/ 4969433 w 9662615"/>
              <a:gd name="connsiteY55" fmla="*/ 1540263 h 1587534"/>
              <a:gd name="connsiteX56" fmla="*/ 4894799 w 9662615"/>
              <a:gd name="connsiteY56" fmla="*/ 1559476 h 1587534"/>
              <a:gd name="connsiteX57" fmla="*/ 4863775 w 9662615"/>
              <a:gd name="connsiteY57" fmla="*/ 1562633 h 1587534"/>
              <a:gd name="connsiteX58" fmla="*/ 4847242 w 9662615"/>
              <a:gd name="connsiteY58" fmla="*/ 1565435 h 1587534"/>
              <a:gd name="connsiteX59" fmla="*/ 4830335 w 9662615"/>
              <a:gd name="connsiteY59" fmla="*/ 1587534 h 1587534"/>
              <a:gd name="connsiteX60" fmla="*/ 4791466 w 9662615"/>
              <a:gd name="connsiteY60" fmla="*/ 1561324 h 1587534"/>
              <a:gd name="connsiteX61" fmla="*/ 4784247 w 9662615"/>
              <a:gd name="connsiteY61" fmla="*/ 1562342 h 1587534"/>
              <a:gd name="connsiteX62" fmla="*/ 4748477 w 9662615"/>
              <a:gd name="connsiteY62" fmla="*/ 1556925 h 1587534"/>
              <a:gd name="connsiteX63" fmla="*/ 4730033 w 9662615"/>
              <a:gd name="connsiteY63" fmla="*/ 1555274 h 1587534"/>
              <a:gd name="connsiteX64" fmla="*/ 4724747 w 9662615"/>
              <a:gd name="connsiteY64" fmla="*/ 1552439 h 1587534"/>
              <a:gd name="connsiteX65" fmla="*/ 4697562 w 9662615"/>
              <a:gd name="connsiteY65" fmla="*/ 1551206 h 1587534"/>
              <a:gd name="connsiteX66" fmla="*/ 4694469 w 9662615"/>
              <a:gd name="connsiteY66" fmla="*/ 1551958 h 1587534"/>
              <a:gd name="connsiteX67" fmla="*/ 4671940 w 9662615"/>
              <a:gd name="connsiteY67" fmla="*/ 1547617 h 1587534"/>
              <a:gd name="connsiteX68" fmla="*/ 4589320 w 9662615"/>
              <a:gd name="connsiteY68" fmla="*/ 1534660 h 1587534"/>
              <a:gd name="connsiteX69" fmla="*/ 4422155 w 9662615"/>
              <a:gd name="connsiteY69" fmla="*/ 1542059 h 1587534"/>
              <a:gd name="connsiteX70" fmla="*/ 4221826 w 9662615"/>
              <a:gd name="connsiteY70" fmla="*/ 1508923 h 1587534"/>
              <a:gd name="connsiteX71" fmla="*/ 4096601 w 9662615"/>
              <a:gd name="connsiteY71" fmla="*/ 1521563 h 1587534"/>
              <a:gd name="connsiteX72" fmla="*/ 3970635 w 9662615"/>
              <a:gd name="connsiteY72" fmla="*/ 1544815 h 1587534"/>
              <a:gd name="connsiteX73" fmla="*/ 3833906 w 9662615"/>
              <a:gd name="connsiteY73" fmla="*/ 1516637 h 1587534"/>
              <a:gd name="connsiteX74" fmla="*/ 3696258 w 9662615"/>
              <a:gd name="connsiteY74" fmla="*/ 1537563 h 1587534"/>
              <a:gd name="connsiteX75" fmla="*/ 3594070 w 9662615"/>
              <a:gd name="connsiteY75" fmla="*/ 1509422 h 1587534"/>
              <a:gd name="connsiteX76" fmla="*/ 3565233 w 9662615"/>
              <a:gd name="connsiteY76" fmla="*/ 1515122 h 1587534"/>
              <a:gd name="connsiteX77" fmla="*/ 3560267 w 9662615"/>
              <a:gd name="connsiteY77" fmla="*/ 1516288 h 1587534"/>
              <a:gd name="connsiteX78" fmla="*/ 3540258 w 9662615"/>
              <a:gd name="connsiteY78" fmla="*/ 1516976 h 1587534"/>
              <a:gd name="connsiteX79" fmla="*/ 3534780 w 9662615"/>
              <a:gd name="connsiteY79" fmla="*/ 1522141 h 1587534"/>
              <a:gd name="connsiteX80" fmla="*/ 3504783 w 9662615"/>
              <a:gd name="connsiteY80" fmla="*/ 1526739 h 1587534"/>
              <a:gd name="connsiteX81" fmla="*/ 3430805 w 9662615"/>
              <a:gd name="connsiteY81" fmla="*/ 1542521 h 1587534"/>
              <a:gd name="connsiteX82" fmla="*/ 3292707 w 9662615"/>
              <a:gd name="connsiteY82" fmla="*/ 1520490 h 1587534"/>
              <a:gd name="connsiteX83" fmla="*/ 3187872 w 9662615"/>
              <a:gd name="connsiteY83" fmla="*/ 1519991 h 1587534"/>
              <a:gd name="connsiteX84" fmla="*/ 3148026 w 9662615"/>
              <a:gd name="connsiteY84" fmla="*/ 1524777 h 1587534"/>
              <a:gd name="connsiteX85" fmla="*/ 3092394 w 9662615"/>
              <a:gd name="connsiteY85" fmla="*/ 1528115 h 1587534"/>
              <a:gd name="connsiteX86" fmla="*/ 2994200 w 9662615"/>
              <a:gd name="connsiteY86" fmla="*/ 1537857 h 1587534"/>
              <a:gd name="connsiteX87" fmla="*/ 2862301 w 9662615"/>
              <a:gd name="connsiteY87" fmla="*/ 1544250 h 1587534"/>
              <a:gd name="connsiteX88" fmla="*/ 2766335 w 9662615"/>
              <a:gd name="connsiteY88" fmla="*/ 1527662 h 1587534"/>
              <a:gd name="connsiteX89" fmla="*/ 2757836 w 9662615"/>
              <a:gd name="connsiteY89" fmla="*/ 1531371 h 1587534"/>
              <a:gd name="connsiteX90" fmla="*/ 2691555 w 9662615"/>
              <a:gd name="connsiteY90" fmla="*/ 1530283 h 1587534"/>
              <a:gd name="connsiteX91" fmla="*/ 2491676 w 9662615"/>
              <a:gd name="connsiteY91" fmla="*/ 1500859 h 1587534"/>
              <a:gd name="connsiteX92" fmla="*/ 2378036 w 9662615"/>
              <a:gd name="connsiteY92" fmla="*/ 1520645 h 1587534"/>
              <a:gd name="connsiteX93" fmla="*/ 2284269 w 9662615"/>
              <a:gd name="connsiteY93" fmla="*/ 1503068 h 1587534"/>
              <a:gd name="connsiteX94" fmla="*/ 2207104 w 9662615"/>
              <a:gd name="connsiteY94" fmla="*/ 1508888 h 1587534"/>
              <a:gd name="connsiteX95" fmla="*/ 2149226 w 9662615"/>
              <a:gd name="connsiteY95" fmla="*/ 1523409 h 1587534"/>
              <a:gd name="connsiteX96" fmla="*/ 2084783 w 9662615"/>
              <a:gd name="connsiteY96" fmla="*/ 1524245 h 1587534"/>
              <a:gd name="connsiteX97" fmla="*/ 2070075 w 9662615"/>
              <a:gd name="connsiteY97" fmla="*/ 1511285 h 1587534"/>
              <a:gd name="connsiteX98" fmla="*/ 2001057 w 9662615"/>
              <a:gd name="connsiteY98" fmla="*/ 1516449 h 1587534"/>
              <a:gd name="connsiteX99" fmla="*/ 1896330 w 9662615"/>
              <a:gd name="connsiteY99" fmla="*/ 1525725 h 1587534"/>
              <a:gd name="connsiteX100" fmla="*/ 1835994 w 9662615"/>
              <a:gd name="connsiteY100" fmla="*/ 1527678 h 1587534"/>
              <a:gd name="connsiteX101" fmla="*/ 1671119 w 9662615"/>
              <a:gd name="connsiteY101" fmla="*/ 1536701 h 1587534"/>
              <a:gd name="connsiteX102" fmla="*/ 1601337 w 9662615"/>
              <a:gd name="connsiteY102" fmla="*/ 1548552 h 1587534"/>
              <a:gd name="connsiteX103" fmla="*/ 1407755 w 9662615"/>
              <a:gd name="connsiteY103" fmla="*/ 1571444 h 1587534"/>
              <a:gd name="connsiteX104" fmla="*/ 1271994 w 9662615"/>
              <a:gd name="connsiteY104" fmla="*/ 1579471 h 1587534"/>
              <a:gd name="connsiteX105" fmla="*/ 1249226 w 9662615"/>
              <a:gd name="connsiteY105" fmla="*/ 1583140 h 1587534"/>
              <a:gd name="connsiteX106" fmla="*/ 1217719 w 9662615"/>
              <a:gd name="connsiteY106" fmla="*/ 1580863 h 1587534"/>
              <a:gd name="connsiteX107" fmla="*/ 1091432 w 9662615"/>
              <a:gd name="connsiteY107" fmla="*/ 1571003 h 1587534"/>
              <a:gd name="connsiteX108" fmla="*/ 992039 w 9662615"/>
              <a:gd name="connsiteY108" fmla="*/ 1556662 h 1587534"/>
              <a:gd name="connsiteX109" fmla="*/ 868264 w 9662615"/>
              <a:gd name="connsiteY109" fmla="*/ 1566392 h 1587534"/>
              <a:gd name="connsiteX110" fmla="*/ 792765 w 9662615"/>
              <a:gd name="connsiteY110" fmla="*/ 1563102 h 1587534"/>
              <a:gd name="connsiteX111" fmla="*/ 669055 w 9662615"/>
              <a:gd name="connsiteY111" fmla="*/ 1543638 h 1587534"/>
              <a:gd name="connsiteX112" fmla="*/ 506152 w 9662615"/>
              <a:gd name="connsiteY112" fmla="*/ 1549124 h 1587534"/>
              <a:gd name="connsiteX113" fmla="*/ 472797 w 9662615"/>
              <a:gd name="connsiteY113" fmla="*/ 1568904 h 1587534"/>
              <a:gd name="connsiteX114" fmla="*/ 427864 w 9662615"/>
              <a:gd name="connsiteY114" fmla="*/ 1580848 h 1587534"/>
              <a:gd name="connsiteX115" fmla="*/ 408381 w 9662615"/>
              <a:gd name="connsiteY115" fmla="*/ 1552940 h 1587534"/>
              <a:gd name="connsiteX116" fmla="*/ 267163 w 9662615"/>
              <a:gd name="connsiteY116" fmla="*/ 1531913 h 1587534"/>
              <a:gd name="connsiteX117" fmla="*/ 196644 w 9662615"/>
              <a:gd name="connsiteY117" fmla="*/ 1524565 h 1587534"/>
              <a:gd name="connsiteX118" fmla="*/ 86819 w 9662615"/>
              <a:gd name="connsiteY118" fmla="*/ 1519517 h 1587534"/>
              <a:gd name="connsiteX119" fmla="*/ 53369 w 9662615"/>
              <a:gd name="connsiteY119" fmla="*/ 1516853 h 1587534"/>
              <a:gd name="connsiteX120" fmla="*/ 2359 w 9662615"/>
              <a:gd name="connsiteY120" fmla="*/ 1515247 h 1587534"/>
              <a:gd name="connsiteX121" fmla="*/ 0 w 9662615"/>
              <a:gd name="connsiteY121" fmla="*/ 1514932 h 1587534"/>
              <a:gd name="connsiteX122" fmla="*/ 0 w 9662615"/>
              <a:gd name="connsiteY122" fmla="*/ 0 h 1587534"/>
              <a:gd name="connsiteX0" fmla="*/ 0 w 9662615"/>
              <a:gd name="connsiteY0" fmla="*/ 0 h 1587534"/>
              <a:gd name="connsiteX1" fmla="*/ 9662615 w 9662615"/>
              <a:gd name="connsiteY1" fmla="*/ 0 h 1587534"/>
              <a:gd name="connsiteX2" fmla="*/ 9662615 w 9662615"/>
              <a:gd name="connsiteY2" fmla="*/ 1280346 h 1587534"/>
              <a:gd name="connsiteX3" fmla="*/ 9658420 w 9662615"/>
              <a:gd name="connsiteY3" fmla="*/ 1280106 h 1587534"/>
              <a:gd name="connsiteX4" fmla="*/ 9469546 w 9662615"/>
              <a:gd name="connsiteY4" fmla="*/ 1289837 h 1587534"/>
              <a:gd name="connsiteX5" fmla="*/ 9385895 w 9662615"/>
              <a:gd name="connsiteY5" fmla="*/ 1269203 h 1587534"/>
              <a:gd name="connsiteX6" fmla="*/ 9144767 w 9662615"/>
              <a:gd name="connsiteY6" fmla="*/ 1264120 h 1587534"/>
              <a:gd name="connsiteX7" fmla="*/ 8837252 w 9662615"/>
              <a:gd name="connsiteY7" fmla="*/ 1350515 h 1587534"/>
              <a:gd name="connsiteX8" fmla="*/ 8705466 w 9662615"/>
              <a:gd name="connsiteY8" fmla="*/ 1342419 h 1587534"/>
              <a:gd name="connsiteX9" fmla="*/ 8652221 w 9662615"/>
              <a:gd name="connsiteY9" fmla="*/ 1326906 h 1587534"/>
              <a:gd name="connsiteX10" fmla="*/ 8632312 w 9662615"/>
              <a:gd name="connsiteY10" fmla="*/ 1326025 h 1587534"/>
              <a:gd name="connsiteX11" fmla="*/ 8591582 w 9662615"/>
              <a:gd name="connsiteY11" fmla="*/ 1341666 h 1587534"/>
              <a:gd name="connsiteX12" fmla="*/ 8537336 w 9662615"/>
              <a:gd name="connsiteY12" fmla="*/ 1341684 h 1587534"/>
              <a:gd name="connsiteX13" fmla="*/ 8472508 w 9662615"/>
              <a:gd name="connsiteY13" fmla="*/ 1363109 h 1587534"/>
              <a:gd name="connsiteX14" fmla="*/ 8258477 w 9662615"/>
              <a:gd name="connsiteY14" fmla="*/ 1370666 h 1587534"/>
              <a:gd name="connsiteX15" fmla="*/ 8197961 w 9662615"/>
              <a:gd name="connsiteY15" fmla="*/ 1392804 h 1587534"/>
              <a:gd name="connsiteX16" fmla="*/ 8171196 w 9662615"/>
              <a:gd name="connsiteY16" fmla="*/ 1397216 h 1587534"/>
              <a:gd name="connsiteX17" fmla="*/ 8127667 w 9662615"/>
              <a:gd name="connsiteY17" fmla="*/ 1418254 h 1587534"/>
              <a:gd name="connsiteX18" fmla="*/ 7974579 w 9662615"/>
              <a:gd name="connsiteY18" fmla="*/ 1383439 h 1587534"/>
              <a:gd name="connsiteX19" fmla="*/ 7768351 w 9662615"/>
              <a:gd name="connsiteY19" fmla="*/ 1395051 h 1587534"/>
              <a:gd name="connsiteX20" fmla="*/ 7635985 w 9662615"/>
              <a:gd name="connsiteY20" fmla="*/ 1386363 h 1587534"/>
              <a:gd name="connsiteX21" fmla="*/ 7466069 w 9662615"/>
              <a:gd name="connsiteY21" fmla="*/ 1377654 h 1587534"/>
              <a:gd name="connsiteX22" fmla="*/ 7355642 w 9662615"/>
              <a:gd name="connsiteY22" fmla="*/ 1407761 h 1587534"/>
              <a:gd name="connsiteX23" fmla="*/ 7151610 w 9662615"/>
              <a:gd name="connsiteY23" fmla="*/ 1397856 h 1587534"/>
              <a:gd name="connsiteX24" fmla="*/ 7082147 w 9662615"/>
              <a:gd name="connsiteY24" fmla="*/ 1406113 h 1587534"/>
              <a:gd name="connsiteX25" fmla="*/ 7014958 w 9662615"/>
              <a:gd name="connsiteY25" fmla="*/ 1396883 h 1587534"/>
              <a:gd name="connsiteX26" fmla="*/ 6907567 w 9662615"/>
              <a:gd name="connsiteY26" fmla="*/ 1419149 h 1587534"/>
              <a:gd name="connsiteX27" fmla="*/ 6748428 w 9662615"/>
              <a:gd name="connsiteY27" fmla="*/ 1420308 h 1587534"/>
              <a:gd name="connsiteX28" fmla="*/ 6654257 w 9662615"/>
              <a:gd name="connsiteY28" fmla="*/ 1424143 h 1587534"/>
              <a:gd name="connsiteX29" fmla="*/ 6620123 w 9662615"/>
              <a:gd name="connsiteY29" fmla="*/ 1430535 h 1587534"/>
              <a:gd name="connsiteX30" fmla="*/ 6571355 w 9662615"/>
              <a:gd name="connsiteY30" fmla="*/ 1436144 h 1587534"/>
              <a:gd name="connsiteX31" fmla="*/ 6486557 w 9662615"/>
              <a:gd name="connsiteY31" fmla="*/ 1449861 h 1587534"/>
              <a:gd name="connsiteX32" fmla="*/ 6370419 w 9662615"/>
              <a:gd name="connsiteY32" fmla="*/ 1461649 h 1587534"/>
              <a:gd name="connsiteX33" fmla="*/ 6278839 w 9662615"/>
              <a:gd name="connsiteY33" fmla="*/ 1449160 h 1587534"/>
              <a:gd name="connsiteX34" fmla="*/ 6272455 w 9662615"/>
              <a:gd name="connsiteY34" fmla="*/ 1453191 h 1587534"/>
              <a:gd name="connsiteX35" fmla="*/ 6212659 w 9662615"/>
              <a:gd name="connsiteY35" fmla="*/ 1454850 h 1587534"/>
              <a:gd name="connsiteX36" fmla="*/ 6069317 w 9662615"/>
              <a:gd name="connsiteY36" fmla="*/ 1445838 h 1587534"/>
              <a:gd name="connsiteX37" fmla="*/ 5878477 w 9662615"/>
              <a:gd name="connsiteY37" fmla="*/ 1439180 h 1587534"/>
              <a:gd name="connsiteX38" fmla="*/ 5838387 w 9662615"/>
              <a:gd name="connsiteY38" fmla="*/ 1444679 h 1587534"/>
              <a:gd name="connsiteX39" fmla="*/ 5771136 w 9662615"/>
              <a:gd name="connsiteY39" fmla="*/ 1453639 h 1587534"/>
              <a:gd name="connsiteX40" fmla="*/ 5724081 w 9662615"/>
              <a:gd name="connsiteY40" fmla="*/ 1470431 h 1587534"/>
              <a:gd name="connsiteX41" fmla="*/ 5666577 w 9662615"/>
              <a:gd name="connsiteY41" fmla="*/ 1473921 h 1587534"/>
              <a:gd name="connsiteX42" fmla="*/ 5649068 w 9662615"/>
              <a:gd name="connsiteY42" fmla="*/ 1461676 h 1587534"/>
              <a:gd name="connsiteX43" fmla="*/ 5588902 w 9662615"/>
              <a:gd name="connsiteY43" fmla="*/ 1469647 h 1587534"/>
              <a:gd name="connsiteX44" fmla="*/ 5498090 w 9662615"/>
              <a:gd name="connsiteY44" fmla="*/ 1483173 h 1587534"/>
              <a:gd name="connsiteX45" fmla="*/ 5444641 w 9662615"/>
              <a:gd name="connsiteY45" fmla="*/ 1487602 h 1587534"/>
              <a:gd name="connsiteX46" fmla="*/ 5299812 w 9662615"/>
              <a:gd name="connsiteY46" fmla="*/ 1503362 h 1587534"/>
              <a:gd name="connsiteX47" fmla="*/ 5213947 w 9662615"/>
              <a:gd name="connsiteY47" fmla="*/ 1516637 h 1587534"/>
              <a:gd name="connsiteX48" fmla="*/ 5090342 w 9662615"/>
              <a:gd name="connsiteY48" fmla="*/ 1546680 h 1587534"/>
              <a:gd name="connsiteX49" fmla="*/ 5082104 w 9662615"/>
              <a:gd name="connsiteY49" fmla="*/ 1547781 h 1587534"/>
              <a:gd name="connsiteX50" fmla="*/ 5059484 w 9662615"/>
              <a:gd name="connsiteY50" fmla="*/ 1546802 h 1587534"/>
              <a:gd name="connsiteX51" fmla="*/ 5050958 w 9662615"/>
              <a:gd name="connsiteY51" fmla="*/ 1545776 h 1587534"/>
              <a:gd name="connsiteX52" fmla="*/ 5038524 w 9662615"/>
              <a:gd name="connsiteY52" fmla="*/ 1545675 h 1587534"/>
              <a:gd name="connsiteX53" fmla="*/ 5038223 w 9662615"/>
              <a:gd name="connsiteY53" fmla="*/ 1545881 h 1587534"/>
              <a:gd name="connsiteX54" fmla="*/ 5026564 w 9662615"/>
              <a:gd name="connsiteY54" fmla="*/ 1545376 h 1587534"/>
              <a:gd name="connsiteX55" fmla="*/ 4969433 w 9662615"/>
              <a:gd name="connsiteY55" fmla="*/ 1540263 h 1587534"/>
              <a:gd name="connsiteX56" fmla="*/ 4894799 w 9662615"/>
              <a:gd name="connsiteY56" fmla="*/ 1559476 h 1587534"/>
              <a:gd name="connsiteX57" fmla="*/ 4863775 w 9662615"/>
              <a:gd name="connsiteY57" fmla="*/ 1562633 h 1587534"/>
              <a:gd name="connsiteX58" fmla="*/ 4847242 w 9662615"/>
              <a:gd name="connsiteY58" fmla="*/ 1565435 h 1587534"/>
              <a:gd name="connsiteX59" fmla="*/ 4830335 w 9662615"/>
              <a:gd name="connsiteY59" fmla="*/ 1587534 h 1587534"/>
              <a:gd name="connsiteX60" fmla="*/ 4791466 w 9662615"/>
              <a:gd name="connsiteY60" fmla="*/ 1561324 h 1587534"/>
              <a:gd name="connsiteX61" fmla="*/ 4784247 w 9662615"/>
              <a:gd name="connsiteY61" fmla="*/ 1562342 h 1587534"/>
              <a:gd name="connsiteX62" fmla="*/ 4748477 w 9662615"/>
              <a:gd name="connsiteY62" fmla="*/ 1556925 h 1587534"/>
              <a:gd name="connsiteX63" fmla="*/ 4730033 w 9662615"/>
              <a:gd name="connsiteY63" fmla="*/ 1555274 h 1587534"/>
              <a:gd name="connsiteX64" fmla="*/ 4724747 w 9662615"/>
              <a:gd name="connsiteY64" fmla="*/ 1552439 h 1587534"/>
              <a:gd name="connsiteX65" fmla="*/ 4697562 w 9662615"/>
              <a:gd name="connsiteY65" fmla="*/ 1551206 h 1587534"/>
              <a:gd name="connsiteX66" fmla="*/ 4694469 w 9662615"/>
              <a:gd name="connsiteY66" fmla="*/ 1551958 h 1587534"/>
              <a:gd name="connsiteX67" fmla="*/ 4671940 w 9662615"/>
              <a:gd name="connsiteY67" fmla="*/ 1547617 h 1587534"/>
              <a:gd name="connsiteX68" fmla="*/ 4541612 w 9662615"/>
              <a:gd name="connsiteY68" fmla="*/ 1545262 h 1587534"/>
              <a:gd name="connsiteX69" fmla="*/ 4422155 w 9662615"/>
              <a:gd name="connsiteY69" fmla="*/ 1542059 h 1587534"/>
              <a:gd name="connsiteX70" fmla="*/ 4221826 w 9662615"/>
              <a:gd name="connsiteY70" fmla="*/ 1508923 h 1587534"/>
              <a:gd name="connsiteX71" fmla="*/ 4096601 w 9662615"/>
              <a:gd name="connsiteY71" fmla="*/ 1521563 h 1587534"/>
              <a:gd name="connsiteX72" fmla="*/ 3970635 w 9662615"/>
              <a:gd name="connsiteY72" fmla="*/ 1544815 h 1587534"/>
              <a:gd name="connsiteX73" fmla="*/ 3833906 w 9662615"/>
              <a:gd name="connsiteY73" fmla="*/ 1516637 h 1587534"/>
              <a:gd name="connsiteX74" fmla="*/ 3696258 w 9662615"/>
              <a:gd name="connsiteY74" fmla="*/ 1537563 h 1587534"/>
              <a:gd name="connsiteX75" fmla="*/ 3594070 w 9662615"/>
              <a:gd name="connsiteY75" fmla="*/ 1509422 h 1587534"/>
              <a:gd name="connsiteX76" fmla="*/ 3565233 w 9662615"/>
              <a:gd name="connsiteY76" fmla="*/ 1515122 h 1587534"/>
              <a:gd name="connsiteX77" fmla="*/ 3560267 w 9662615"/>
              <a:gd name="connsiteY77" fmla="*/ 1516288 h 1587534"/>
              <a:gd name="connsiteX78" fmla="*/ 3540258 w 9662615"/>
              <a:gd name="connsiteY78" fmla="*/ 1516976 h 1587534"/>
              <a:gd name="connsiteX79" fmla="*/ 3534780 w 9662615"/>
              <a:gd name="connsiteY79" fmla="*/ 1522141 h 1587534"/>
              <a:gd name="connsiteX80" fmla="*/ 3504783 w 9662615"/>
              <a:gd name="connsiteY80" fmla="*/ 1526739 h 1587534"/>
              <a:gd name="connsiteX81" fmla="*/ 3430805 w 9662615"/>
              <a:gd name="connsiteY81" fmla="*/ 1542521 h 1587534"/>
              <a:gd name="connsiteX82" fmla="*/ 3292707 w 9662615"/>
              <a:gd name="connsiteY82" fmla="*/ 1520490 h 1587534"/>
              <a:gd name="connsiteX83" fmla="*/ 3187872 w 9662615"/>
              <a:gd name="connsiteY83" fmla="*/ 1519991 h 1587534"/>
              <a:gd name="connsiteX84" fmla="*/ 3148026 w 9662615"/>
              <a:gd name="connsiteY84" fmla="*/ 1524777 h 1587534"/>
              <a:gd name="connsiteX85" fmla="*/ 3092394 w 9662615"/>
              <a:gd name="connsiteY85" fmla="*/ 1528115 h 1587534"/>
              <a:gd name="connsiteX86" fmla="*/ 2994200 w 9662615"/>
              <a:gd name="connsiteY86" fmla="*/ 1537857 h 1587534"/>
              <a:gd name="connsiteX87" fmla="*/ 2862301 w 9662615"/>
              <a:gd name="connsiteY87" fmla="*/ 1544250 h 1587534"/>
              <a:gd name="connsiteX88" fmla="*/ 2766335 w 9662615"/>
              <a:gd name="connsiteY88" fmla="*/ 1527662 h 1587534"/>
              <a:gd name="connsiteX89" fmla="*/ 2757836 w 9662615"/>
              <a:gd name="connsiteY89" fmla="*/ 1531371 h 1587534"/>
              <a:gd name="connsiteX90" fmla="*/ 2691555 w 9662615"/>
              <a:gd name="connsiteY90" fmla="*/ 1530283 h 1587534"/>
              <a:gd name="connsiteX91" fmla="*/ 2491676 w 9662615"/>
              <a:gd name="connsiteY91" fmla="*/ 1500859 h 1587534"/>
              <a:gd name="connsiteX92" fmla="*/ 2378036 w 9662615"/>
              <a:gd name="connsiteY92" fmla="*/ 1520645 h 1587534"/>
              <a:gd name="connsiteX93" fmla="*/ 2284269 w 9662615"/>
              <a:gd name="connsiteY93" fmla="*/ 1503068 h 1587534"/>
              <a:gd name="connsiteX94" fmla="*/ 2207104 w 9662615"/>
              <a:gd name="connsiteY94" fmla="*/ 1508888 h 1587534"/>
              <a:gd name="connsiteX95" fmla="*/ 2149226 w 9662615"/>
              <a:gd name="connsiteY95" fmla="*/ 1523409 h 1587534"/>
              <a:gd name="connsiteX96" fmla="*/ 2084783 w 9662615"/>
              <a:gd name="connsiteY96" fmla="*/ 1524245 h 1587534"/>
              <a:gd name="connsiteX97" fmla="*/ 2070075 w 9662615"/>
              <a:gd name="connsiteY97" fmla="*/ 1511285 h 1587534"/>
              <a:gd name="connsiteX98" fmla="*/ 2001057 w 9662615"/>
              <a:gd name="connsiteY98" fmla="*/ 1516449 h 1587534"/>
              <a:gd name="connsiteX99" fmla="*/ 1896330 w 9662615"/>
              <a:gd name="connsiteY99" fmla="*/ 1525725 h 1587534"/>
              <a:gd name="connsiteX100" fmla="*/ 1835994 w 9662615"/>
              <a:gd name="connsiteY100" fmla="*/ 1527678 h 1587534"/>
              <a:gd name="connsiteX101" fmla="*/ 1671119 w 9662615"/>
              <a:gd name="connsiteY101" fmla="*/ 1536701 h 1587534"/>
              <a:gd name="connsiteX102" fmla="*/ 1601337 w 9662615"/>
              <a:gd name="connsiteY102" fmla="*/ 1548552 h 1587534"/>
              <a:gd name="connsiteX103" fmla="*/ 1407755 w 9662615"/>
              <a:gd name="connsiteY103" fmla="*/ 1571444 h 1587534"/>
              <a:gd name="connsiteX104" fmla="*/ 1271994 w 9662615"/>
              <a:gd name="connsiteY104" fmla="*/ 1579471 h 1587534"/>
              <a:gd name="connsiteX105" fmla="*/ 1249226 w 9662615"/>
              <a:gd name="connsiteY105" fmla="*/ 1583140 h 1587534"/>
              <a:gd name="connsiteX106" fmla="*/ 1217719 w 9662615"/>
              <a:gd name="connsiteY106" fmla="*/ 1580863 h 1587534"/>
              <a:gd name="connsiteX107" fmla="*/ 1091432 w 9662615"/>
              <a:gd name="connsiteY107" fmla="*/ 1571003 h 1587534"/>
              <a:gd name="connsiteX108" fmla="*/ 992039 w 9662615"/>
              <a:gd name="connsiteY108" fmla="*/ 1556662 h 1587534"/>
              <a:gd name="connsiteX109" fmla="*/ 868264 w 9662615"/>
              <a:gd name="connsiteY109" fmla="*/ 1566392 h 1587534"/>
              <a:gd name="connsiteX110" fmla="*/ 792765 w 9662615"/>
              <a:gd name="connsiteY110" fmla="*/ 1563102 h 1587534"/>
              <a:gd name="connsiteX111" fmla="*/ 669055 w 9662615"/>
              <a:gd name="connsiteY111" fmla="*/ 1543638 h 1587534"/>
              <a:gd name="connsiteX112" fmla="*/ 506152 w 9662615"/>
              <a:gd name="connsiteY112" fmla="*/ 1549124 h 1587534"/>
              <a:gd name="connsiteX113" fmla="*/ 472797 w 9662615"/>
              <a:gd name="connsiteY113" fmla="*/ 1568904 h 1587534"/>
              <a:gd name="connsiteX114" fmla="*/ 427864 w 9662615"/>
              <a:gd name="connsiteY114" fmla="*/ 1580848 h 1587534"/>
              <a:gd name="connsiteX115" fmla="*/ 408381 w 9662615"/>
              <a:gd name="connsiteY115" fmla="*/ 1552940 h 1587534"/>
              <a:gd name="connsiteX116" fmla="*/ 267163 w 9662615"/>
              <a:gd name="connsiteY116" fmla="*/ 1531913 h 1587534"/>
              <a:gd name="connsiteX117" fmla="*/ 196644 w 9662615"/>
              <a:gd name="connsiteY117" fmla="*/ 1524565 h 1587534"/>
              <a:gd name="connsiteX118" fmla="*/ 86819 w 9662615"/>
              <a:gd name="connsiteY118" fmla="*/ 1519517 h 1587534"/>
              <a:gd name="connsiteX119" fmla="*/ 53369 w 9662615"/>
              <a:gd name="connsiteY119" fmla="*/ 1516853 h 1587534"/>
              <a:gd name="connsiteX120" fmla="*/ 2359 w 9662615"/>
              <a:gd name="connsiteY120" fmla="*/ 1515247 h 1587534"/>
              <a:gd name="connsiteX121" fmla="*/ 0 w 9662615"/>
              <a:gd name="connsiteY121" fmla="*/ 1514932 h 1587534"/>
              <a:gd name="connsiteX122" fmla="*/ 0 w 9662615"/>
              <a:gd name="connsiteY122" fmla="*/ 0 h 1587534"/>
              <a:gd name="connsiteX0" fmla="*/ 0 w 9662615"/>
              <a:gd name="connsiteY0" fmla="*/ 0 h 1587534"/>
              <a:gd name="connsiteX1" fmla="*/ 9662615 w 9662615"/>
              <a:gd name="connsiteY1" fmla="*/ 0 h 1587534"/>
              <a:gd name="connsiteX2" fmla="*/ 9662615 w 9662615"/>
              <a:gd name="connsiteY2" fmla="*/ 1280346 h 1587534"/>
              <a:gd name="connsiteX3" fmla="*/ 9658420 w 9662615"/>
              <a:gd name="connsiteY3" fmla="*/ 1280106 h 1587534"/>
              <a:gd name="connsiteX4" fmla="*/ 9469546 w 9662615"/>
              <a:gd name="connsiteY4" fmla="*/ 1289837 h 1587534"/>
              <a:gd name="connsiteX5" fmla="*/ 9385895 w 9662615"/>
              <a:gd name="connsiteY5" fmla="*/ 1269203 h 1587534"/>
              <a:gd name="connsiteX6" fmla="*/ 9144767 w 9662615"/>
              <a:gd name="connsiteY6" fmla="*/ 1264120 h 1587534"/>
              <a:gd name="connsiteX7" fmla="*/ 8837252 w 9662615"/>
              <a:gd name="connsiteY7" fmla="*/ 1350515 h 1587534"/>
              <a:gd name="connsiteX8" fmla="*/ 8705466 w 9662615"/>
              <a:gd name="connsiteY8" fmla="*/ 1342419 h 1587534"/>
              <a:gd name="connsiteX9" fmla="*/ 8652221 w 9662615"/>
              <a:gd name="connsiteY9" fmla="*/ 1326906 h 1587534"/>
              <a:gd name="connsiteX10" fmla="*/ 8632312 w 9662615"/>
              <a:gd name="connsiteY10" fmla="*/ 1326025 h 1587534"/>
              <a:gd name="connsiteX11" fmla="*/ 8591582 w 9662615"/>
              <a:gd name="connsiteY11" fmla="*/ 1341666 h 1587534"/>
              <a:gd name="connsiteX12" fmla="*/ 8537336 w 9662615"/>
              <a:gd name="connsiteY12" fmla="*/ 1341684 h 1587534"/>
              <a:gd name="connsiteX13" fmla="*/ 8472508 w 9662615"/>
              <a:gd name="connsiteY13" fmla="*/ 1363109 h 1587534"/>
              <a:gd name="connsiteX14" fmla="*/ 8258477 w 9662615"/>
              <a:gd name="connsiteY14" fmla="*/ 1370666 h 1587534"/>
              <a:gd name="connsiteX15" fmla="*/ 8197961 w 9662615"/>
              <a:gd name="connsiteY15" fmla="*/ 1392804 h 1587534"/>
              <a:gd name="connsiteX16" fmla="*/ 8171196 w 9662615"/>
              <a:gd name="connsiteY16" fmla="*/ 1397216 h 1587534"/>
              <a:gd name="connsiteX17" fmla="*/ 8127667 w 9662615"/>
              <a:gd name="connsiteY17" fmla="*/ 1418254 h 1587534"/>
              <a:gd name="connsiteX18" fmla="*/ 7974579 w 9662615"/>
              <a:gd name="connsiteY18" fmla="*/ 1383439 h 1587534"/>
              <a:gd name="connsiteX19" fmla="*/ 7768351 w 9662615"/>
              <a:gd name="connsiteY19" fmla="*/ 1395051 h 1587534"/>
              <a:gd name="connsiteX20" fmla="*/ 7635985 w 9662615"/>
              <a:gd name="connsiteY20" fmla="*/ 1386363 h 1587534"/>
              <a:gd name="connsiteX21" fmla="*/ 7466069 w 9662615"/>
              <a:gd name="connsiteY21" fmla="*/ 1377654 h 1587534"/>
              <a:gd name="connsiteX22" fmla="*/ 7355642 w 9662615"/>
              <a:gd name="connsiteY22" fmla="*/ 1407761 h 1587534"/>
              <a:gd name="connsiteX23" fmla="*/ 7151610 w 9662615"/>
              <a:gd name="connsiteY23" fmla="*/ 1397856 h 1587534"/>
              <a:gd name="connsiteX24" fmla="*/ 7082147 w 9662615"/>
              <a:gd name="connsiteY24" fmla="*/ 1406113 h 1587534"/>
              <a:gd name="connsiteX25" fmla="*/ 7014958 w 9662615"/>
              <a:gd name="connsiteY25" fmla="*/ 1396883 h 1587534"/>
              <a:gd name="connsiteX26" fmla="*/ 6907567 w 9662615"/>
              <a:gd name="connsiteY26" fmla="*/ 1419149 h 1587534"/>
              <a:gd name="connsiteX27" fmla="*/ 6748428 w 9662615"/>
              <a:gd name="connsiteY27" fmla="*/ 1420308 h 1587534"/>
              <a:gd name="connsiteX28" fmla="*/ 6654257 w 9662615"/>
              <a:gd name="connsiteY28" fmla="*/ 1424143 h 1587534"/>
              <a:gd name="connsiteX29" fmla="*/ 6620123 w 9662615"/>
              <a:gd name="connsiteY29" fmla="*/ 1430535 h 1587534"/>
              <a:gd name="connsiteX30" fmla="*/ 6571355 w 9662615"/>
              <a:gd name="connsiteY30" fmla="*/ 1436144 h 1587534"/>
              <a:gd name="connsiteX31" fmla="*/ 6486557 w 9662615"/>
              <a:gd name="connsiteY31" fmla="*/ 1449861 h 1587534"/>
              <a:gd name="connsiteX32" fmla="*/ 6370419 w 9662615"/>
              <a:gd name="connsiteY32" fmla="*/ 1461649 h 1587534"/>
              <a:gd name="connsiteX33" fmla="*/ 6278839 w 9662615"/>
              <a:gd name="connsiteY33" fmla="*/ 1449160 h 1587534"/>
              <a:gd name="connsiteX34" fmla="*/ 6272455 w 9662615"/>
              <a:gd name="connsiteY34" fmla="*/ 1453191 h 1587534"/>
              <a:gd name="connsiteX35" fmla="*/ 6212659 w 9662615"/>
              <a:gd name="connsiteY35" fmla="*/ 1454850 h 1587534"/>
              <a:gd name="connsiteX36" fmla="*/ 6069317 w 9662615"/>
              <a:gd name="connsiteY36" fmla="*/ 1445838 h 1587534"/>
              <a:gd name="connsiteX37" fmla="*/ 5878477 w 9662615"/>
              <a:gd name="connsiteY37" fmla="*/ 1439180 h 1587534"/>
              <a:gd name="connsiteX38" fmla="*/ 5838387 w 9662615"/>
              <a:gd name="connsiteY38" fmla="*/ 1444679 h 1587534"/>
              <a:gd name="connsiteX39" fmla="*/ 5771136 w 9662615"/>
              <a:gd name="connsiteY39" fmla="*/ 1453639 h 1587534"/>
              <a:gd name="connsiteX40" fmla="*/ 5724081 w 9662615"/>
              <a:gd name="connsiteY40" fmla="*/ 1470431 h 1587534"/>
              <a:gd name="connsiteX41" fmla="*/ 5666577 w 9662615"/>
              <a:gd name="connsiteY41" fmla="*/ 1473921 h 1587534"/>
              <a:gd name="connsiteX42" fmla="*/ 5649068 w 9662615"/>
              <a:gd name="connsiteY42" fmla="*/ 1461676 h 1587534"/>
              <a:gd name="connsiteX43" fmla="*/ 5588902 w 9662615"/>
              <a:gd name="connsiteY43" fmla="*/ 1469647 h 1587534"/>
              <a:gd name="connsiteX44" fmla="*/ 5498090 w 9662615"/>
              <a:gd name="connsiteY44" fmla="*/ 1483173 h 1587534"/>
              <a:gd name="connsiteX45" fmla="*/ 5444641 w 9662615"/>
              <a:gd name="connsiteY45" fmla="*/ 1487602 h 1587534"/>
              <a:gd name="connsiteX46" fmla="*/ 5299812 w 9662615"/>
              <a:gd name="connsiteY46" fmla="*/ 1503362 h 1587534"/>
              <a:gd name="connsiteX47" fmla="*/ 5213947 w 9662615"/>
              <a:gd name="connsiteY47" fmla="*/ 1516637 h 1587534"/>
              <a:gd name="connsiteX48" fmla="*/ 5090342 w 9662615"/>
              <a:gd name="connsiteY48" fmla="*/ 1546680 h 1587534"/>
              <a:gd name="connsiteX49" fmla="*/ 5082104 w 9662615"/>
              <a:gd name="connsiteY49" fmla="*/ 1547781 h 1587534"/>
              <a:gd name="connsiteX50" fmla="*/ 5059484 w 9662615"/>
              <a:gd name="connsiteY50" fmla="*/ 1546802 h 1587534"/>
              <a:gd name="connsiteX51" fmla="*/ 5050958 w 9662615"/>
              <a:gd name="connsiteY51" fmla="*/ 1545776 h 1587534"/>
              <a:gd name="connsiteX52" fmla="*/ 5038524 w 9662615"/>
              <a:gd name="connsiteY52" fmla="*/ 1545675 h 1587534"/>
              <a:gd name="connsiteX53" fmla="*/ 5038223 w 9662615"/>
              <a:gd name="connsiteY53" fmla="*/ 1545881 h 1587534"/>
              <a:gd name="connsiteX54" fmla="*/ 5026564 w 9662615"/>
              <a:gd name="connsiteY54" fmla="*/ 1545376 h 1587534"/>
              <a:gd name="connsiteX55" fmla="*/ 4969433 w 9662615"/>
              <a:gd name="connsiteY55" fmla="*/ 1540263 h 1587534"/>
              <a:gd name="connsiteX56" fmla="*/ 4894799 w 9662615"/>
              <a:gd name="connsiteY56" fmla="*/ 1559476 h 1587534"/>
              <a:gd name="connsiteX57" fmla="*/ 4863775 w 9662615"/>
              <a:gd name="connsiteY57" fmla="*/ 1562633 h 1587534"/>
              <a:gd name="connsiteX58" fmla="*/ 4847242 w 9662615"/>
              <a:gd name="connsiteY58" fmla="*/ 1565435 h 1587534"/>
              <a:gd name="connsiteX59" fmla="*/ 4830335 w 9662615"/>
              <a:gd name="connsiteY59" fmla="*/ 1587534 h 1587534"/>
              <a:gd name="connsiteX60" fmla="*/ 4791466 w 9662615"/>
              <a:gd name="connsiteY60" fmla="*/ 1561324 h 1587534"/>
              <a:gd name="connsiteX61" fmla="*/ 4784247 w 9662615"/>
              <a:gd name="connsiteY61" fmla="*/ 1562342 h 1587534"/>
              <a:gd name="connsiteX62" fmla="*/ 4748477 w 9662615"/>
              <a:gd name="connsiteY62" fmla="*/ 1556925 h 1587534"/>
              <a:gd name="connsiteX63" fmla="*/ 4730033 w 9662615"/>
              <a:gd name="connsiteY63" fmla="*/ 1555274 h 1587534"/>
              <a:gd name="connsiteX64" fmla="*/ 4724747 w 9662615"/>
              <a:gd name="connsiteY64" fmla="*/ 1552439 h 1587534"/>
              <a:gd name="connsiteX65" fmla="*/ 4697562 w 9662615"/>
              <a:gd name="connsiteY65" fmla="*/ 1551206 h 1587534"/>
              <a:gd name="connsiteX66" fmla="*/ 4694469 w 9662615"/>
              <a:gd name="connsiteY66" fmla="*/ 1551958 h 1587534"/>
              <a:gd name="connsiteX67" fmla="*/ 4603028 w 9662615"/>
              <a:gd name="connsiteY67" fmla="*/ 1568821 h 1587534"/>
              <a:gd name="connsiteX68" fmla="*/ 4541612 w 9662615"/>
              <a:gd name="connsiteY68" fmla="*/ 1545262 h 1587534"/>
              <a:gd name="connsiteX69" fmla="*/ 4422155 w 9662615"/>
              <a:gd name="connsiteY69" fmla="*/ 1542059 h 1587534"/>
              <a:gd name="connsiteX70" fmla="*/ 4221826 w 9662615"/>
              <a:gd name="connsiteY70" fmla="*/ 1508923 h 1587534"/>
              <a:gd name="connsiteX71" fmla="*/ 4096601 w 9662615"/>
              <a:gd name="connsiteY71" fmla="*/ 1521563 h 1587534"/>
              <a:gd name="connsiteX72" fmla="*/ 3970635 w 9662615"/>
              <a:gd name="connsiteY72" fmla="*/ 1544815 h 1587534"/>
              <a:gd name="connsiteX73" fmla="*/ 3833906 w 9662615"/>
              <a:gd name="connsiteY73" fmla="*/ 1516637 h 1587534"/>
              <a:gd name="connsiteX74" fmla="*/ 3696258 w 9662615"/>
              <a:gd name="connsiteY74" fmla="*/ 1537563 h 1587534"/>
              <a:gd name="connsiteX75" fmla="*/ 3594070 w 9662615"/>
              <a:gd name="connsiteY75" fmla="*/ 1509422 h 1587534"/>
              <a:gd name="connsiteX76" fmla="*/ 3565233 w 9662615"/>
              <a:gd name="connsiteY76" fmla="*/ 1515122 h 1587534"/>
              <a:gd name="connsiteX77" fmla="*/ 3560267 w 9662615"/>
              <a:gd name="connsiteY77" fmla="*/ 1516288 h 1587534"/>
              <a:gd name="connsiteX78" fmla="*/ 3540258 w 9662615"/>
              <a:gd name="connsiteY78" fmla="*/ 1516976 h 1587534"/>
              <a:gd name="connsiteX79" fmla="*/ 3534780 w 9662615"/>
              <a:gd name="connsiteY79" fmla="*/ 1522141 h 1587534"/>
              <a:gd name="connsiteX80" fmla="*/ 3504783 w 9662615"/>
              <a:gd name="connsiteY80" fmla="*/ 1526739 h 1587534"/>
              <a:gd name="connsiteX81" fmla="*/ 3430805 w 9662615"/>
              <a:gd name="connsiteY81" fmla="*/ 1542521 h 1587534"/>
              <a:gd name="connsiteX82" fmla="*/ 3292707 w 9662615"/>
              <a:gd name="connsiteY82" fmla="*/ 1520490 h 1587534"/>
              <a:gd name="connsiteX83" fmla="*/ 3187872 w 9662615"/>
              <a:gd name="connsiteY83" fmla="*/ 1519991 h 1587534"/>
              <a:gd name="connsiteX84" fmla="*/ 3148026 w 9662615"/>
              <a:gd name="connsiteY84" fmla="*/ 1524777 h 1587534"/>
              <a:gd name="connsiteX85" fmla="*/ 3092394 w 9662615"/>
              <a:gd name="connsiteY85" fmla="*/ 1528115 h 1587534"/>
              <a:gd name="connsiteX86" fmla="*/ 2994200 w 9662615"/>
              <a:gd name="connsiteY86" fmla="*/ 1537857 h 1587534"/>
              <a:gd name="connsiteX87" fmla="*/ 2862301 w 9662615"/>
              <a:gd name="connsiteY87" fmla="*/ 1544250 h 1587534"/>
              <a:gd name="connsiteX88" fmla="*/ 2766335 w 9662615"/>
              <a:gd name="connsiteY88" fmla="*/ 1527662 h 1587534"/>
              <a:gd name="connsiteX89" fmla="*/ 2757836 w 9662615"/>
              <a:gd name="connsiteY89" fmla="*/ 1531371 h 1587534"/>
              <a:gd name="connsiteX90" fmla="*/ 2691555 w 9662615"/>
              <a:gd name="connsiteY90" fmla="*/ 1530283 h 1587534"/>
              <a:gd name="connsiteX91" fmla="*/ 2491676 w 9662615"/>
              <a:gd name="connsiteY91" fmla="*/ 1500859 h 1587534"/>
              <a:gd name="connsiteX92" fmla="*/ 2378036 w 9662615"/>
              <a:gd name="connsiteY92" fmla="*/ 1520645 h 1587534"/>
              <a:gd name="connsiteX93" fmla="*/ 2284269 w 9662615"/>
              <a:gd name="connsiteY93" fmla="*/ 1503068 h 1587534"/>
              <a:gd name="connsiteX94" fmla="*/ 2207104 w 9662615"/>
              <a:gd name="connsiteY94" fmla="*/ 1508888 h 1587534"/>
              <a:gd name="connsiteX95" fmla="*/ 2149226 w 9662615"/>
              <a:gd name="connsiteY95" fmla="*/ 1523409 h 1587534"/>
              <a:gd name="connsiteX96" fmla="*/ 2084783 w 9662615"/>
              <a:gd name="connsiteY96" fmla="*/ 1524245 h 1587534"/>
              <a:gd name="connsiteX97" fmla="*/ 2070075 w 9662615"/>
              <a:gd name="connsiteY97" fmla="*/ 1511285 h 1587534"/>
              <a:gd name="connsiteX98" fmla="*/ 2001057 w 9662615"/>
              <a:gd name="connsiteY98" fmla="*/ 1516449 h 1587534"/>
              <a:gd name="connsiteX99" fmla="*/ 1896330 w 9662615"/>
              <a:gd name="connsiteY99" fmla="*/ 1525725 h 1587534"/>
              <a:gd name="connsiteX100" fmla="*/ 1835994 w 9662615"/>
              <a:gd name="connsiteY100" fmla="*/ 1527678 h 1587534"/>
              <a:gd name="connsiteX101" fmla="*/ 1671119 w 9662615"/>
              <a:gd name="connsiteY101" fmla="*/ 1536701 h 1587534"/>
              <a:gd name="connsiteX102" fmla="*/ 1601337 w 9662615"/>
              <a:gd name="connsiteY102" fmla="*/ 1548552 h 1587534"/>
              <a:gd name="connsiteX103" fmla="*/ 1407755 w 9662615"/>
              <a:gd name="connsiteY103" fmla="*/ 1571444 h 1587534"/>
              <a:gd name="connsiteX104" fmla="*/ 1271994 w 9662615"/>
              <a:gd name="connsiteY104" fmla="*/ 1579471 h 1587534"/>
              <a:gd name="connsiteX105" fmla="*/ 1249226 w 9662615"/>
              <a:gd name="connsiteY105" fmla="*/ 1583140 h 1587534"/>
              <a:gd name="connsiteX106" fmla="*/ 1217719 w 9662615"/>
              <a:gd name="connsiteY106" fmla="*/ 1580863 h 1587534"/>
              <a:gd name="connsiteX107" fmla="*/ 1091432 w 9662615"/>
              <a:gd name="connsiteY107" fmla="*/ 1571003 h 1587534"/>
              <a:gd name="connsiteX108" fmla="*/ 992039 w 9662615"/>
              <a:gd name="connsiteY108" fmla="*/ 1556662 h 1587534"/>
              <a:gd name="connsiteX109" fmla="*/ 868264 w 9662615"/>
              <a:gd name="connsiteY109" fmla="*/ 1566392 h 1587534"/>
              <a:gd name="connsiteX110" fmla="*/ 792765 w 9662615"/>
              <a:gd name="connsiteY110" fmla="*/ 1563102 h 1587534"/>
              <a:gd name="connsiteX111" fmla="*/ 669055 w 9662615"/>
              <a:gd name="connsiteY111" fmla="*/ 1543638 h 1587534"/>
              <a:gd name="connsiteX112" fmla="*/ 506152 w 9662615"/>
              <a:gd name="connsiteY112" fmla="*/ 1549124 h 1587534"/>
              <a:gd name="connsiteX113" fmla="*/ 472797 w 9662615"/>
              <a:gd name="connsiteY113" fmla="*/ 1568904 h 1587534"/>
              <a:gd name="connsiteX114" fmla="*/ 427864 w 9662615"/>
              <a:gd name="connsiteY114" fmla="*/ 1580848 h 1587534"/>
              <a:gd name="connsiteX115" fmla="*/ 408381 w 9662615"/>
              <a:gd name="connsiteY115" fmla="*/ 1552940 h 1587534"/>
              <a:gd name="connsiteX116" fmla="*/ 267163 w 9662615"/>
              <a:gd name="connsiteY116" fmla="*/ 1531913 h 1587534"/>
              <a:gd name="connsiteX117" fmla="*/ 196644 w 9662615"/>
              <a:gd name="connsiteY117" fmla="*/ 1524565 h 1587534"/>
              <a:gd name="connsiteX118" fmla="*/ 86819 w 9662615"/>
              <a:gd name="connsiteY118" fmla="*/ 1519517 h 1587534"/>
              <a:gd name="connsiteX119" fmla="*/ 53369 w 9662615"/>
              <a:gd name="connsiteY119" fmla="*/ 1516853 h 1587534"/>
              <a:gd name="connsiteX120" fmla="*/ 2359 w 9662615"/>
              <a:gd name="connsiteY120" fmla="*/ 1515247 h 1587534"/>
              <a:gd name="connsiteX121" fmla="*/ 0 w 9662615"/>
              <a:gd name="connsiteY121" fmla="*/ 1514932 h 1587534"/>
              <a:gd name="connsiteX122" fmla="*/ 0 w 9662615"/>
              <a:gd name="connsiteY122" fmla="*/ 0 h 1587534"/>
              <a:gd name="connsiteX0" fmla="*/ 0 w 9662615"/>
              <a:gd name="connsiteY0" fmla="*/ 0 h 1587534"/>
              <a:gd name="connsiteX1" fmla="*/ 9662615 w 9662615"/>
              <a:gd name="connsiteY1" fmla="*/ 0 h 1587534"/>
              <a:gd name="connsiteX2" fmla="*/ 9662615 w 9662615"/>
              <a:gd name="connsiteY2" fmla="*/ 1280346 h 1587534"/>
              <a:gd name="connsiteX3" fmla="*/ 9658420 w 9662615"/>
              <a:gd name="connsiteY3" fmla="*/ 1280106 h 1587534"/>
              <a:gd name="connsiteX4" fmla="*/ 9469546 w 9662615"/>
              <a:gd name="connsiteY4" fmla="*/ 1289837 h 1587534"/>
              <a:gd name="connsiteX5" fmla="*/ 9385895 w 9662615"/>
              <a:gd name="connsiteY5" fmla="*/ 1269203 h 1587534"/>
              <a:gd name="connsiteX6" fmla="*/ 9144767 w 9662615"/>
              <a:gd name="connsiteY6" fmla="*/ 1264120 h 1587534"/>
              <a:gd name="connsiteX7" fmla="*/ 8837252 w 9662615"/>
              <a:gd name="connsiteY7" fmla="*/ 1350515 h 1587534"/>
              <a:gd name="connsiteX8" fmla="*/ 8705466 w 9662615"/>
              <a:gd name="connsiteY8" fmla="*/ 1342419 h 1587534"/>
              <a:gd name="connsiteX9" fmla="*/ 8652221 w 9662615"/>
              <a:gd name="connsiteY9" fmla="*/ 1326906 h 1587534"/>
              <a:gd name="connsiteX10" fmla="*/ 8632312 w 9662615"/>
              <a:gd name="connsiteY10" fmla="*/ 1326025 h 1587534"/>
              <a:gd name="connsiteX11" fmla="*/ 8591582 w 9662615"/>
              <a:gd name="connsiteY11" fmla="*/ 1341666 h 1587534"/>
              <a:gd name="connsiteX12" fmla="*/ 8537336 w 9662615"/>
              <a:gd name="connsiteY12" fmla="*/ 1341684 h 1587534"/>
              <a:gd name="connsiteX13" fmla="*/ 8472508 w 9662615"/>
              <a:gd name="connsiteY13" fmla="*/ 1363109 h 1587534"/>
              <a:gd name="connsiteX14" fmla="*/ 8258477 w 9662615"/>
              <a:gd name="connsiteY14" fmla="*/ 1370666 h 1587534"/>
              <a:gd name="connsiteX15" fmla="*/ 8197961 w 9662615"/>
              <a:gd name="connsiteY15" fmla="*/ 1392804 h 1587534"/>
              <a:gd name="connsiteX16" fmla="*/ 8171196 w 9662615"/>
              <a:gd name="connsiteY16" fmla="*/ 1397216 h 1587534"/>
              <a:gd name="connsiteX17" fmla="*/ 8127667 w 9662615"/>
              <a:gd name="connsiteY17" fmla="*/ 1418254 h 1587534"/>
              <a:gd name="connsiteX18" fmla="*/ 7974579 w 9662615"/>
              <a:gd name="connsiteY18" fmla="*/ 1383439 h 1587534"/>
              <a:gd name="connsiteX19" fmla="*/ 7768351 w 9662615"/>
              <a:gd name="connsiteY19" fmla="*/ 1395051 h 1587534"/>
              <a:gd name="connsiteX20" fmla="*/ 7635985 w 9662615"/>
              <a:gd name="connsiteY20" fmla="*/ 1386363 h 1587534"/>
              <a:gd name="connsiteX21" fmla="*/ 7466069 w 9662615"/>
              <a:gd name="connsiteY21" fmla="*/ 1377654 h 1587534"/>
              <a:gd name="connsiteX22" fmla="*/ 7355642 w 9662615"/>
              <a:gd name="connsiteY22" fmla="*/ 1407761 h 1587534"/>
              <a:gd name="connsiteX23" fmla="*/ 7151610 w 9662615"/>
              <a:gd name="connsiteY23" fmla="*/ 1397856 h 1587534"/>
              <a:gd name="connsiteX24" fmla="*/ 7082147 w 9662615"/>
              <a:gd name="connsiteY24" fmla="*/ 1406113 h 1587534"/>
              <a:gd name="connsiteX25" fmla="*/ 7014958 w 9662615"/>
              <a:gd name="connsiteY25" fmla="*/ 1396883 h 1587534"/>
              <a:gd name="connsiteX26" fmla="*/ 6907567 w 9662615"/>
              <a:gd name="connsiteY26" fmla="*/ 1419149 h 1587534"/>
              <a:gd name="connsiteX27" fmla="*/ 6748428 w 9662615"/>
              <a:gd name="connsiteY27" fmla="*/ 1420308 h 1587534"/>
              <a:gd name="connsiteX28" fmla="*/ 6654257 w 9662615"/>
              <a:gd name="connsiteY28" fmla="*/ 1424143 h 1587534"/>
              <a:gd name="connsiteX29" fmla="*/ 6620123 w 9662615"/>
              <a:gd name="connsiteY29" fmla="*/ 1430535 h 1587534"/>
              <a:gd name="connsiteX30" fmla="*/ 6571355 w 9662615"/>
              <a:gd name="connsiteY30" fmla="*/ 1436144 h 1587534"/>
              <a:gd name="connsiteX31" fmla="*/ 6486557 w 9662615"/>
              <a:gd name="connsiteY31" fmla="*/ 1449861 h 1587534"/>
              <a:gd name="connsiteX32" fmla="*/ 6370419 w 9662615"/>
              <a:gd name="connsiteY32" fmla="*/ 1461649 h 1587534"/>
              <a:gd name="connsiteX33" fmla="*/ 6278839 w 9662615"/>
              <a:gd name="connsiteY33" fmla="*/ 1449160 h 1587534"/>
              <a:gd name="connsiteX34" fmla="*/ 6272455 w 9662615"/>
              <a:gd name="connsiteY34" fmla="*/ 1453191 h 1587534"/>
              <a:gd name="connsiteX35" fmla="*/ 6212659 w 9662615"/>
              <a:gd name="connsiteY35" fmla="*/ 1454850 h 1587534"/>
              <a:gd name="connsiteX36" fmla="*/ 6069317 w 9662615"/>
              <a:gd name="connsiteY36" fmla="*/ 1445838 h 1587534"/>
              <a:gd name="connsiteX37" fmla="*/ 5878477 w 9662615"/>
              <a:gd name="connsiteY37" fmla="*/ 1439180 h 1587534"/>
              <a:gd name="connsiteX38" fmla="*/ 5838387 w 9662615"/>
              <a:gd name="connsiteY38" fmla="*/ 1444679 h 1587534"/>
              <a:gd name="connsiteX39" fmla="*/ 5771136 w 9662615"/>
              <a:gd name="connsiteY39" fmla="*/ 1453639 h 1587534"/>
              <a:gd name="connsiteX40" fmla="*/ 5724081 w 9662615"/>
              <a:gd name="connsiteY40" fmla="*/ 1470431 h 1587534"/>
              <a:gd name="connsiteX41" fmla="*/ 5666577 w 9662615"/>
              <a:gd name="connsiteY41" fmla="*/ 1473921 h 1587534"/>
              <a:gd name="connsiteX42" fmla="*/ 5649068 w 9662615"/>
              <a:gd name="connsiteY42" fmla="*/ 1461676 h 1587534"/>
              <a:gd name="connsiteX43" fmla="*/ 5588902 w 9662615"/>
              <a:gd name="connsiteY43" fmla="*/ 1469647 h 1587534"/>
              <a:gd name="connsiteX44" fmla="*/ 5498090 w 9662615"/>
              <a:gd name="connsiteY44" fmla="*/ 1483173 h 1587534"/>
              <a:gd name="connsiteX45" fmla="*/ 5444641 w 9662615"/>
              <a:gd name="connsiteY45" fmla="*/ 1487602 h 1587534"/>
              <a:gd name="connsiteX46" fmla="*/ 5299812 w 9662615"/>
              <a:gd name="connsiteY46" fmla="*/ 1503362 h 1587534"/>
              <a:gd name="connsiteX47" fmla="*/ 5213947 w 9662615"/>
              <a:gd name="connsiteY47" fmla="*/ 1516637 h 1587534"/>
              <a:gd name="connsiteX48" fmla="*/ 5090342 w 9662615"/>
              <a:gd name="connsiteY48" fmla="*/ 1546680 h 1587534"/>
              <a:gd name="connsiteX49" fmla="*/ 5082104 w 9662615"/>
              <a:gd name="connsiteY49" fmla="*/ 1547781 h 1587534"/>
              <a:gd name="connsiteX50" fmla="*/ 5059484 w 9662615"/>
              <a:gd name="connsiteY50" fmla="*/ 1546802 h 1587534"/>
              <a:gd name="connsiteX51" fmla="*/ 5050958 w 9662615"/>
              <a:gd name="connsiteY51" fmla="*/ 1545776 h 1587534"/>
              <a:gd name="connsiteX52" fmla="*/ 5038524 w 9662615"/>
              <a:gd name="connsiteY52" fmla="*/ 1545675 h 1587534"/>
              <a:gd name="connsiteX53" fmla="*/ 5038223 w 9662615"/>
              <a:gd name="connsiteY53" fmla="*/ 1545881 h 1587534"/>
              <a:gd name="connsiteX54" fmla="*/ 5026564 w 9662615"/>
              <a:gd name="connsiteY54" fmla="*/ 1545376 h 1587534"/>
              <a:gd name="connsiteX55" fmla="*/ 4969433 w 9662615"/>
              <a:gd name="connsiteY55" fmla="*/ 1540263 h 1587534"/>
              <a:gd name="connsiteX56" fmla="*/ 4894799 w 9662615"/>
              <a:gd name="connsiteY56" fmla="*/ 1559476 h 1587534"/>
              <a:gd name="connsiteX57" fmla="*/ 4863775 w 9662615"/>
              <a:gd name="connsiteY57" fmla="*/ 1562633 h 1587534"/>
              <a:gd name="connsiteX58" fmla="*/ 4847242 w 9662615"/>
              <a:gd name="connsiteY58" fmla="*/ 1565435 h 1587534"/>
              <a:gd name="connsiteX59" fmla="*/ 4830335 w 9662615"/>
              <a:gd name="connsiteY59" fmla="*/ 1587534 h 1587534"/>
              <a:gd name="connsiteX60" fmla="*/ 4791466 w 9662615"/>
              <a:gd name="connsiteY60" fmla="*/ 1561324 h 1587534"/>
              <a:gd name="connsiteX61" fmla="*/ 4784247 w 9662615"/>
              <a:gd name="connsiteY61" fmla="*/ 1562342 h 1587534"/>
              <a:gd name="connsiteX62" fmla="*/ 4748477 w 9662615"/>
              <a:gd name="connsiteY62" fmla="*/ 1556925 h 1587534"/>
              <a:gd name="connsiteX63" fmla="*/ 4730033 w 9662615"/>
              <a:gd name="connsiteY63" fmla="*/ 1555274 h 1587534"/>
              <a:gd name="connsiteX64" fmla="*/ 4724747 w 9662615"/>
              <a:gd name="connsiteY64" fmla="*/ 1552439 h 1587534"/>
              <a:gd name="connsiteX65" fmla="*/ 4697562 w 9662615"/>
              <a:gd name="connsiteY65" fmla="*/ 1551206 h 1587534"/>
              <a:gd name="connsiteX66" fmla="*/ 4662664 w 9662615"/>
              <a:gd name="connsiteY66" fmla="*/ 1573162 h 1587534"/>
              <a:gd name="connsiteX67" fmla="*/ 4603028 w 9662615"/>
              <a:gd name="connsiteY67" fmla="*/ 1568821 h 1587534"/>
              <a:gd name="connsiteX68" fmla="*/ 4541612 w 9662615"/>
              <a:gd name="connsiteY68" fmla="*/ 1545262 h 1587534"/>
              <a:gd name="connsiteX69" fmla="*/ 4422155 w 9662615"/>
              <a:gd name="connsiteY69" fmla="*/ 1542059 h 1587534"/>
              <a:gd name="connsiteX70" fmla="*/ 4221826 w 9662615"/>
              <a:gd name="connsiteY70" fmla="*/ 1508923 h 1587534"/>
              <a:gd name="connsiteX71" fmla="*/ 4096601 w 9662615"/>
              <a:gd name="connsiteY71" fmla="*/ 1521563 h 1587534"/>
              <a:gd name="connsiteX72" fmla="*/ 3970635 w 9662615"/>
              <a:gd name="connsiteY72" fmla="*/ 1544815 h 1587534"/>
              <a:gd name="connsiteX73" fmla="*/ 3833906 w 9662615"/>
              <a:gd name="connsiteY73" fmla="*/ 1516637 h 1587534"/>
              <a:gd name="connsiteX74" fmla="*/ 3696258 w 9662615"/>
              <a:gd name="connsiteY74" fmla="*/ 1537563 h 1587534"/>
              <a:gd name="connsiteX75" fmla="*/ 3594070 w 9662615"/>
              <a:gd name="connsiteY75" fmla="*/ 1509422 h 1587534"/>
              <a:gd name="connsiteX76" fmla="*/ 3565233 w 9662615"/>
              <a:gd name="connsiteY76" fmla="*/ 1515122 h 1587534"/>
              <a:gd name="connsiteX77" fmla="*/ 3560267 w 9662615"/>
              <a:gd name="connsiteY77" fmla="*/ 1516288 h 1587534"/>
              <a:gd name="connsiteX78" fmla="*/ 3540258 w 9662615"/>
              <a:gd name="connsiteY78" fmla="*/ 1516976 h 1587534"/>
              <a:gd name="connsiteX79" fmla="*/ 3534780 w 9662615"/>
              <a:gd name="connsiteY79" fmla="*/ 1522141 h 1587534"/>
              <a:gd name="connsiteX80" fmla="*/ 3504783 w 9662615"/>
              <a:gd name="connsiteY80" fmla="*/ 1526739 h 1587534"/>
              <a:gd name="connsiteX81" fmla="*/ 3430805 w 9662615"/>
              <a:gd name="connsiteY81" fmla="*/ 1542521 h 1587534"/>
              <a:gd name="connsiteX82" fmla="*/ 3292707 w 9662615"/>
              <a:gd name="connsiteY82" fmla="*/ 1520490 h 1587534"/>
              <a:gd name="connsiteX83" fmla="*/ 3187872 w 9662615"/>
              <a:gd name="connsiteY83" fmla="*/ 1519991 h 1587534"/>
              <a:gd name="connsiteX84" fmla="*/ 3148026 w 9662615"/>
              <a:gd name="connsiteY84" fmla="*/ 1524777 h 1587534"/>
              <a:gd name="connsiteX85" fmla="*/ 3092394 w 9662615"/>
              <a:gd name="connsiteY85" fmla="*/ 1528115 h 1587534"/>
              <a:gd name="connsiteX86" fmla="*/ 2994200 w 9662615"/>
              <a:gd name="connsiteY86" fmla="*/ 1537857 h 1587534"/>
              <a:gd name="connsiteX87" fmla="*/ 2862301 w 9662615"/>
              <a:gd name="connsiteY87" fmla="*/ 1544250 h 1587534"/>
              <a:gd name="connsiteX88" fmla="*/ 2766335 w 9662615"/>
              <a:gd name="connsiteY88" fmla="*/ 1527662 h 1587534"/>
              <a:gd name="connsiteX89" fmla="*/ 2757836 w 9662615"/>
              <a:gd name="connsiteY89" fmla="*/ 1531371 h 1587534"/>
              <a:gd name="connsiteX90" fmla="*/ 2691555 w 9662615"/>
              <a:gd name="connsiteY90" fmla="*/ 1530283 h 1587534"/>
              <a:gd name="connsiteX91" fmla="*/ 2491676 w 9662615"/>
              <a:gd name="connsiteY91" fmla="*/ 1500859 h 1587534"/>
              <a:gd name="connsiteX92" fmla="*/ 2378036 w 9662615"/>
              <a:gd name="connsiteY92" fmla="*/ 1520645 h 1587534"/>
              <a:gd name="connsiteX93" fmla="*/ 2284269 w 9662615"/>
              <a:gd name="connsiteY93" fmla="*/ 1503068 h 1587534"/>
              <a:gd name="connsiteX94" fmla="*/ 2207104 w 9662615"/>
              <a:gd name="connsiteY94" fmla="*/ 1508888 h 1587534"/>
              <a:gd name="connsiteX95" fmla="*/ 2149226 w 9662615"/>
              <a:gd name="connsiteY95" fmla="*/ 1523409 h 1587534"/>
              <a:gd name="connsiteX96" fmla="*/ 2084783 w 9662615"/>
              <a:gd name="connsiteY96" fmla="*/ 1524245 h 1587534"/>
              <a:gd name="connsiteX97" fmla="*/ 2070075 w 9662615"/>
              <a:gd name="connsiteY97" fmla="*/ 1511285 h 1587534"/>
              <a:gd name="connsiteX98" fmla="*/ 2001057 w 9662615"/>
              <a:gd name="connsiteY98" fmla="*/ 1516449 h 1587534"/>
              <a:gd name="connsiteX99" fmla="*/ 1896330 w 9662615"/>
              <a:gd name="connsiteY99" fmla="*/ 1525725 h 1587534"/>
              <a:gd name="connsiteX100" fmla="*/ 1835994 w 9662615"/>
              <a:gd name="connsiteY100" fmla="*/ 1527678 h 1587534"/>
              <a:gd name="connsiteX101" fmla="*/ 1671119 w 9662615"/>
              <a:gd name="connsiteY101" fmla="*/ 1536701 h 1587534"/>
              <a:gd name="connsiteX102" fmla="*/ 1601337 w 9662615"/>
              <a:gd name="connsiteY102" fmla="*/ 1548552 h 1587534"/>
              <a:gd name="connsiteX103" fmla="*/ 1407755 w 9662615"/>
              <a:gd name="connsiteY103" fmla="*/ 1571444 h 1587534"/>
              <a:gd name="connsiteX104" fmla="*/ 1271994 w 9662615"/>
              <a:gd name="connsiteY104" fmla="*/ 1579471 h 1587534"/>
              <a:gd name="connsiteX105" fmla="*/ 1249226 w 9662615"/>
              <a:gd name="connsiteY105" fmla="*/ 1583140 h 1587534"/>
              <a:gd name="connsiteX106" fmla="*/ 1217719 w 9662615"/>
              <a:gd name="connsiteY106" fmla="*/ 1580863 h 1587534"/>
              <a:gd name="connsiteX107" fmla="*/ 1091432 w 9662615"/>
              <a:gd name="connsiteY107" fmla="*/ 1571003 h 1587534"/>
              <a:gd name="connsiteX108" fmla="*/ 992039 w 9662615"/>
              <a:gd name="connsiteY108" fmla="*/ 1556662 h 1587534"/>
              <a:gd name="connsiteX109" fmla="*/ 868264 w 9662615"/>
              <a:gd name="connsiteY109" fmla="*/ 1566392 h 1587534"/>
              <a:gd name="connsiteX110" fmla="*/ 792765 w 9662615"/>
              <a:gd name="connsiteY110" fmla="*/ 1563102 h 1587534"/>
              <a:gd name="connsiteX111" fmla="*/ 669055 w 9662615"/>
              <a:gd name="connsiteY111" fmla="*/ 1543638 h 1587534"/>
              <a:gd name="connsiteX112" fmla="*/ 506152 w 9662615"/>
              <a:gd name="connsiteY112" fmla="*/ 1549124 h 1587534"/>
              <a:gd name="connsiteX113" fmla="*/ 472797 w 9662615"/>
              <a:gd name="connsiteY113" fmla="*/ 1568904 h 1587534"/>
              <a:gd name="connsiteX114" fmla="*/ 427864 w 9662615"/>
              <a:gd name="connsiteY114" fmla="*/ 1580848 h 1587534"/>
              <a:gd name="connsiteX115" fmla="*/ 408381 w 9662615"/>
              <a:gd name="connsiteY115" fmla="*/ 1552940 h 1587534"/>
              <a:gd name="connsiteX116" fmla="*/ 267163 w 9662615"/>
              <a:gd name="connsiteY116" fmla="*/ 1531913 h 1587534"/>
              <a:gd name="connsiteX117" fmla="*/ 196644 w 9662615"/>
              <a:gd name="connsiteY117" fmla="*/ 1524565 h 1587534"/>
              <a:gd name="connsiteX118" fmla="*/ 86819 w 9662615"/>
              <a:gd name="connsiteY118" fmla="*/ 1519517 h 1587534"/>
              <a:gd name="connsiteX119" fmla="*/ 53369 w 9662615"/>
              <a:gd name="connsiteY119" fmla="*/ 1516853 h 1587534"/>
              <a:gd name="connsiteX120" fmla="*/ 2359 w 9662615"/>
              <a:gd name="connsiteY120" fmla="*/ 1515247 h 1587534"/>
              <a:gd name="connsiteX121" fmla="*/ 0 w 9662615"/>
              <a:gd name="connsiteY121" fmla="*/ 1514932 h 1587534"/>
              <a:gd name="connsiteX122" fmla="*/ 0 w 9662615"/>
              <a:gd name="connsiteY122" fmla="*/ 0 h 1587534"/>
              <a:gd name="connsiteX0" fmla="*/ 0 w 9662615"/>
              <a:gd name="connsiteY0" fmla="*/ 0 h 1587534"/>
              <a:gd name="connsiteX1" fmla="*/ 9662615 w 9662615"/>
              <a:gd name="connsiteY1" fmla="*/ 0 h 1587534"/>
              <a:gd name="connsiteX2" fmla="*/ 9662615 w 9662615"/>
              <a:gd name="connsiteY2" fmla="*/ 1280346 h 1587534"/>
              <a:gd name="connsiteX3" fmla="*/ 9658420 w 9662615"/>
              <a:gd name="connsiteY3" fmla="*/ 1280106 h 1587534"/>
              <a:gd name="connsiteX4" fmla="*/ 9469546 w 9662615"/>
              <a:gd name="connsiteY4" fmla="*/ 1289837 h 1587534"/>
              <a:gd name="connsiteX5" fmla="*/ 9385895 w 9662615"/>
              <a:gd name="connsiteY5" fmla="*/ 1269203 h 1587534"/>
              <a:gd name="connsiteX6" fmla="*/ 9144767 w 9662615"/>
              <a:gd name="connsiteY6" fmla="*/ 1264120 h 1587534"/>
              <a:gd name="connsiteX7" fmla="*/ 8837252 w 9662615"/>
              <a:gd name="connsiteY7" fmla="*/ 1350515 h 1587534"/>
              <a:gd name="connsiteX8" fmla="*/ 8705466 w 9662615"/>
              <a:gd name="connsiteY8" fmla="*/ 1342419 h 1587534"/>
              <a:gd name="connsiteX9" fmla="*/ 8652221 w 9662615"/>
              <a:gd name="connsiteY9" fmla="*/ 1326906 h 1587534"/>
              <a:gd name="connsiteX10" fmla="*/ 8632312 w 9662615"/>
              <a:gd name="connsiteY10" fmla="*/ 1326025 h 1587534"/>
              <a:gd name="connsiteX11" fmla="*/ 8591582 w 9662615"/>
              <a:gd name="connsiteY11" fmla="*/ 1341666 h 1587534"/>
              <a:gd name="connsiteX12" fmla="*/ 8537336 w 9662615"/>
              <a:gd name="connsiteY12" fmla="*/ 1341684 h 1587534"/>
              <a:gd name="connsiteX13" fmla="*/ 8472508 w 9662615"/>
              <a:gd name="connsiteY13" fmla="*/ 1363109 h 1587534"/>
              <a:gd name="connsiteX14" fmla="*/ 8258477 w 9662615"/>
              <a:gd name="connsiteY14" fmla="*/ 1370666 h 1587534"/>
              <a:gd name="connsiteX15" fmla="*/ 8197961 w 9662615"/>
              <a:gd name="connsiteY15" fmla="*/ 1392804 h 1587534"/>
              <a:gd name="connsiteX16" fmla="*/ 8171196 w 9662615"/>
              <a:gd name="connsiteY16" fmla="*/ 1397216 h 1587534"/>
              <a:gd name="connsiteX17" fmla="*/ 8127667 w 9662615"/>
              <a:gd name="connsiteY17" fmla="*/ 1418254 h 1587534"/>
              <a:gd name="connsiteX18" fmla="*/ 7974579 w 9662615"/>
              <a:gd name="connsiteY18" fmla="*/ 1383439 h 1587534"/>
              <a:gd name="connsiteX19" fmla="*/ 7768351 w 9662615"/>
              <a:gd name="connsiteY19" fmla="*/ 1395051 h 1587534"/>
              <a:gd name="connsiteX20" fmla="*/ 7635985 w 9662615"/>
              <a:gd name="connsiteY20" fmla="*/ 1386363 h 1587534"/>
              <a:gd name="connsiteX21" fmla="*/ 7466069 w 9662615"/>
              <a:gd name="connsiteY21" fmla="*/ 1377654 h 1587534"/>
              <a:gd name="connsiteX22" fmla="*/ 7355642 w 9662615"/>
              <a:gd name="connsiteY22" fmla="*/ 1407761 h 1587534"/>
              <a:gd name="connsiteX23" fmla="*/ 7151610 w 9662615"/>
              <a:gd name="connsiteY23" fmla="*/ 1397856 h 1587534"/>
              <a:gd name="connsiteX24" fmla="*/ 7082147 w 9662615"/>
              <a:gd name="connsiteY24" fmla="*/ 1406113 h 1587534"/>
              <a:gd name="connsiteX25" fmla="*/ 7014958 w 9662615"/>
              <a:gd name="connsiteY25" fmla="*/ 1396883 h 1587534"/>
              <a:gd name="connsiteX26" fmla="*/ 6907567 w 9662615"/>
              <a:gd name="connsiteY26" fmla="*/ 1419149 h 1587534"/>
              <a:gd name="connsiteX27" fmla="*/ 6748428 w 9662615"/>
              <a:gd name="connsiteY27" fmla="*/ 1420308 h 1587534"/>
              <a:gd name="connsiteX28" fmla="*/ 6654257 w 9662615"/>
              <a:gd name="connsiteY28" fmla="*/ 1424143 h 1587534"/>
              <a:gd name="connsiteX29" fmla="*/ 6620123 w 9662615"/>
              <a:gd name="connsiteY29" fmla="*/ 1430535 h 1587534"/>
              <a:gd name="connsiteX30" fmla="*/ 6571355 w 9662615"/>
              <a:gd name="connsiteY30" fmla="*/ 1436144 h 1587534"/>
              <a:gd name="connsiteX31" fmla="*/ 6486557 w 9662615"/>
              <a:gd name="connsiteY31" fmla="*/ 1449861 h 1587534"/>
              <a:gd name="connsiteX32" fmla="*/ 6370419 w 9662615"/>
              <a:gd name="connsiteY32" fmla="*/ 1461649 h 1587534"/>
              <a:gd name="connsiteX33" fmla="*/ 6278839 w 9662615"/>
              <a:gd name="connsiteY33" fmla="*/ 1449160 h 1587534"/>
              <a:gd name="connsiteX34" fmla="*/ 6272455 w 9662615"/>
              <a:gd name="connsiteY34" fmla="*/ 1453191 h 1587534"/>
              <a:gd name="connsiteX35" fmla="*/ 6212659 w 9662615"/>
              <a:gd name="connsiteY35" fmla="*/ 1454850 h 1587534"/>
              <a:gd name="connsiteX36" fmla="*/ 6069317 w 9662615"/>
              <a:gd name="connsiteY36" fmla="*/ 1445838 h 1587534"/>
              <a:gd name="connsiteX37" fmla="*/ 5878477 w 9662615"/>
              <a:gd name="connsiteY37" fmla="*/ 1439180 h 1587534"/>
              <a:gd name="connsiteX38" fmla="*/ 5838387 w 9662615"/>
              <a:gd name="connsiteY38" fmla="*/ 1444679 h 1587534"/>
              <a:gd name="connsiteX39" fmla="*/ 5771136 w 9662615"/>
              <a:gd name="connsiteY39" fmla="*/ 1453639 h 1587534"/>
              <a:gd name="connsiteX40" fmla="*/ 5724081 w 9662615"/>
              <a:gd name="connsiteY40" fmla="*/ 1470431 h 1587534"/>
              <a:gd name="connsiteX41" fmla="*/ 5666577 w 9662615"/>
              <a:gd name="connsiteY41" fmla="*/ 1473921 h 1587534"/>
              <a:gd name="connsiteX42" fmla="*/ 5649068 w 9662615"/>
              <a:gd name="connsiteY42" fmla="*/ 1461676 h 1587534"/>
              <a:gd name="connsiteX43" fmla="*/ 5588902 w 9662615"/>
              <a:gd name="connsiteY43" fmla="*/ 1469647 h 1587534"/>
              <a:gd name="connsiteX44" fmla="*/ 5498090 w 9662615"/>
              <a:gd name="connsiteY44" fmla="*/ 1483173 h 1587534"/>
              <a:gd name="connsiteX45" fmla="*/ 5444641 w 9662615"/>
              <a:gd name="connsiteY45" fmla="*/ 1487602 h 1587534"/>
              <a:gd name="connsiteX46" fmla="*/ 5299812 w 9662615"/>
              <a:gd name="connsiteY46" fmla="*/ 1503362 h 1587534"/>
              <a:gd name="connsiteX47" fmla="*/ 5213947 w 9662615"/>
              <a:gd name="connsiteY47" fmla="*/ 1516637 h 1587534"/>
              <a:gd name="connsiteX48" fmla="*/ 5090342 w 9662615"/>
              <a:gd name="connsiteY48" fmla="*/ 1546680 h 1587534"/>
              <a:gd name="connsiteX49" fmla="*/ 5082104 w 9662615"/>
              <a:gd name="connsiteY49" fmla="*/ 1547781 h 1587534"/>
              <a:gd name="connsiteX50" fmla="*/ 5059484 w 9662615"/>
              <a:gd name="connsiteY50" fmla="*/ 1546802 h 1587534"/>
              <a:gd name="connsiteX51" fmla="*/ 5050958 w 9662615"/>
              <a:gd name="connsiteY51" fmla="*/ 1545776 h 1587534"/>
              <a:gd name="connsiteX52" fmla="*/ 5038524 w 9662615"/>
              <a:gd name="connsiteY52" fmla="*/ 1545675 h 1587534"/>
              <a:gd name="connsiteX53" fmla="*/ 5038223 w 9662615"/>
              <a:gd name="connsiteY53" fmla="*/ 1545881 h 1587534"/>
              <a:gd name="connsiteX54" fmla="*/ 5026564 w 9662615"/>
              <a:gd name="connsiteY54" fmla="*/ 1545376 h 1587534"/>
              <a:gd name="connsiteX55" fmla="*/ 4969433 w 9662615"/>
              <a:gd name="connsiteY55" fmla="*/ 1540263 h 1587534"/>
              <a:gd name="connsiteX56" fmla="*/ 4921303 w 9662615"/>
              <a:gd name="connsiteY56" fmla="*/ 1575379 h 1587534"/>
              <a:gd name="connsiteX57" fmla="*/ 4863775 w 9662615"/>
              <a:gd name="connsiteY57" fmla="*/ 1562633 h 1587534"/>
              <a:gd name="connsiteX58" fmla="*/ 4847242 w 9662615"/>
              <a:gd name="connsiteY58" fmla="*/ 1565435 h 1587534"/>
              <a:gd name="connsiteX59" fmla="*/ 4830335 w 9662615"/>
              <a:gd name="connsiteY59" fmla="*/ 1587534 h 1587534"/>
              <a:gd name="connsiteX60" fmla="*/ 4791466 w 9662615"/>
              <a:gd name="connsiteY60" fmla="*/ 1561324 h 1587534"/>
              <a:gd name="connsiteX61" fmla="*/ 4784247 w 9662615"/>
              <a:gd name="connsiteY61" fmla="*/ 1562342 h 1587534"/>
              <a:gd name="connsiteX62" fmla="*/ 4748477 w 9662615"/>
              <a:gd name="connsiteY62" fmla="*/ 1556925 h 1587534"/>
              <a:gd name="connsiteX63" fmla="*/ 4730033 w 9662615"/>
              <a:gd name="connsiteY63" fmla="*/ 1555274 h 1587534"/>
              <a:gd name="connsiteX64" fmla="*/ 4724747 w 9662615"/>
              <a:gd name="connsiteY64" fmla="*/ 1552439 h 1587534"/>
              <a:gd name="connsiteX65" fmla="*/ 4697562 w 9662615"/>
              <a:gd name="connsiteY65" fmla="*/ 1551206 h 1587534"/>
              <a:gd name="connsiteX66" fmla="*/ 4662664 w 9662615"/>
              <a:gd name="connsiteY66" fmla="*/ 1573162 h 1587534"/>
              <a:gd name="connsiteX67" fmla="*/ 4603028 w 9662615"/>
              <a:gd name="connsiteY67" fmla="*/ 1568821 h 1587534"/>
              <a:gd name="connsiteX68" fmla="*/ 4541612 w 9662615"/>
              <a:gd name="connsiteY68" fmla="*/ 1545262 h 1587534"/>
              <a:gd name="connsiteX69" fmla="*/ 4422155 w 9662615"/>
              <a:gd name="connsiteY69" fmla="*/ 1542059 h 1587534"/>
              <a:gd name="connsiteX70" fmla="*/ 4221826 w 9662615"/>
              <a:gd name="connsiteY70" fmla="*/ 1508923 h 1587534"/>
              <a:gd name="connsiteX71" fmla="*/ 4096601 w 9662615"/>
              <a:gd name="connsiteY71" fmla="*/ 1521563 h 1587534"/>
              <a:gd name="connsiteX72" fmla="*/ 3970635 w 9662615"/>
              <a:gd name="connsiteY72" fmla="*/ 1544815 h 1587534"/>
              <a:gd name="connsiteX73" fmla="*/ 3833906 w 9662615"/>
              <a:gd name="connsiteY73" fmla="*/ 1516637 h 1587534"/>
              <a:gd name="connsiteX74" fmla="*/ 3696258 w 9662615"/>
              <a:gd name="connsiteY74" fmla="*/ 1537563 h 1587534"/>
              <a:gd name="connsiteX75" fmla="*/ 3594070 w 9662615"/>
              <a:gd name="connsiteY75" fmla="*/ 1509422 h 1587534"/>
              <a:gd name="connsiteX76" fmla="*/ 3565233 w 9662615"/>
              <a:gd name="connsiteY76" fmla="*/ 1515122 h 1587534"/>
              <a:gd name="connsiteX77" fmla="*/ 3560267 w 9662615"/>
              <a:gd name="connsiteY77" fmla="*/ 1516288 h 1587534"/>
              <a:gd name="connsiteX78" fmla="*/ 3540258 w 9662615"/>
              <a:gd name="connsiteY78" fmla="*/ 1516976 h 1587534"/>
              <a:gd name="connsiteX79" fmla="*/ 3534780 w 9662615"/>
              <a:gd name="connsiteY79" fmla="*/ 1522141 h 1587534"/>
              <a:gd name="connsiteX80" fmla="*/ 3504783 w 9662615"/>
              <a:gd name="connsiteY80" fmla="*/ 1526739 h 1587534"/>
              <a:gd name="connsiteX81" fmla="*/ 3430805 w 9662615"/>
              <a:gd name="connsiteY81" fmla="*/ 1542521 h 1587534"/>
              <a:gd name="connsiteX82" fmla="*/ 3292707 w 9662615"/>
              <a:gd name="connsiteY82" fmla="*/ 1520490 h 1587534"/>
              <a:gd name="connsiteX83" fmla="*/ 3187872 w 9662615"/>
              <a:gd name="connsiteY83" fmla="*/ 1519991 h 1587534"/>
              <a:gd name="connsiteX84" fmla="*/ 3148026 w 9662615"/>
              <a:gd name="connsiteY84" fmla="*/ 1524777 h 1587534"/>
              <a:gd name="connsiteX85" fmla="*/ 3092394 w 9662615"/>
              <a:gd name="connsiteY85" fmla="*/ 1528115 h 1587534"/>
              <a:gd name="connsiteX86" fmla="*/ 2994200 w 9662615"/>
              <a:gd name="connsiteY86" fmla="*/ 1537857 h 1587534"/>
              <a:gd name="connsiteX87" fmla="*/ 2862301 w 9662615"/>
              <a:gd name="connsiteY87" fmla="*/ 1544250 h 1587534"/>
              <a:gd name="connsiteX88" fmla="*/ 2766335 w 9662615"/>
              <a:gd name="connsiteY88" fmla="*/ 1527662 h 1587534"/>
              <a:gd name="connsiteX89" fmla="*/ 2757836 w 9662615"/>
              <a:gd name="connsiteY89" fmla="*/ 1531371 h 1587534"/>
              <a:gd name="connsiteX90" fmla="*/ 2691555 w 9662615"/>
              <a:gd name="connsiteY90" fmla="*/ 1530283 h 1587534"/>
              <a:gd name="connsiteX91" fmla="*/ 2491676 w 9662615"/>
              <a:gd name="connsiteY91" fmla="*/ 1500859 h 1587534"/>
              <a:gd name="connsiteX92" fmla="*/ 2378036 w 9662615"/>
              <a:gd name="connsiteY92" fmla="*/ 1520645 h 1587534"/>
              <a:gd name="connsiteX93" fmla="*/ 2284269 w 9662615"/>
              <a:gd name="connsiteY93" fmla="*/ 1503068 h 1587534"/>
              <a:gd name="connsiteX94" fmla="*/ 2207104 w 9662615"/>
              <a:gd name="connsiteY94" fmla="*/ 1508888 h 1587534"/>
              <a:gd name="connsiteX95" fmla="*/ 2149226 w 9662615"/>
              <a:gd name="connsiteY95" fmla="*/ 1523409 h 1587534"/>
              <a:gd name="connsiteX96" fmla="*/ 2084783 w 9662615"/>
              <a:gd name="connsiteY96" fmla="*/ 1524245 h 1587534"/>
              <a:gd name="connsiteX97" fmla="*/ 2070075 w 9662615"/>
              <a:gd name="connsiteY97" fmla="*/ 1511285 h 1587534"/>
              <a:gd name="connsiteX98" fmla="*/ 2001057 w 9662615"/>
              <a:gd name="connsiteY98" fmla="*/ 1516449 h 1587534"/>
              <a:gd name="connsiteX99" fmla="*/ 1896330 w 9662615"/>
              <a:gd name="connsiteY99" fmla="*/ 1525725 h 1587534"/>
              <a:gd name="connsiteX100" fmla="*/ 1835994 w 9662615"/>
              <a:gd name="connsiteY100" fmla="*/ 1527678 h 1587534"/>
              <a:gd name="connsiteX101" fmla="*/ 1671119 w 9662615"/>
              <a:gd name="connsiteY101" fmla="*/ 1536701 h 1587534"/>
              <a:gd name="connsiteX102" fmla="*/ 1601337 w 9662615"/>
              <a:gd name="connsiteY102" fmla="*/ 1548552 h 1587534"/>
              <a:gd name="connsiteX103" fmla="*/ 1407755 w 9662615"/>
              <a:gd name="connsiteY103" fmla="*/ 1571444 h 1587534"/>
              <a:gd name="connsiteX104" fmla="*/ 1271994 w 9662615"/>
              <a:gd name="connsiteY104" fmla="*/ 1579471 h 1587534"/>
              <a:gd name="connsiteX105" fmla="*/ 1249226 w 9662615"/>
              <a:gd name="connsiteY105" fmla="*/ 1583140 h 1587534"/>
              <a:gd name="connsiteX106" fmla="*/ 1217719 w 9662615"/>
              <a:gd name="connsiteY106" fmla="*/ 1580863 h 1587534"/>
              <a:gd name="connsiteX107" fmla="*/ 1091432 w 9662615"/>
              <a:gd name="connsiteY107" fmla="*/ 1571003 h 1587534"/>
              <a:gd name="connsiteX108" fmla="*/ 992039 w 9662615"/>
              <a:gd name="connsiteY108" fmla="*/ 1556662 h 1587534"/>
              <a:gd name="connsiteX109" fmla="*/ 868264 w 9662615"/>
              <a:gd name="connsiteY109" fmla="*/ 1566392 h 1587534"/>
              <a:gd name="connsiteX110" fmla="*/ 792765 w 9662615"/>
              <a:gd name="connsiteY110" fmla="*/ 1563102 h 1587534"/>
              <a:gd name="connsiteX111" fmla="*/ 669055 w 9662615"/>
              <a:gd name="connsiteY111" fmla="*/ 1543638 h 1587534"/>
              <a:gd name="connsiteX112" fmla="*/ 506152 w 9662615"/>
              <a:gd name="connsiteY112" fmla="*/ 1549124 h 1587534"/>
              <a:gd name="connsiteX113" fmla="*/ 472797 w 9662615"/>
              <a:gd name="connsiteY113" fmla="*/ 1568904 h 1587534"/>
              <a:gd name="connsiteX114" fmla="*/ 427864 w 9662615"/>
              <a:gd name="connsiteY114" fmla="*/ 1580848 h 1587534"/>
              <a:gd name="connsiteX115" fmla="*/ 408381 w 9662615"/>
              <a:gd name="connsiteY115" fmla="*/ 1552940 h 1587534"/>
              <a:gd name="connsiteX116" fmla="*/ 267163 w 9662615"/>
              <a:gd name="connsiteY116" fmla="*/ 1531913 h 1587534"/>
              <a:gd name="connsiteX117" fmla="*/ 196644 w 9662615"/>
              <a:gd name="connsiteY117" fmla="*/ 1524565 h 1587534"/>
              <a:gd name="connsiteX118" fmla="*/ 86819 w 9662615"/>
              <a:gd name="connsiteY118" fmla="*/ 1519517 h 1587534"/>
              <a:gd name="connsiteX119" fmla="*/ 53369 w 9662615"/>
              <a:gd name="connsiteY119" fmla="*/ 1516853 h 1587534"/>
              <a:gd name="connsiteX120" fmla="*/ 2359 w 9662615"/>
              <a:gd name="connsiteY120" fmla="*/ 1515247 h 1587534"/>
              <a:gd name="connsiteX121" fmla="*/ 0 w 9662615"/>
              <a:gd name="connsiteY121" fmla="*/ 1514932 h 1587534"/>
              <a:gd name="connsiteX122" fmla="*/ 0 w 9662615"/>
              <a:gd name="connsiteY122" fmla="*/ 0 h 1587534"/>
              <a:gd name="connsiteX0" fmla="*/ 0 w 9662615"/>
              <a:gd name="connsiteY0" fmla="*/ 0 h 1598136"/>
              <a:gd name="connsiteX1" fmla="*/ 9662615 w 9662615"/>
              <a:gd name="connsiteY1" fmla="*/ 0 h 1598136"/>
              <a:gd name="connsiteX2" fmla="*/ 9662615 w 9662615"/>
              <a:gd name="connsiteY2" fmla="*/ 1280346 h 1598136"/>
              <a:gd name="connsiteX3" fmla="*/ 9658420 w 9662615"/>
              <a:gd name="connsiteY3" fmla="*/ 1280106 h 1598136"/>
              <a:gd name="connsiteX4" fmla="*/ 9469546 w 9662615"/>
              <a:gd name="connsiteY4" fmla="*/ 1289837 h 1598136"/>
              <a:gd name="connsiteX5" fmla="*/ 9385895 w 9662615"/>
              <a:gd name="connsiteY5" fmla="*/ 1269203 h 1598136"/>
              <a:gd name="connsiteX6" fmla="*/ 9144767 w 9662615"/>
              <a:gd name="connsiteY6" fmla="*/ 1264120 h 1598136"/>
              <a:gd name="connsiteX7" fmla="*/ 8837252 w 9662615"/>
              <a:gd name="connsiteY7" fmla="*/ 1350515 h 1598136"/>
              <a:gd name="connsiteX8" fmla="*/ 8705466 w 9662615"/>
              <a:gd name="connsiteY8" fmla="*/ 1342419 h 1598136"/>
              <a:gd name="connsiteX9" fmla="*/ 8652221 w 9662615"/>
              <a:gd name="connsiteY9" fmla="*/ 1326906 h 1598136"/>
              <a:gd name="connsiteX10" fmla="*/ 8632312 w 9662615"/>
              <a:gd name="connsiteY10" fmla="*/ 1326025 h 1598136"/>
              <a:gd name="connsiteX11" fmla="*/ 8591582 w 9662615"/>
              <a:gd name="connsiteY11" fmla="*/ 1341666 h 1598136"/>
              <a:gd name="connsiteX12" fmla="*/ 8537336 w 9662615"/>
              <a:gd name="connsiteY12" fmla="*/ 1341684 h 1598136"/>
              <a:gd name="connsiteX13" fmla="*/ 8472508 w 9662615"/>
              <a:gd name="connsiteY13" fmla="*/ 1363109 h 1598136"/>
              <a:gd name="connsiteX14" fmla="*/ 8258477 w 9662615"/>
              <a:gd name="connsiteY14" fmla="*/ 1370666 h 1598136"/>
              <a:gd name="connsiteX15" fmla="*/ 8197961 w 9662615"/>
              <a:gd name="connsiteY15" fmla="*/ 1392804 h 1598136"/>
              <a:gd name="connsiteX16" fmla="*/ 8171196 w 9662615"/>
              <a:gd name="connsiteY16" fmla="*/ 1397216 h 1598136"/>
              <a:gd name="connsiteX17" fmla="*/ 8127667 w 9662615"/>
              <a:gd name="connsiteY17" fmla="*/ 1418254 h 1598136"/>
              <a:gd name="connsiteX18" fmla="*/ 7974579 w 9662615"/>
              <a:gd name="connsiteY18" fmla="*/ 1383439 h 1598136"/>
              <a:gd name="connsiteX19" fmla="*/ 7768351 w 9662615"/>
              <a:gd name="connsiteY19" fmla="*/ 1395051 h 1598136"/>
              <a:gd name="connsiteX20" fmla="*/ 7635985 w 9662615"/>
              <a:gd name="connsiteY20" fmla="*/ 1386363 h 1598136"/>
              <a:gd name="connsiteX21" fmla="*/ 7466069 w 9662615"/>
              <a:gd name="connsiteY21" fmla="*/ 1377654 h 1598136"/>
              <a:gd name="connsiteX22" fmla="*/ 7355642 w 9662615"/>
              <a:gd name="connsiteY22" fmla="*/ 1407761 h 1598136"/>
              <a:gd name="connsiteX23" fmla="*/ 7151610 w 9662615"/>
              <a:gd name="connsiteY23" fmla="*/ 1397856 h 1598136"/>
              <a:gd name="connsiteX24" fmla="*/ 7082147 w 9662615"/>
              <a:gd name="connsiteY24" fmla="*/ 1406113 h 1598136"/>
              <a:gd name="connsiteX25" fmla="*/ 7014958 w 9662615"/>
              <a:gd name="connsiteY25" fmla="*/ 1396883 h 1598136"/>
              <a:gd name="connsiteX26" fmla="*/ 6907567 w 9662615"/>
              <a:gd name="connsiteY26" fmla="*/ 1419149 h 1598136"/>
              <a:gd name="connsiteX27" fmla="*/ 6748428 w 9662615"/>
              <a:gd name="connsiteY27" fmla="*/ 1420308 h 1598136"/>
              <a:gd name="connsiteX28" fmla="*/ 6654257 w 9662615"/>
              <a:gd name="connsiteY28" fmla="*/ 1424143 h 1598136"/>
              <a:gd name="connsiteX29" fmla="*/ 6620123 w 9662615"/>
              <a:gd name="connsiteY29" fmla="*/ 1430535 h 1598136"/>
              <a:gd name="connsiteX30" fmla="*/ 6571355 w 9662615"/>
              <a:gd name="connsiteY30" fmla="*/ 1436144 h 1598136"/>
              <a:gd name="connsiteX31" fmla="*/ 6486557 w 9662615"/>
              <a:gd name="connsiteY31" fmla="*/ 1449861 h 1598136"/>
              <a:gd name="connsiteX32" fmla="*/ 6370419 w 9662615"/>
              <a:gd name="connsiteY32" fmla="*/ 1461649 h 1598136"/>
              <a:gd name="connsiteX33" fmla="*/ 6278839 w 9662615"/>
              <a:gd name="connsiteY33" fmla="*/ 1449160 h 1598136"/>
              <a:gd name="connsiteX34" fmla="*/ 6272455 w 9662615"/>
              <a:gd name="connsiteY34" fmla="*/ 1453191 h 1598136"/>
              <a:gd name="connsiteX35" fmla="*/ 6212659 w 9662615"/>
              <a:gd name="connsiteY35" fmla="*/ 1454850 h 1598136"/>
              <a:gd name="connsiteX36" fmla="*/ 6069317 w 9662615"/>
              <a:gd name="connsiteY36" fmla="*/ 1445838 h 1598136"/>
              <a:gd name="connsiteX37" fmla="*/ 5878477 w 9662615"/>
              <a:gd name="connsiteY37" fmla="*/ 1439180 h 1598136"/>
              <a:gd name="connsiteX38" fmla="*/ 5838387 w 9662615"/>
              <a:gd name="connsiteY38" fmla="*/ 1444679 h 1598136"/>
              <a:gd name="connsiteX39" fmla="*/ 5771136 w 9662615"/>
              <a:gd name="connsiteY39" fmla="*/ 1453639 h 1598136"/>
              <a:gd name="connsiteX40" fmla="*/ 5724081 w 9662615"/>
              <a:gd name="connsiteY40" fmla="*/ 1470431 h 1598136"/>
              <a:gd name="connsiteX41" fmla="*/ 5666577 w 9662615"/>
              <a:gd name="connsiteY41" fmla="*/ 1473921 h 1598136"/>
              <a:gd name="connsiteX42" fmla="*/ 5649068 w 9662615"/>
              <a:gd name="connsiteY42" fmla="*/ 1461676 h 1598136"/>
              <a:gd name="connsiteX43" fmla="*/ 5588902 w 9662615"/>
              <a:gd name="connsiteY43" fmla="*/ 1469647 h 1598136"/>
              <a:gd name="connsiteX44" fmla="*/ 5498090 w 9662615"/>
              <a:gd name="connsiteY44" fmla="*/ 1483173 h 1598136"/>
              <a:gd name="connsiteX45" fmla="*/ 5444641 w 9662615"/>
              <a:gd name="connsiteY45" fmla="*/ 1487602 h 1598136"/>
              <a:gd name="connsiteX46" fmla="*/ 5299812 w 9662615"/>
              <a:gd name="connsiteY46" fmla="*/ 1503362 h 1598136"/>
              <a:gd name="connsiteX47" fmla="*/ 5213947 w 9662615"/>
              <a:gd name="connsiteY47" fmla="*/ 1516637 h 1598136"/>
              <a:gd name="connsiteX48" fmla="*/ 5090342 w 9662615"/>
              <a:gd name="connsiteY48" fmla="*/ 1546680 h 1598136"/>
              <a:gd name="connsiteX49" fmla="*/ 5082104 w 9662615"/>
              <a:gd name="connsiteY49" fmla="*/ 1547781 h 1598136"/>
              <a:gd name="connsiteX50" fmla="*/ 5059484 w 9662615"/>
              <a:gd name="connsiteY50" fmla="*/ 1546802 h 1598136"/>
              <a:gd name="connsiteX51" fmla="*/ 5050958 w 9662615"/>
              <a:gd name="connsiteY51" fmla="*/ 1545776 h 1598136"/>
              <a:gd name="connsiteX52" fmla="*/ 5038524 w 9662615"/>
              <a:gd name="connsiteY52" fmla="*/ 1545675 h 1598136"/>
              <a:gd name="connsiteX53" fmla="*/ 5038223 w 9662615"/>
              <a:gd name="connsiteY53" fmla="*/ 1545881 h 1598136"/>
              <a:gd name="connsiteX54" fmla="*/ 5026564 w 9662615"/>
              <a:gd name="connsiteY54" fmla="*/ 1545376 h 1598136"/>
              <a:gd name="connsiteX55" fmla="*/ 4969433 w 9662615"/>
              <a:gd name="connsiteY55" fmla="*/ 1540263 h 1598136"/>
              <a:gd name="connsiteX56" fmla="*/ 4921303 w 9662615"/>
              <a:gd name="connsiteY56" fmla="*/ 1575379 h 1598136"/>
              <a:gd name="connsiteX57" fmla="*/ 4863775 w 9662615"/>
              <a:gd name="connsiteY57" fmla="*/ 1562633 h 1598136"/>
              <a:gd name="connsiteX58" fmla="*/ 4847242 w 9662615"/>
              <a:gd name="connsiteY58" fmla="*/ 1565435 h 1598136"/>
              <a:gd name="connsiteX59" fmla="*/ 4856839 w 9662615"/>
              <a:gd name="connsiteY59" fmla="*/ 1598136 h 1598136"/>
              <a:gd name="connsiteX60" fmla="*/ 4791466 w 9662615"/>
              <a:gd name="connsiteY60" fmla="*/ 1561324 h 1598136"/>
              <a:gd name="connsiteX61" fmla="*/ 4784247 w 9662615"/>
              <a:gd name="connsiteY61" fmla="*/ 1562342 h 1598136"/>
              <a:gd name="connsiteX62" fmla="*/ 4748477 w 9662615"/>
              <a:gd name="connsiteY62" fmla="*/ 1556925 h 1598136"/>
              <a:gd name="connsiteX63" fmla="*/ 4730033 w 9662615"/>
              <a:gd name="connsiteY63" fmla="*/ 1555274 h 1598136"/>
              <a:gd name="connsiteX64" fmla="*/ 4724747 w 9662615"/>
              <a:gd name="connsiteY64" fmla="*/ 1552439 h 1598136"/>
              <a:gd name="connsiteX65" fmla="*/ 4697562 w 9662615"/>
              <a:gd name="connsiteY65" fmla="*/ 1551206 h 1598136"/>
              <a:gd name="connsiteX66" fmla="*/ 4662664 w 9662615"/>
              <a:gd name="connsiteY66" fmla="*/ 1573162 h 1598136"/>
              <a:gd name="connsiteX67" fmla="*/ 4603028 w 9662615"/>
              <a:gd name="connsiteY67" fmla="*/ 1568821 h 1598136"/>
              <a:gd name="connsiteX68" fmla="*/ 4541612 w 9662615"/>
              <a:gd name="connsiteY68" fmla="*/ 1545262 h 1598136"/>
              <a:gd name="connsiteX69" fmla="*/ 4422155 w 9662615"/>
              <a:gd name="connsiteY69" fmla="*/ 1542059 h 1598136"/>
              <a:gd name="connsiteX70" fmla="*/ 4221826 w 9662615"/>
              <a:gd name="connsiteY70" fmla="*/ 1508923 h 1598136"/>
              <a:gd name="connsiteX71" fmla="*/ 4096601 w 9662615"/>
              <a:gd name="connsiteY71" fmla="*/ 1521563 h 1598136"/>
              <a:gd name="connsiteX72" fmla="*/ 3970635 w 9662615"/>
              <a:gd name="connsiteY72" fmla="*/ 1544815 h 1598136"/>
              <a:gd name="connsiteX73" fmla="*/ 3833906 w 9662615"/>
              <a:gd name="connsiteY73" fmla="*/ 1516637 h 1598136"/>
              <a:gd name="connsiteX74" fmla="*/ 3696258 w 9662615"/>
              <a:gd name="connsiteY74" fmla="*/ 1537563 h 1598136"/>
              <a:gd name="connsiteX75" fmla="*/ 3594070 w 9662615"/>
              <a:gd name="connsiteY75" fmla="*/ 1509422 h 1598136"/>
              <a:gd name="connsiteX76" fmla="*/ 3565233 w 9662615"/>
              <a:gd name="connsiteY76" fmla="*/ 1515122 h 1598136"/>
              <a:gd name="connsiteX77" fmla="*/ 3560267 w 9662615"/>
              <a:gd name="connsiteY77" fmla="*/ 1516288 h 1598136"/>
              <a:gd name="connsiteX78" fmla="*/ 3540258 w 9662615"/>
              <a:gd name="connsiteY78" fmla="*/ 1516976 h 1598136"/>
              <a:gd name="connsiteX79" fmla="*/ 3534780 w 9662615"/>
              <a:gd name="connsiteY79" fmla="*/ 1522141 h 1598136"/>
              <a:gd name="connsiteX80" fmla="*/ 3504783 w 9662615"/>
              <a:gd name="connsiteY80" fmla="*/ 1526739 h 1598136"/>
              <a:gd name="connsiteX81" fmla="*/ 3430805 w 9662615"/>
              <a:gd name="connsiteY81" fmla="*/ 1542521 h 1598136"/>
              <a:gd name="connsiteX82" fmla="*/ 3292707 w 9662615"/>
              <a:gd name="connsiteY82" fmla="*/ 1520490 h 1598136"/>
              <a:gd name="connsiteX83" fmla="*/ 3187872 w 9662615"/>
              <a:gd name="connsiteY83" fmla="*/ 1519991 h 1598136"/>
              <a:gd name="connsiteX84" fmla="*/ 3148026 w 9662615"/>
              <a:gd name="connsiteY84" fmla="*/ 1524777 h 1598136"/>
              <a:gd name="connsiteX85" fmla="*/ 3092394 w 9662615"/>
              <a:gd name="connsiteY85" fmla="*/ 1528115 h 1598136"/>
              <a:gd name="connsiteX86" fmla="*/ 2994200 w 9662615"/>
              <a:gd name="connsiteY86" fmla="*/ 1537857 h 1598136"/>
              <a:gd name="connsiteX87" fmla="*/ 2862301 w 9662615"/>
              <a:gd name="connsiteY87" fmla="*/ 1544250 h 1598136"/>
              <a:gd name="connsiteX88" fmla="*/ 2766335 w 9662615"/>
              <a:gd name="connsiteY88" fmla="*/ 1527662 h 1598136"/>
              <a:gd name="connsiteX89" fmla="*/ 2757836 w 9662615"/>
              <a:gd name="connsiteY89" fmla="*/ 1531371 h 1598136"/>
              <a:gd name="connsiteX90" fmla="*/ 2691555 w 9662615"/>
              <a:gd name="connsiteY90" fmla="*/ 1530283 h 1598136"/>
              <a:gd name="connsiteX91" fmla="*/ 2491676 w 9662615"/>
              <a:gd name="connsiteY91" fmla="*/ 1500859 h 1598136"/>
              <a:gd name="connsiteX92" fmla="*/ 2378036 w 9662615"/>
              <a:gd name="connsiteY92" fmla="*/ 1520645 h 1598136"/>
              <a:gd name="connsiteX93" fmla="*/ 2284269 w 9662615"/>
              <a:gd name="connsiteY93" fmla="*/ 1503068 h 1598136"/>
              <a:gd name="connsiteX94" fmla="*/ 2207104 w 9662615"/>
              <a:gd name="connsiteY94" fmla="*/ 1508888 h 1598136"/>
              <a:gd name="connsiteX95" fmla="*/ 2149226 w 9662615"/>
              <a:gd name="connsiteY95" fmla="*/ 1523409 h 1598136"/>
              <a:gd name="connsiteX96" fmla="*/ 2084783 w 9662615"/>
              <a:gd name="connsiteY96" fmla="*/ 1524245 h 1598136"/>
              <a:gd name="connsiteX97" fmla="*/ 2070075 w 9662615"/>
              <a:gd name="connsiteY97" fmla="*/ 1511285 h 1598136"/>
              <a:gd name="connsiteX98" fmla="*/ 2001057 w 9662615"/>
              <a:gd name="connsiteY98" fmla="*/ 1516449 h 1598136"/>
              <a:gd name="connsiteX99" fmla="*/ 1896330 w 9662615"/>
              <a:gd name="connsiteY99" fmla="*/ 1525725 h 1598136"/>
              <a:gd name="connsiteX100" fmla="*/ 1835994 w 9662615"/>
              <a:gd name="connsiteY100" fmla="*/ 1527678 h 1598136"/>
              <a:gd name="connsiteX101" fmla="*/ 1671119 w 9662615"/>
              <a:gd name="connsiteY101" fmla="*/ 1536701 h 1598136"/>
              <a:gd name="connsiteX102" fmla="*/ 1601337 w 9662615"/>
              <a:gd name="connsiteY102" fmla="*/ 1548552 h 1598136"/>
              <a:gd name="connsiteX103" fmla="*/ 1407755 w 9662615"/>
              <a:gd name="connsiteY103" fmla="*/ 1571444 h 1598136"/>
              <a:gd name="connsiteX104" fmla="*/ 1271994 w 9662615"/>
              <a:gd name="connsiteY104" fmla="*/ 1579471 h 1598136"/>
              <a:gd name="connsiteX105" fmla="*/ 1249226 w 9662615"/>
              <a:gd name="connsiteY105" fmla="*/ 1583140 h 1598136"/>
              <a:gd name="connsiteX106" fmla="*/ 1217719 w 9662615"/>
              <a:gd name="connsiteY106" fmla="*/ 1580863 h 1598136"/>
              <a:gd name="connsiteX107" fmla="*/ 1091432 w 9662615"/>
              <a:gd name="connsiteY107" fmla="*/ 1571003 h 1598136"/>
              <a:gd name="connsiteX108" fmla="*/ 992039 w 9662615"/>
              <a:gd name="connsiteY108" fmla="*/ 1556662 h 1598136"/>
              <a:gd name="connsiteX109" fmla="*/ 868264 w 9662615"/>
              <a:gd name="connsiteY109" fmla="*/ 1566392 h 1598136"/>
              <a:gd name="connsiteX110" fmla="*/ 792765 w 9662615"/>
              <a:gd name="connsiteY110" fmla="*/ 1563102 h 1598136"/>
              <a:gd name="connsiteX111" fmla="*/ 669055 w 9662615"/>
              <a:gd name="connsiteY111" fmla="*/ 1543638 h 1598136"/>
              <a:gd name="connsiteX112" fmla="*/ 506152 w 9662615"/>
              <a:gd name="connsiteY112" fmla="*/ 1549124 h 1598136"/>
              <a:gd name="connsiteX113" fmla="*/ 472797 w 9662615"/>
              <a:gd name="connsiteY113" fmla="*/ 1568904 h 1598136"/>
              <a:gd name="connsiteX114" fmla="*/ 427864 w 9662615"/>
              <a:gd name="connsiteY114" fmla="*/ 1580848 h 1598136"/>
              <a:gd name="connsiteX115" fmla="*/ 408381 w 9662615"/>
              <a:gd name="connsiteY115" fmla="*/ 1552940 h 1598136"/>
              <a:gd name="connsiteX116" fmla="*/ 267163 w 9662615"/>
              <a:gd name="connsiteY116" fmla="*/ 1531913 h 1598136"/>
              <a:gd name="connsiteX117" fmla="*/ 196644 w 9662615"/>
              <a:gd name="connsiteY117" fmla="*/ 1524565 h 1598136"/>
              <a:gd name="connsiteX118" fmla="*/ 86819 w 9662615"/>
              <a:gd name="connsiteY118" fmla="*/ 1519517 h 1598136"/>
              <a:gd name="connsiteX119" fmla="*/ 53369 w 9662615"/>
              <a:gd name="connsiteY119" fmla="*/ 1516853 h 1598136"/>
              <a:gd name="connsiteX120" fmla="*/ 2359 w 9662615"/>
              <a:gd name="connsiteY120" fmla="*/ 1515247 h 1598136"/>
              <a:gd name="connsiteX121" fmla="*/ 0 w 9662615"/>
              <a:gd name="connsiteY121" fmla="*/ 1514932 h 1598136"/>
              <a:gd name="connsiteX122" fmla="*/ 0 w 9662615"/>
              <a:gd name="connsiteY122" fmla="*/ 0 h 1598136"/>
              <a:gd name="connsiteX0" fmla="*/ 0 w 9662615"/>
              <a:gd name="connsiteY0" fmla="*/ 0 h 1598136"/>
              <a:gd name="connsiteX1" fmla="*/ 9662615 w 9662615"/>
              <a:gd name="connsiteY1" fmla="*/ 0 h 1598136"/>
              <a:gd name="connsiteX2" fmla="*/ 9662615 w 9662615"/>
              <a:gd name="connsiteY2" fmla="*/ 1280346 h 1598136"/>
              <a:gd name="connsiteX3" fmla="*/ 9658420 w 9662615"/>
              <a:gd name="connsiteY3" fmla="*/ 1280106 h 1598136"/>
              <a:gd name="connsiteX4" fmla="*/ 9469546 w 9662615"/>
              <a:gd name="connsiteY4" fmla="*/ 1289837 h 1598136"/>
              <a:gd name="connsiteX5" fmla="*/ 9385895 w 9662615"/>
              <a:gd name="connsiteY5" fmla="*/ 1269203 h 1598136"/>
              <a:gd name="connsiteX6" fmla="*/ 9144767 w 9662615"/>
              <a:gd name="connsiteY6" fmla="*/ 1264120 h 1598136"/>
              <a:gd name="connsiteX7" fmla="*/ 8837252 w 9662615"/>
              <a:gd name="connsiteY7" fmla="*/ 1350515 h 1598136"/>
              <a:gd name="connsiteX8" fmla="*/ 8705466 w 9662615"/>
              <a:gd name="connsiteY8" fmla="*/ 1342419 h 1598136"/>
              <a:gd name="connsiteX9" fmla="*/ 8652221 w 9662615"/>
              <a:gd name="connsiteY9" fmla="*/ 1326906 h 1598136"/>
              <a:gd name="connsiteX10" fmla="*/ 8632312 w 9662615"/>
              <a:gd name="connsiteY10" fmla="*/ 1326025 h 1598136"/>
              <a:gd name="connsiteX11" fmla="*/ 8591582 w 9662615"/>
              <a:gd name="connsiteY11" fmla="*/ 1341666 h 1598136"/>
              <a:gd name="connsiteX12" fmla="*/ 8537336 w 9662615"/>
              <a:gd name="connsiteY12" fmla="*/ 1341684 h 1598136"/>
              <a:gd name="connsiteX13" fmla="*/ 8472508 w 9662615"/>
              <a:gd name="connsiteY13" fmla="*/ 1363109 h 1598136"/>
              <a:gd name="connsiteX14" fmla="*/ 8258477 w 9662615"/>
              <a:gd name="connsiteY14" fmla="*/ 1370666 h 1598136"/>
              <a:gd name="connsiteX15" fmla="*/ 8197961 w 9662615"/>
              <a:gd name="connsiteY15" fmla="*/ 1392804 h 1598136"/>
              <a:gd name="connsiteX16" fmla="*/ 8171196 w 9662615"/>
              <a:gd name="connsiteY16" fmla="*/ 1397216 h 1598136"/>
              <a:gd name="connsiteX17" fmla="*/ 8127667 w 9662615"/>
              <a:gd name="connsiteY17" fmla="*/ 1418254 h 1598136"/>
              <a:gd name="connsiteX18" fmla="*/ 7974579 w 9662615"/>
              <a:gd name="connsiteY18" fmla="*/ 1383439 h 1598136"/>
              <a:gd name="connsiteX19" fmla="*/ 7768351 w 9662615"/>
              <a:gd name="connsiteY19" fmla="*/ 1395051 h 1598136"/>
              <a:gd name="connsiteX20" fmla="*/ 7635985 w 9662615"/>
              <a:gd name="connsiteY20" fmla="*/ 1386363 h 1598136"/>
              <a:gd name="connsiteX21" fmla="*/ 7466069 w 9662615"/>
              <a:gd name="connsiteY21" fmla="*/ 1377654 h 1598136"/>
              <a:gd name="connsiteX22" fmla="*/ 7355642 w 9662615"/>
              <a:gd name="connsiteY22" fmla="*/ 1407761 h 1598136"/>
              <a:gd name="connsiteX23" fmla="*/ 7151610 w 9662615"/>
              <a:gd name="connsiteY23" fmla="*/ 1397856 h 1598136"/>
              <a:gd name="connsiteX24" fmla="*/ 7082147 w 9662615"/>
              <a:gd name="connsiteY24" fmla="*/ 1406113 h 1598136"/>
              <a:gd name="connsiteX25" fmla="*/ 7014958 w 9662615"/>
              <a:gd name="connsiteY25" fmla="*/ 1396883 h 1598136"/>
              <a:gd name="connsiteX26" fmla="*/ 6907567 w 9662615"/>
              <a:gd name="connsiteY26" fmla="*/ 1419149 h 1598136"/>
              <a:gd name="connsiteX27" fmla="*/ 6748428 w 9662615"/>
              <a:gd name="connsiteY27" fmla="*/ 1420308 h 1598136"/>
              <a:gd name="connsiteX28" fmla="*/ 6654257 w 9662615"/>
              <a:gd name="connsiteY28" fmla="*/ 1424143 h 1598136"/>
              <a:gd name="connsiteX29" fmla="*/ 6620123 w 9662615"/>
              <a:gd name="connsiteY29" fmla="*/ 1430535 h 1598136"/>
              <a:gd name="connsiteX30" fmla="*/ 6571355 w 9662615"/>
              <a:gd name="connsiteY30" fmla="*/ 1436144 h 1598136"/>
              <a:gd name="connsiteX31" fmla="*/ 6486557 w 9662615"/>
              <a:gd name="connsiteY31" fmla="*/ 1449861 h 1598136"/>
              <a:gd name="connsiteX32" fmla="*/ 6370419 w 9662615"/>
              <a:gd name="connsiteY32" fmla="*/ 1461649 h 1598136"/>
              <a:gd name="connsiteX33" fmla="*/ 6278839 w 9662615"/>
              <a:gd name="connsiteY33" fmla="*/ 1449160 h 1598136"/>
              <a:gd name="connsiteX34" fmla="*/ 6272455 w 9662615"/>
              <a:gd name="connsiteY34" fmla="*/ 1453191 h 1598136"/>
              <a:gd name="connsiteX35" fmla="*/ 6212659 w 9662615"/>
              <a:gd name="connsiteY35" fmla="*/ 1454850 h 1598136"/>
              <a:gd name="connsiteX36" fmla="*/ 6069317 w 9662615"/>
              <a:gd name="connsiteY36" fmla="*/ 1445838 h 1598136"/>
              <a:gd name="connsiteX37" fmla="*/ 5878477 w 9662615"/>
              <a:gd name="connsiteY37" fmla="*/ 1439180 h 1598136"/>
              <a:gd name="connsiteX38" fmla="*/ 5838387 w 9662615"/>
              <a:gd name="connsiteY38" fmla="*/ 1444679 h 1598136"/>
              <a:gd name="connsiteX39" fmla="*/ 5771136 w 9662615"/>
              <a:gd name="connsiteY39" fmla="*/ 1453639 h 1598136"/>
              <a:gd name="connsiteX40" fmla="*/ 5724081 w 9662615"/>
              <a:gd name="connsiteY40" fmla="*/ 1470431 h 1598136"/>
              <a:gd name="connsiteX41" fmla="*/ 5666577 w 9662615"/>
              <a:gd name="connsiteY41" fmla="*/ 1473921 h 1598136"/>
              <a:gd name="connsiteX42" fmla="*/ 5649068 w 9662615"/>
              <a:gd name="connsiteY42" fmla="*/ 1461676 h 1598136"/>
              <a:gd name="connsiteX43" fmla="*/ 5588902 w 9662615"/>
              <a:gd name="connsiteY43" fmla="*/ 1469647 h 1598136"/>
              <a:gd name="connsiteX44" fmla="*/ 5498090 w 9662615"/>
              <a:gd name="connsiteY44" fmla="*/ 1483173 h 1598136"/>
              <a:gd name="connsiteX45" fmla="*/ 5444641 w 9662615"/>
              <a:gd name="connsiteY45" fmla="*/ 1487602 h 1598136"/>
              <a:gd name="connsiteX46" fmla="*/ 5299812 w 9662615"/>
              <a:gd name="connsiteY46" fmla="*/ 1503362 h 1598136"/>
              <a:gd name="connsiteX47" fmla="*/ 5213947 w 9662615"/>
              <a:gd name="connsiteY47" fmla="*/ 1516637 h 1598136"/>
              <a:gd name="connsiteX48" fmla="*/ 5090342 w 9662615"/>
              <a:gd name="connsiteY48" fmla="*/ 1546680 h 1598136"/>
              <a:gd name="connsiteX49" fmla="*/ 5129812 w 9662615"/>
              <a:gd name="connsiteY49" fmla="*/ 1521277 h 1598136"/>
              <a:gd name="connsiteX50" fmla="*/ 5059484 w 9662615"/>
              <a:gd name="connsiteY50" fmla="*/ 1546802 h 1598136"/>
              <a:gd name="connsiteX51" fmla="*/ 5050958 w 9662615"/>
              <a:gd name="connsiteY51" fmla="*/ 1545776 h 1598136"/>
              <a:gd name="connsiteX52" fmla="*/ 5038524 w 9662615"/>
              <a:gd name="connsiteY52" fmla="*/ 1545675 h 1598136"/>
              <a:gd name="connsiteX53" fmla="*/ 5038223 w 9662615"/>
              <a:gd name="connsiteY53" fmla="*/ 1545881 h 1598136"/>
              <a:gd name="connsiteX54" fmla="*/ 5026564 w 9662615"/>
              <a:gd name="connsiteY54" fmla="*/ 1545376 h 1598136"/>
              <a:gd name="connsiteX55" fmla="*/ 4969433 w 9662615"/>
              <a:gd name="connsiteY55" fmla="*/ 1540263 h 1598136"/>
              <a:gd name="connsiteX56" fmla="*/ 4921303 w 9662615"/>
              <a:gd name="connsiteY56" fmla="*/ 1575379 h 1598136"/>
              <a:gd name="connsiteX57" fmla="*/ 4863775 w 9662615"/>
              <a:gd name="connsiteY57" fmla="*/ 1562633 h 1598136"/>
              <a:gd name="connsiteX58" fmla="*/ 4847242 w 9662615"/>
              <a:gd name="connsiteY58" fmla="*/ 1565435 h 1598136"/>
              <a:gd name="connsiteX59" fmla="*/ 4856839 w 9662615"/>
              <a:gd name="connsiteY59" fmla="*/ 1598136 h 1598136"/>
              <a:gd name="connsiteX60" fmla="*/ 4791466 w 9662615"/>
              <a:gd name="connsiteY60" fmla="*/ 1561324 h 1598136"/>
              <a:gd name="connsiteX61" fmla="*/ 4784247 w 9662615"/>
              <a:gd name="connsiteY61" fmla="*/ 1562342 h 1598136"/>
              <a:gd name="connsiteX62" fmla="*/ 4748477 w 9662615"/>
              <a:gd name="connsiteY62" fmla="*/ 1556925 h 1598136"/>
              <a:gd name="connsiteX63" fmla="*/ 4730033 w 9662615"/>
              <a:gd name="connsiteY63" fmla="*/ 1555274 h 1598136"/>
              <a:gd name="connsiteX64" fmla="*/ 4724747 w 9662615"/>
              <a:gd name="connsiteY64" fmla="*/ 1552439 h 1598136"/>
              <a:gd name="connsiteX65" fmla="*/ 4697562 w 9662615"/>
              <a:gd name="connsiteY65" fmla="*/ 1551206 h 1598136"/>
              <a:gd name="connsiteX66" fmla="*/ 4662664 w 9662615"/>
              <a:gd name="connsiteY66" fmla="*/ 1573162 h 1598136"/>
              <a:gd name="connsiteX67" fmla="*/ 4603028 w 9662615"/>
              <a:gd name="connsiteY67" fmla="*/ 1568821 h 1598136"/>
              <a:gd name="connsiteX68" fmla="*/ 4541612 w 9662615"/>
              <a:gd name="connsiteY68" fmla="*/ 1545262 h 1598136"/>
              <a:gd name="connsiteX69" fmla="*/ 4422155 w 9662615"/>
              <a:gd name="connsiteY69" fmla="*/ 1542059 h 1598136"/>
              <a:gd name="connsiteX70" fmla="*/ 4221826 w 9662615"/>
              <a:gd name="connsiteY70" fmla="*/ 1508923 h 1598136"/>
              <a:gd name="connsiteX71" fmla="*/ 4096601 w 9662615"/>
              <a:gd name="connsiteY71" fmla="*/ 1521563 h 1598136"/>
              <a:gd name="connsiteX72" fmla="*/ 3970635 w 9662615"/>
              <a:gd name="connsiteY72" fmla="*/ 1544815 h 1598136"/>
              <a:gd name="connsiteX73" fmla="*/ 3833906 w 9662615"/>
              <a:gd name="connsiteY73" fmla="*/ 1516637 h 1598136"/>
              <a:gd name="connsiteX74" fmla="*/ 3696258 w 9662615"/>
              <a:gd name="connsiteY74" fmla="*/ 1537563 h 1598136"/>
              <a:gd name="connsiteX75" fmla="*/ 3594070 w 9662615"/>
              <a:gd name="connsiteY75" fmla="*/ 1509422 h 1598136"/>
              <a:gd name="connsiteX76" fmla="*/ 3565233 w 9662615"/>
              <a:gd name="connsiteY76" fmla="*/ 1515122 h 1598136"/>
              <a:gd name="connsiteX77" fmla="*/ 3560267 w 9662615"/>
              <a:gd name="connsiteY77" fmla="*/ 1516288 h 1598136"/>
              <a:gd name="connsiteX78" fmla="*/ 3540258 w 9662615"/>
              <a:gd name="connsiteY78" fmla="*/ 1516976 h 1598136"/>
              <a:gd name="connsiteX79" fmla="*/ 3534780 w 9662615"/>
              <a:gd name="connsiteY79" fmla="*/ 1522141 h 1598136"/>
              <a:gd name="connsiteX80" fmla="*/ 3504783 w 9662615"/>
              <a:gd name="connsiteY80" fmla="*/ 1526739 h 1598136"/>
              <a:gd name="connsiteX81" fmla="*/ 3430805 w 9662615"/>
              <a:gd name="connsiteY81" fmla="*/ 1542521 h 1598136"/>
              <a:gd name="connsiteX82" fmla="*/ 3292707 w 9662615"/>
              <a:gd name="connsiteY82" fmla="*/ 1520490 h 1598136"/>
              <a:gd name="connsiteX83" fmla="*/ 3187872 w 9662615"/>
              <a:gd name="connsiteY83" fmla="*/ 1519991 h 1598136"/>
              <a:gd name="connsiteX84" fmla="*/ 3148026 w 9662615"/>
              <a:gd name="connsiteY84" fmla="*/ 1524777 h 1598136"/>
              <a:gd name="connsiteX85" fmla="*/ 3092394 w 9662615"/>
              <a:gd name="connsiteY85" fmla="*/ 1528115 h 1598136"/>
              <a:gd name="connsiteX86" fmla="*/ 2994200 w 9662615"/>
              <a:gd name="connsiteY86" fmla="*/ 1537857 h 1598136"/>
              <a:gd name="connsiteX87" fmla="*/ 2862301 w 9662615"/>
              <a:gd name="connsiteY87" fmla="*/ 1544250 h 1598136"/>
              <a:gd name="connsiteX88" fmla="*/ 2766335 w 9662615"/>
              <a:gd name="connsiteY88" fmla="*/ 1527662 h 1598136"/>
              <a:gd name="connsiteX89" fmla="*/ 2757836 w 9662615"/>
              <a:gd name="connsiteY89" fmla="*/ 1531371 h 1598136"/>
              <a:gd name="connsiteX90" fmla="*/ 2691555 w 9662615"/>
              <a:gd name="connsiteY90" fmla="*/ 1530283 h 1598136"/>
              <a:gd name="connsiteX91" fmla="*/ 2491676 w 9662615"/>
              <a:gd name="connsiteY91" fmla="*/ 1500859 h 1598136"/>
              <a:gd name="connsiteX92" fmla="*/ 2378036 w 9662615"/>
              <a:gd name="connsiteY92" fmla="*/ 1520645 h 1598136"/>
              <a:gd name="connsiteX93" fmla="*/ 2284269 w 9662615"/>
              <a:gd name="connsiteY93" fmla="*/ 1503068 h 1598136"/>
              <a:gd name="connsiteX94" fmla="*/ 2207104 w 9662615"/>
              <a:gd name="connsiteY94" fmla="*/ 1508888 h 1598136"/>
              <a:gd name="connsiteX95" fmla="*/ 2149226 w 9662615"/>
              <a:gd name="connsiteY95" fmla="*/ 1523409 h 1598136"/>
              <a:gd name="connsiteX96" fmla="*/ 2084783 w 9662615"/>
              <a:gd name="connsiteY96" fmla="*/ 1524245 h 1598136"/>
              <a:gd name="connsiteX97" fmla="*/ 2070075 w 9662615"/>
              <a:gd name="connsiteY97" fmla="*/ 1511285 h 1598136"/>
              <a:gd name="connsiteX98" fmla="*/ 2001057 w 9662615"/>
              <a:gd name="connsiteY98" fmla="*/ 1516449 h 1598136"/>
              <a:gd name="connsiteX99" fmla="*/ 1896330 w 9662615"/>
              <a:gd name="connsiteY99" fmla="*/ 1525725 h 1598136"/>
              <a:gd name="connsiteX100" fmla="*/ 1835994 w 9662615"/>
              <a:gd name="connsiteY100" fmla="*/ 1527678 h 1598136"/>
              <a:gd name="connsiteX101" fmla="*/ 1671119 w 9662615"/>
              <a:gd name="connsiteY101" fmla="*/ 1536701 h 1598136"/>
              <a:gd name="connsiteX102" fmla="*/ 1601337 w 9662615"/>
              <a:gd name="connsiteY102" fmla="*/ 1548552 h 1598136"/>
              <a:gd name="connsiteX103" fmla="*/ 1407755 w 9662615"/>
              <a:gd name="connsiteY103" fmla="*/ 1571444 h 1598136"/>
              <a:gd name="connsiteX104" fmla="*/ 1271994 w 9662615"/>
              <a:gd name="connsiteY104" fmla="*/ 1579471 h 1598136"/>
              <a:gd name="connsiteX105" fmla="*/ 1249226 w 9662615"/>
              <a:gd name="connsiteY105" fmla="*/ 1583140 h 1598136"/>
              <a:gd name="connsiteX106" fmla="*/ 1217719 w 9662615"/>
              <a:gd name="connsiteY106" fmla="*/ 1580863 h 1598136"/>
              <a:gd name="connsiteX107" fmla="*/ 1091432 w 9662615"/>
              <a:gd name="connsiteY107" fmla="*/ 1571003 h 1598136"/>
              <a:gd name="connsiteX108" fmla="*/ 992039 w 9662615"/>
              <a:gd name="connsiteY108" fmla="*/ 1556662 h 1598136"/>
              <a:gd name="connsiteX109" fmla="*/ 868264 w 9662615"/>
              <a:gd name="connsiteY109" fmla="*/ 1566392 h 1598136"/>
              <a:gd name="connsiteX110" fmla="*/ 792765 w 9662615"/>
              <a:gd name="connsiteY110" fmla="*/ 1563102 h 1598136"/>
              <a:gd name="connsiteX111" fmla="*/ 669055 w 9662615"/>
              <a:gd name="connsiteY111" fmla="*/ 1543638 h 1598136"/>
              <a:gd name="connsiteX112" fmla="*/ 506152 w 9662615"/>
              <a:gd name="connsiteY112" fmla="*/ 1549124 h 1598136"/>
              <a:gd name="connsiteX113" fmla="*/ 472797 w 9662615"/>
              <a:gd name="connsiteY113" fmla="*/ 1568904 h 1598136"/>
              <a:gd name="connsiteX114" fmla="*/ 427864 w 9662615"/>
              <a:gd name="connsiteY114" fmla="*/ 1580848 h 1598136"/>
              <a:gd name="connsiteX115" fmla="*/ 408381 w 9662615"/>
              <a:gd name="connsiteY115" fmla="*/ 1552940 h 1598136"/>
              <a:gd name="connsiteX116" fmla="*/ 267163 w 9662615"/>
              <a:gd name="connsiteY116" fmla="*/ 1531913 h 1598136"/>
              <a:gd name="connsiteX117" fmla="*/ 196644 w 9662615"/>
              <a:gd name="connsiteY117" fmla="*/ 1524565 h 1598136"/>
              <a:gd name="connsiteX118" fmla="*/ 86819 w 9662615"/>
              <a:gd name="connsiteY118" fmla="*/ 1519517 h 1598136"/>
              <a:gd name="connsiteX119" fmla="*/ 53369 w 9662615"/>
              <a:gd name="connsiteY119" fmla="*/ 1516853 h 1598136"/>
              <a:gd name="connsiteX120" fmla="*/ 2359 w 9662615"/>
              <a:gd name="connsiteY120" fmla="*/ 1515247 h 1598136"/>
              <a:gd name="connsiteX121" fmla="*/ 0 w 9662615"/>
              <a:gd name="connsiteY121" fmla="*/ 1514932 h 1598136"/>
              <a:gd name="connsiteX122" fmla="*/ 0 w 9662615"/>
              <a:gd name="connsiteY122" fmla="*/ 0 h 1598136"/>
              <a:gd name="connsiteX0" fmla="*/ 0 w 9662615"/>
              <a:gd name="connsiteY0" fmla="*/ 0 h 1598136"/>
              <a:gd name="connsiteX1" fmla="*/ 9662615 w 9662615"/>
              <a:gd name="connsiteY1" fmla="*/ 0 h 1598136"/>
              <a:gd name="connsiteX2" fmla="*/ 9662615 w 9662615"/>
              <a:gd name="connsiteY2" fmla="*/ 1280346 h 1598136"/>
              <a:gd name="connsiteX3" fmla="*/ 9658420 w 9662615"/>
              <a:gd name="connsiteY3" fmla="*/ 1280106 h 1598136"/>
              <a:gd name="connsiteX4" fmla="*/ 9469546 w 9662615"/>
              <a:gd name="connsiteY4" fmla="*/ 1289837 h 1598136"/>
              <a:gd name="connsiteX5" fmla="*/ 9385895 w 9662615"/>
              <a:gd name="connsiteY5" fmla="*/ 1269203 h 1598136"/>
              <a:gd name="connsiteX6" fmla="*/ 9144767 w 9662615"/>
              <a:gd name="connsiteY6" fmla="*/ 1264120 h 1598136"/>
              <a:gd name="connsiteX7" fmla="*/ 8837252 w 9662615"/>
              <a:gd name="connsiteY7" fmla="*/ 1350515 h 1598136"/>
              <a:gd name="connsiteX8" fmla="*/ 8705466 w 9662615"/>
              <a:gd name="connsiteY8" fmla="*/ 1342419 h 1598136"/>
              <a:gd name="connsiteX9" fmla="*/ 8652221 w 9662615"/>
              <a:gd name="connsiteY9" fmla="*/ 1326906 h 1598136"/>
              <a:gd name="connsiteX10" fmla="*/ 8632312 w 9662615"/>
              <a:gd name="connsiteY10" fmla="*/ 1326025 h 1598136"/>
              <a:gd name="connsiteX11" fmla="*/ 8591582 w 9662615"/>
              <a:gd name="connsiteY11" fmla="*/ 1341666 h 1598136"/>
              <a:gd name="connsiteX12" fmla="*/ 8537336 w 9662615"/>
              <a:gd name="connsiteY12" fmla="*/ 1341684 h 1598136"/>
              <a:gd name="connsiteX13" fmla="*/ 8472508 w 9662615"/>
              <a:gd name="connsiteY13" fmla="*/ 1363109 h 1598136"/>
              <a:gd name="connsiteX14" fmla="*/ 8258477 w 9662615"/>
              <a:gd name="connsiteY14" fmla="*/ 1370666 h 1598136"/>
              <a:gd name="connsiteX15" fmla="*/ 8197961 w 9662615"/>
              <a:gd name="connsiteY15" fmla="*/ 1392804 h 1598136"/>
              <a:gd name="connsiteX16" fmla="*/ 8171196 w 9662615"/>
              <a:gd name="connsiteY16" fmla="*/ 1397216 h 1598136"/>
              <a:gd name="connsiteX17" fmla="*/ 8127667 w 9662615"/>
              <a:gd name="connsiteY17" fmla="*/ 1418254 h 1598136"/>
              <a:gd name="connsiteX18" fmla="*/ 7974579 w 9662615"/>
              <a:gd name="connsiteY18" fmla="*/ 1383439 h 1598136"/>
              <a:gd name="connsiteX19" fmla="*/ 7768351 w 9662615"/>
              <a:gd name="connsiteY19" fmla="*/ 1395051 h 1598136"/>
              <a:gd name="connsiteX20" fmla="*/ 7635985 w 9662615"/>
              <a:gd name="connsiteY20" fmla="*/ 1386363 h 1598136"/>
              <a:gd name="connsiteX21" fmla="*/ 7466069 w 9662615"/>
              <a:gd name="connsiteY21" fmla="*/ 1377654 h 1598136"/>
              <a:gd name="connsiteX22" fmla="*/ 7355642 w 9662615"/>
              <a:gd name="connsiteY22" fmla="*/ 1407761 h 1598136"/>
              <a:gd name="connsiteX23" fmla="*/ 7151610 w 9662615"/>
              <a:gd name="connsiteY23" fmla="*/ 1397856 h 1598136"/>
              <a:gd name="connsiteX24" fmla="*/ 7082147 w 9662615"/>
              <a:gd name="connsiteY24" fmla="*/ 1406113 h 1598136"/>
              <a:gd name="connsiteX25" fmla="*/ 7014958 w 9662615"/>
              <a:gd name="connsiteY25" fmla="*/ 1396883 h 1598136"/>
              <a:gd name="connsiteX26" fmla="*/ 6907567 w 9662615"/>
              <a:gd name="connsiteY26" fmla="*/ 1419149 h 1598136"/>
              <a:gd name="connsiteX27" fmla="*/ 6748428 w 9662615"/>
              <a:gd name="connsiteY27" fmla="*/ 1420308 h 1598136"/>
              <a:gd name="connsiteX28" fmla="*/ 6654257 w 9662615"/>
              <a:gd name="connsiteY28" fmla="*/ 1424143 h 1598136"/>
              <a:gd name="connsiteX29" fmla="*/ 6620123 w 9662615"/>
              <a:gd name="connsiteY29" fmla="*/ 1430535 h 1598136"/>
              <a:gd name="connsiteX30" fmla="*/ 6571355 w 9662615"/>
              <a:gd name="connsiteY30" fmla="*/ 1436144 h 1598136"/>
              <a:gd name="connsiteX31" fmla="*/ 6486557 w 9662615"/>
              <a:gd name="connsiteY31" fmla="*/ 1449861 h 1598136"/>
              <a:gd name="connsiteX32" fmla="*/ 6370419 w 9662615"/>
              <a:gd name="connsiteY32" fmla="*/ 1461649 h 1598136"/>
              <a:gd name="connsiteX33" fmla="*/ 6278839 w 9662615"/>
              <a:gd name="connsiteY33" fmla="*/ 1449160 h 1598136"/>
              <a:gd name="connsiteX34" fmla="*/ 6272455 w 9662615"/>
              <a:gd name="connsiteY34" fmla="*/ 1453191 h 1598136"/>
              <a:gd name="connsiteX35" fmla="*/ 6212659 w 9662615"/>
              <a:gd name="connsiteY35" fmla="*/ 1454850 h 1598136"/>
              <a:gd name="connsiteX36" fmla="*/ 6069317 w 9662615"/>
              <a:gd name="connsiteY36" fmla="*/ 1445838 h 1598136"/>
              <a:gd name="connsiteX37" fmla="*/ 5878477 w 9662615"/>
              <a:gd name="connsiteY37" fmla="*/ 1439180 h 1598136"/>
              <a:gd name="connsiteX38" fmla="*/ 5838387 w 9662615"/>
              <a:gd name="connsiteY38" fmla="*/ 1444679 h 1598136"/>
              <a:gd name="connsiteX39" fmla="*/ 5771136 w 9662615"/>
              <a:gd name="connsiteY39" fmla="*/ 1453639 h 1598136"/>
              <a:gd name="connsiteX40" fmla="*/ 5724081 w 9662615"/>
              <a:gd name="connsiteY40" fmla="*/ 1470431 h 1598136"/>
              <a:gd name="connsiteX41" fmla="*/ 5666577 w 9662615"/>
              <a:gd name="connsiteY41" fmla="*/ 1473921 h 1598136"/>
              <a:gd name="connsiteX42" fmla="*/ 5649068 w 9662615"/>
              <a:gd name="connsiteY42" fmla="*/ 1461676 h 1598136"/>
              <a:gd name="connsiteX43" fmla="*/ 5588902 w 9662615"/>
              <a:gd name="connsiteY43" fmla="*/ 1469647 h 1598136"/>
              <a:gd name="connsiteX44" fmla="*/ 5498090 w 9662615"/>
              <a:gd name="connsiteY44" fmla="*/ 1483173 h 1598136"/>
              <a:gd name="connsiteX45" fmla="*/ 5444641 w 9662615"/>
              <a:gd name="connsiteY45" fmla="*/ 1487602 h 1598136"/>
              <a:gd name="connsiteX46" fmla="*/ 5299812 w 9662615"/>
              <a:gd name="connsiteY46" fmla="*/ 1503362 h 1598136"/>
              <a:gd name="connsiteX47" fmla="*/ 5213947 w 9662615"/>
              <a:gd name="connsiteY47" fmla="*/ 1516637 h 1598136"/>
              <a:gd name="connsiteX48" fmla="*/ 5090342 w 9662615"/>
              <a:gd name="connsiteY48" fmla="*/ 1546680 h 1598136"/>
              <a:gd name="connsiteX49" fmla="*/ 5129812 w 9662615"/>
              <a:gd name="connsiteY49" fmla="*/ 1521277 h 1598136"/>
              <a:gd name="connsiteX50" fmla="*/ 5059484 w 9662615"/>
              <a:gd name="connsiteY50" fmla="*/ 1546802 h 1598136"/>
              <a:gd name="connsiteX51" fmla="*/ 5050958 w 9662615"/>
              <a:gd name="connsiteY51" fmla="*/ 1545776 h 1598136"/>
              <a:gd name="connsiteX52" fmla="*/ 5038524 w 9662615"/>
              <a:gd name="connsiteY52" fmla="*/ 1545675 h 1598136"/>
              <a:gd name="connsiteX53" fmla="*/ 5026564 w 9662615"/>
              <a:gd name="connsiteY53" fmla="*/ 1545376 h 1598136"/>
              <a:gd name="connsiteX54" fmla="*/ 4969433 w 9662615"/>
              <a:gd name="connsiteY54" fmla="*/ 1540263 h 1598136"/>
              <a:gd name="connsiteX55" fmla="*/ 4921303 w 9662615"/>
              <a:gd name="connsiteY55" fmla="*/ 1575379 h 1598136"/>
              <a:gd name="connsiteX56" fmla="*/ 4863775 w 9662615"/>
              <a:gd name="connsiteY56" fmla="*/ 1562633 h 1598136"/>
              <a:gd name="connsiteX57" fmla="*/ 4847242 w 9662615"/>
              <a:gd name="connsiteY57" fmla="*/ 1565435 h 1598136"/>
              <a:gd name="connsiteX58" fmla="*/ 4856839 w 9662615"/>
              <a:gd name="connsiteY58" fmla="*/ 1598136 h 1598136"/>
              <a:gd name="connsiteX59" fmla="*/ 4791466 w 9662615"/>
              <a:gd name="connsiteY59" fmla="*/ 1561324 h 1598136"/>
              <a:gd name="connsiteX60" fmla="*/ 4784247 w 9662615"/>
              <a:gd name="connsiteY60" fmla="*/ 1562342 h 1598136"/>
              <a:gd name="connsiteX61" fmla="*/ 4748477 w 9662615"/>
              <a:gd name="connsiteY61" fmla="*/ 1556925 h 1598136"/>
              <a:gd name="connsiteX62" fmla="*/ 4730033 w 9662615"/>
              <a:gd name="connsiteY62" fmla="*/ 1555274 h 1598136"/>
              <a:gd name="connsiteX63" fmla="*/ 4724747 w 9662615"/>
              <a:gd name="connsiteY63" fmla="*/ 1552439 h 1598136"/>
              <a:gd name="connsiteX64" fmla="*/ 4697562 w 9662615"/>
              <a:gd name="connsiteY64" fmla="*/ 1551206 h 1598136"/>
              <a:gd name="connsiteX65" fmla="*/ 4662664 w 9662615"/>
              <a:gd name="connsiteY65" fmla="*/ 1573162 h 1598136"/>
              <a:gd name="connsiteX66" fmla="*/ 4603028 w 9662615"/>
              <a:gd name="connsiteY66" fmla="*/ 1568821 h 1598136"/>
              <a:gd name="connsiteX67" fmla="*/ 4541612 w 9662615"/>
              <a:gd name="connsiteY67" fmla="*/ 1545262 h 1598136"/>
              <a:gd name="connsiteX68" fmla="*/ 4422155 w 9662615"/>
              <a:gd name="connsiteY68" fmla="*/ 1542059 h 1598136"/>
              <a:gd name="connsiteX69" fmla="*/ 4221826 w 9662615"/>
              <a:gd name="connsiteY69" fmla="*/ 1508923 h 1598136"/>
              <a:gd name="connsiteX70" fmla="*/ 4096601 w 9662615"/>
              <a:gd name="connsiteY70" fmla="*/ 1521563 h 1598136"/>
              <a:gd name="connsiteX71" fmla="*/ 3970635 w 9662615"/>
              <a:gd name="connsiteY71" fmla="*/ 1544815 h 1598136"/>
              <a:gd name="connsiteX72" fmla="*/ 3833906 w 9662615"/>
              <a:gd name="connsiteY72" fmla="*/ 1516637 h 1598136"/>
              <a:gd name="connsiteX73" fmla="*/ 3696258 w 9662615"/>
              <a:gd name="connsiteY73" fmla="*/ 1537563 h 1598136"/>
              <a:gd name="connsiteX74" fmla="*/ 3594070 w 9662615"/>
              <a:gd name="connsiteY74" fmla="*/ 1509422 h 1598136"/>
              <a:gd name="connsiteX75" fmla="*/ 3565233 w 9662615"/>
              <a:gd name="connsiteY75" fmla="*/ 1515122 h 1598136"/>
              <a:gd name="connsiteX76" fmla="*/ 3560267 w 9662615"/>
              <a:gd name="connsiteY76" fmla="*/ 1516288 h 1598136"/>
              <a:gd name="connsiteX77" fmla="*/ 3540258 w 9662615"/>
              <a:gd name="connsiteY77" fmla="*/ 1516976 h 1598136"/>
              <a:gd name="connsiteX78" fmla="*/ 3534780 w 9662615"/>
              <a:gd name="connsiteY78" fmla="*/ 1522141 h 1598136"/>
              <a:gd name="connsiteX79" fmla="*/ 3504783 w 9662615"/>
              <a:gd name="connsiteY79" fmla="*/ 1526739 h 1598136"/>
              <a:gd name="connsiteX80" fmla="*/ 3430805 w 9662615"/>
              <a:gd name="connsiteY80" fmla="*/ 1542521 h 1598136"/>
              <a:gd name="connsiteX81" fmla="*/ 3292707 w 9662615"/>
              <a:gd name="connsiteY81" fmla="*/ 1520490 h 1598136"/>
              <a:gd name="connsiteX82" fmla="*/ 3187872 w 9662615"/>
              <a:gd name="connsiteY82" fmla="*/ 1519991 h 1598136"/>
              <a:gd name="connsiteX83" fmla="*/ 3148026 w 9662615"/>
              <a:gd name="connsiteY83" fmla="*/ 1524777 h 1598136"/>
              <a:gd name="connsiteX84" fmla="*/ 3092394 w 9662615"/>
              <a:gd name="connsiteY84" fmla="*/ 1528115 h 1598136"/>
              <a:gd name="connsiteX85" fmla="*/ 2994200 w 9662615"/>
              <a:gd name="connsiteY85" fmla="*/ 1537857 h 1598136"/>
              <a:gd name="connsiteX86" fmla="*/ 2862301 w 9662615"/>
              <a:gd name="connsiteY86" fmla="*/ 1544250 h 1598136"/>
              <a:gd name="connsiteX87" fmla="*/ 2766335 w 9662615"/>
              <a:gd name="connsiteY87" fmla="*/ 1527662 h 1598136"/>
              <a:gd name="connsiteX88" fmla="*/ 2757836 w 9662615"/>
              <a:gd name="connsiteY88" fmla="*/ 1531371 h 1598136"/>
              <a:gd name="connsiteX89" fmla="*/ 2691555 w 9662615"/>
              <a:gd name="connsiteY89" fmla="*/ 1530283 h 1598136"/>
              <a:gd name="connsiteX90" fmla="*/ 2491676 w 9662615"/>
              <a:gd name="connsiteY90" fmla="*/ 1500859 h 1598136"/>
              <a:gd name="connsiteX91" fmla="*/ 2378036 w 9662615"/>
              <a:gd name="connsiteY91" fmla="*/ 1520645 h 1598136"/>
              <a:gd name="connsiteX92" fmla="*/ 2284269 w 9662615"/>
              <a:gd name="connsiteY92" fmla="*/ 1503068 h 1598136"/>
              <a:gd name="connsiteX93" fmla="*/ 2207104 w 9662615"/>
              <a:gd name="connsiteY93" fmla="*/ 1508888 h 1598136"/>
              <a:gd name="connsiteX94" fmla="*/ 2149226 w 9662615"/>
              <a:gd name="connsiteY94" fmla="*/ 1523409 h 1598136"/>
              <a:gd name="connsiteX95" fmla="*/ 2084783 w 9662615"/>
              <a:gd name="connsiteY95" fmla="*/ 1524245 h 1598136"/>
              <a:gd name="connsiteX96" fmla="*/ 2070075 w 9662615"/>
              <a:gd name="connsiteY96" fmla="*/ 1511285 h 1598136"/>
              <a:gd name="connsiteX97" fmla="*/ 2001057 w 9662615"/>
              <a:gd name="connsiteY97" fmla="*/ 1516449 h 1598136"/>
              <a:gd name="connsiteX98" fmla="*/ 1896330 w 9662615"/>
              <a:gd name="connsiteY98" fmla="*/ 1525725 h 1598136"/>
              <a:gd name="connsiteX99" fmla="*/ 1835994 w 9662615"/>
              <a:gd name="connsiteY99" fmla="*/ 1527678 h 1598136"/>
              <a:gd name="connsiteX100" fmla="*/ 1671119 w 9662615"/>
              <a:gd name="connsiteY100" fmla="*/ 1536701 h 1598136"/>
              <a:gd name="connsiteX101" fmla="*/ 1601337 w 9662615"/>
              <a:gd name="connsiteY101" fmla="*/ 1548552 h 1598136"/>
              <a:gd name="connsiteX102" fmla="*/ 1407755 w 9662615"/>
              <a:gd name="connsiteY102" fmla="*/ 1571444 h 1598136"/>
              <a:gd name="connsiteX103" fmla="*/ 1271994 w 9662615"/>
              <a:gd name="connsiteY103" fmla="*/ 1579471 h 1598136"/>
              <a:gd name="connsiteX104" fmla="*/ 1249226 w 9662615"/>
              <a:gd name="connsiteY104" fmla="*/ 1583140 h 1598136"/>
              <a:gd name="connsiteX105" fmla="*/ 1217719 w 9662615"/>
              <a:gd name="connsiteY105" fmla="*/ 1580863 h 1598136"/>
              <a:gd name="connsiteX106" fmla="*/ 1091432 w 9662615"/>
              <a:gd name="connsiteY106" fmla="*/ 1571003 h 1598136"/>
              <a:gd name="connsiteX107" fmla="*/ 992039 w 9662615"/>
              <a:gd name="connsiteY107" fmla="*/ 1556662 h 1598136"/>
              <a:gd name="connsiteX108" fmla="*/ 868264 w 9662615"/>
              <a:gd name="connsiteY108" fmla="*/ 1566392 h 1598136"/>
              <a:gd name="connsiteX109" fmla="*/ 792765 w 9662615"/>
              <a:gd name="connsiteY109" fmla="*/ 1563102 h 1598136"/>
              <a:gd name="connsiteX110" fmla="*/ 669055 w 9662615"/>
              <a:gd name="connsiteY110" fmla="*/ 1543638 h 1598136"/>
              <a:gd name="connsiteX111" fmla="*/ 506152 w 9662615"/>
              <a:gd name="connsiteY111" fmla="*/ 1549124 h 1598136"/>
              <a:gd name="connsiteX112" fmla="*/ 472797 w 9662615"/>
              <a:gd name="connsiteY112" fmla="*/ 1568904 h 1598136"/>
              <a:gd name="connsiteX113" fmla="*/ 427864 w 9662615"/>
              <a:gd name="connsiteY113" fmla="*/ 1580848 h 1598136"/>
              <a:gd name="connsiteX114" fmla="*/ 408381 w 9662615"/>
              <a:gd name="connsiteY114" fmla="*/ 1552940 h 1598136"/>
              <a:gd name="connsiteX115" fmla="*/ 267163 w 9662615"/>
              <a:gd name="connsiteY115" fmla="*/ 1531913 h 1598136"/>
              <a:gd name="connsiteX116" fmla="*/ 196644 w 9662615"/>
              <a:gd name="connsiteY116" fmla="*/ 1524565 h 1598136"/>
              <a:gd name="connsiteX117" fmla="*/ 86819 w 9662615"/>
              <a:gd name="connsiteY117" fmla="*/ 1519517 h 1598136"/>
              <a:gd name="connsiteX118" fmla="*/ 53369 w 9662615"/>
              <a:gd name="connsiteY118" fmla="*/ 1516853 h 1598136"/>
              <a:gd name="connsiteX119" fmla="*/ 2359 w 9662615"/>
              <a:gd name="connsiteY119" fmla="*/ 1515247 h 1598136"/>
              <a:gd name="connsiteX120" fmla="*/ 0 w 9662615"/>
              <a:gd name="connsiteY120" fmla="*/ 1514932 h 1598136"/>
              <a:gd name="connsiteX121" fmla="*/ 0 w 9662615"/>
              <a:gd name="connsiteY121" fmla="*/ 0 h 1598136"/>
              <a:gd name="connsiteX0" fmla="*/ 0 w 9662615"/>
              <a:gd name="connsiteY0" fmla="*/ 0 h 1598136"/>
              <a:gd name="connsiteX1" fmla="*/ 9662615 w 9662615"/>
              <a:gd name="connsiteY1" fmla="*/ 0 h 1598136"/>
              <a:gd name="connsiteX2" fmla="*/ 9662615 w 9662615"/>
              <a:gd name="connsiteY2" fmla="*/ 1280346 h 1598136"/>
              <a:gd name="connsiteX3" fmla="*/ 9658420 w 9662615"/>
              <a:gd name="connsiteY3" fmla="*/ 1280106 h 1598136"/>
              <a:gd name="connsiteX4" fmla="*/ 9469546 w 9662615"/>
              <a:gd name="connsiteY4" fmla="*/ 1289837 h 1598136"/>
              <a:gd name="connsiteX5" fmla="*/ 9385895 w 9662615"/>
              <a:gd name="connsiteY5" fmla="*/ 1269203 h 1598136"/>
              <a:gd name="connsiteX6" fmla="*/ 9144767 w 9662615"/>
              <a:gd name="connsiteY6" fmla="*/ 1264120 h 1598136"/>
              <a:gd name="connsiteX7" fmla="*/ 8837252 w 9662615"/>
              <a:gd name="connsiteY7" fmla="*/ 1350515 h 1598136"/>
              <a:gd name="connsiteX8" fmla="*/ 8705466 w 9662615"/>
              <a:gd name="connsiteY8" fmla="*/ 1342419 h 1598136"/>
              <a:gd name="connsiteX9" fmla="*/ 8652221 w 9662615"/>
              <a:gd name="connsiteY9" fmla="*/ 1326906 h 1598136"/>
              <a:gd name="connsiteX10" fmla="*/ 8632312 w 9662615"/>
              <a:gd name="connsiteY10" fmla="*/ 1326025 h 1598136"/>
              <a:gd name="connsiteX11" fmla="*/ 8591582 w 9662615"/>
              <a:gd name="connsiteY11" fmla="*/ 1341666 h 1598136"/>
              <a:gd name="connsiteX12" fmla="*/ 8537336 w 9662615"/>
              <a:gd name="connsiteY12" fmla="*/ 1341684 h 1598136"/>
              <a:gd name="connsiteX13" fmla="*/ 8472508 w 9662615"/>
              <a:gd name="connsiteY13" fmla="*/ 1363109 h 1598136"/>
              <a:gd name="connsiteX14" fmla="*/ 8258477 w 9662615"/>
              <a:gd name="connsiteY14" fmla="*/ 1370666 h 1598136"/>
              <a:gd name="connsiteX15" fmla="*/ 8197961 w 9662615"/>
              <a:gd name="connsiteY15" fmla="*/ 1392804 h 1598136"/>
              <a:gd name="connsiteX16" fmla="*/ 8171196 w 9662615"/>
              <a:gd name="connsiteY16" fmla="*/ 1397216 h 1598136"/>
              <a:gd name="connsiteX17" fmla="*/ 8127667 w 9662615"/>
              <a:gd name="connsiteY17" fmla="*/ 1418254 h 1598136"/>
              <a:gd name="connsiteX18" fmla="*/ 7974579 w 9662615"/>
              <a:gd name="connsiteY18" fmla="*/ 1383439 h 1598136"/>
              <a:gd name="connsiteX19" fmla="*/ 7768351 w 9662615"/>
              <a:gd name="connsiteY19" fmla="*/ 1395051 h 1598136"/>
              <a:gd name="connsiteX20" fmla="*/ 7635985 w 9662615"/>
              <a:gd name="connsiteY20" fmla="*/ 1386363 h 1598136"/>
              <a:gd name="connsiteX21" fmla="*/ 7466069 w 9662615"/>
              <a:gd name="connsiteY21" fmla="*/ 1377654 h 1598136"/>
              <a:gd name="connsiteX22" fmla="*/ 7355642 w 9662615"/>
              <a:gd name="connsiteY22" fmla="*/ 1407761 h 1598136"/>
              <a:gd name="connsiteX23" fmla="*/ 7151610 w 9662615"/>
              <a:gd name="connsiteY23" fmla="*/ 1397856 h 1598136"/>
              <a:gd name="connsiteX24" fmla="*/ 7082147 w 9662615"/>
              <a:gd name="connsiteY24" fmla="*/ 1406113 h 1598136"/>
              <a:gd name="connsiteX25" fmla="*/ 7014958 w 9662615"/>
              <a:gd name="connsiteY25" fmla="*/ 1396883 h 1598136"/>
              <a:gd name="connsiteX26" fmla="*/ 6907567 w 9662615"/>
              <a:gd name="connsiteY26" fmla="*/ 1419149 h 1598136"/>
              <a:gd name="connsiteX27" fmla="*/ 6748428 w 9662615"/>
              <a:gd name="connsiteY27" fmla="*/ 1420308 h 1598136"/>
              <a:gd name="connsiteX28" fmla="*/ 6654257 w 9662615"/>
              <a:gd name="connsiteY28" fmla="*/ 1424143 h 1598136"/>
              <a:gd name="connsiteX29" fmla="*/ 6620123 w 9662615"/>
              <a:gd name="connsiteY29" fmla="*/ 1430535 h 1598136"/>
              <a:gd name="connsiteX30" fmla="*/ 6571355 w 9662615"/>
              <a:gd name="connsiteY30" fmla="*/ 1436144 h 1598136"/>
              <a:gd name="connsiteX31" fmla="*/ 6486557 w 9662615"/>
              <a:gd name="connsiteY31" fmla="*/ 1449861 h 1598136"/>
              <a:gd name="connsiteX32" fmla="*/ 6370419 w 9662615"/>
              <a:gd name="connsiteY32" fmla="*/ 1461649 h 1598136"/>
              <a:gd name="connsiteX33" fmla="*/ 6278839 w 9662615"/>
              <a:gd name="connsiteY33" fmla="*/ 1449160 h 1598136"/>
              <a:gd name="connsiteX34" fmla="*/ 6272455 w 9662615"/>
              <a:gd name="connsiteY34" fmla="*/ 1453191 h 1598136"/>
              <a:gd name="connsiteX35" fmla="*/ 6212659 w 9662615"/>
              <a:gd name="connsiteY35" fmla="*/ 1454850 h 1598136"/>
              <a:gd name="connsiteX36" fmla="*/ 6069317 w 9662615"/>
              <a:gd name="connsiteY36" fmla="*/ 1445838 h 1598136"/>
              <a:gd name="connsiteX37" fmla="*/ 5878477 w 9662615"/>
              <a:gd name="connsiteY37" fmla="*/ 1439180 h 1598136"/>
              <a:gd name="connsiteX38" fmla="*/ 5838387 w 9662615"/>
              <a:gd name="connsiteY38" fmla="*/ 1444679 h 1598136"/>
              <a:gd name="connsiteX39" fmla="*/ 5771136 w 9662615"/>
              <a:gd name="connsiteY39" fmla="*/ 1453639 h 1598136"/>
              <a:gd name="connsiteX40" fmla="*/ 5724081 w 9662615"/>
              <a:gd name="connsiteY40" fmla="*/ 1470431 h 1598136"/>
              <a:gd name="connsiteX41" fmla="*/ 5666577 w 9662615"/>
              <a:gd name="connsiteY41" fmla="*/ 1473921 h 1598136"/>
              <a:gd name="connsiteX42" fmla="*/ 5649068 w 9662615"/>
              <a:gd name="connsiteY42" fmla="*/ 1461676 h 1598136"/>
              <a:gd name="connsiteX43" fmla="*/ 5588902 w 9662615"/>
              <a:gd name="connsiteY43" fmla="*/ 1469647 h 1598136"/>
              <a:gd name="connsiteX44" fmla="*/ 5498090 w 9662615"/>
              <a:gd name="connsiteY44" fmla="*/ 1483173 h 1598136"/>
              <a:gd name="connsiteX45" fmla="*/ 5444641 w 9662615"/>
              <a:gd name="connsiteY45" fmla="*/ 1487602 h 1598136"/>
              <a:gd name="connsiteX46" fmla="*/ 5299812 w 9662615"/>
              <a:gd name="connsiteY46" fmla="*/ 1503362 h 1598136"/>
              <a:gd name="connsiteX47" fmla="*/ 5213947 w 9662615"/>
              <a:gd name="connsiteY47" fmla="*/ 1516637 h 1598136"/>
              <a:gd name="connsiteX48" fmla="*/ 5090342 w 9662615"/>
              <a:gd name="connsiteY48" fmla="*/ 1546680 h 1598136"/>
              <a:gd name="connsiteX49" fmla="*/ 5129812 w 9662615"/>
              <a:gd name="connsiteY49" fmla="*/ 1521277 h 1598136"/>
              <a:gd name="connsiteX50" fmla="*/ 5059484 w 9662615"/>
              <a:gd name="connsiteY50" fmla="*/ 1546802 h 1598136"/>
              <a:gd name="connsiteX51" fmla="*/ 5038524 w 9662615"/>
              <a:gd name="connsiteY51" fmla="*/ 1545675 h 1598136"/>
              <a:gd name="connsiteX52" fmla="*/ 5026564 w 9662615"/>
              <a:gd name="connsiteY52" fmla="*/ 1545376 h 1598136"/>
              <a:gd name="connsiteX53" fmla="*/ 4969433 w 9662615"/>
              <a:gd name="connsiteY53" fmla="*/ 1540263 h 1598136"/>
              <a:gd name="connsiteX54" fmla="*/ 4921303 w 9662615"/>
              <a:gd name="connsiteY54" fmla="*/ 1575379 h 1598136"/>
              <a:gd name="connsiteX55" fmla="*/ 4863775 w 9662615"/>
              <a:gd name="connsiteY55" fmla="*/ 1562633 h 1598136"/>
              <a:gd name="connsiteX56" fmla="*/ 4847242 w 9662615"/>
              <a:gd name="connsiteY56" fmla="*/ 1565435 h 1598136"/>
              <a:gd name="connsiteX57" fmla="*/ 4856839 w 9662615"/>
              <a:gd name="connsiteY57" fmla="*/ 1598136 h 1598136"/>
              <a:gd name="connsiteX58" fmla="*/ 4791466 w 9662615"/>
              <a:gd name="connsiteY58" fmla="*/ 1561324 h 1598136"/>
              <a:gd name="connsiteX59" fmla="*/ 4784247 w 9662615"/>
              <a:gd name="connsiteY59" fmla="*/ 1562342 h 1598136"/>
              <a:gd name="connsiteX60" fmla="*/ 4748477 w 9662615"/>
              <a:gd name="connsiteY60" fmla="*/ 1556925 h 1598136"/>
              <a:gd name="connsiteX61" fmla="*/ 4730033 w 9662615"/>
              <a:gd name="connsiteY61" fmla="*/ 1555274 h 1598136"/>
              <a:gd name="connsiteX62" fmla="*/ 4724747 w 9662615"/>
              <a:gd name="connsiteY62" fmla="*/ 1552439 h 1598136"/>
              <a:gd name="connsiteX63" fmla="*/ 4697562 w 9662615"/>
              <a:gd name="connsiteY63" fmla="*/ 1551206 h 1598136"/>
              <a:gd name="connsiteX64" fmla="*/ 4662664 w 9662615"/>
              <a:gd name="connsiteY64" fmla="*/ 1573162 h 1598136"/>
              <a:gd name="connsiteX65" fmla="*/ 4603028 w 9662615"/>
              <a:gd name="connsiteY65" fmla="*/ 1568821 h 1598136"/>
              <a:gd name="connsiteX66" fmla="*/ 4541612 w 9662615"/>
              <a:gd name="connsiteY66" fmla="*/ 1545262 h 1598136"/>
              <a:gd name="connsiteX67" fmla="*/ 4422155 w 9662615"/>
              <a:gd name="connsiteY67" fmla="*/ 1542059 h 1598136"/>
              <a:gd name="connsiteX68" fmla="*/ 4221826 w 9662615"/>
              <a:gd name="connsiteY68" fmla="*/ 1508923 h 1598136"/>
              <a:gd name="connsiteX69" fmla="*/ 4096601 w 9662615"/>
              <a:gd name="connsiteY69" fmla="*/ 1521563 h 1598136"/>
              <a:gd name="connsiteX70" fmla="*/ 3970635 w 9662615"/>
              <a:gd name="connsiteY70" fmla="*/ 1544815 h 1598136"/>
              <a:gd name="connsiteX71" fmla="*/ 3833906 w 9662615"/>
              <a:gd name="connsiteY71" fmla="*/ 1516637 h 1598136"/>
              <a:gd name="connsiteX72" fmla="*/ 3696258 w 9662615"/>
              <a:gd name="connsiteY72" fmla="*/ 1537563 h 1598136"/>
              <a:gd name="connsiteX73" fmla="*/ 3594070 w 9662615"/>
              <a:gd name="connsiteY73" fmla="*/ 1509422 h 1598136"/>
              <a:gd name="connsiteX74" fmla="*/ 3565233 w 9662615"/>
              <a:gd name="connsiteY74" fmla="*/ 1515122 h 1598136"/>
              <a:gd name="connsiteX75" fmla="*/ 3560267 w 9662615"/>
              <a:gd name="connsiteY75" fmla="*/ 1516288 h 1598136"/>
              <a:gd name="connsiteX76" fmla="*/ 3540258 w 9662615"/>
              <a:gd name="connsiteY76" fmla="*/ 1516976 h 1598136"/>
              <a:gd name="connsiteX77" fmla="*/ 3534780 w 9662615"/>
              <a:gd name="connsiteY77" fmla="*/ 1522141 h 1598136"/>
              <a:gd name="connsiteX78" fmla="*/ 3504783 w 9662615"/>
              <a:gd name="connsiteY78" fmla="*/ 1526739 h 1598136"/>
              <a:gd name="connsiteX79" fmla="*/ 3430805 w 9662615"/>
              <a:gd name="connsiteY79" fmla="*/ 1542521 h 1598136"/>
              <a:gd name="connsiteX80" fmla="*/ 3292707 w 9662615"/>
              <a:gd name="connsiteY80" fmla="*/ 1520490 h 1598136"/>
              <a:gd name="connsiteX81" fmla="*/ 3187872 w 9662615"/>
              <a:gd name="connsiteY81" fmla="*/ 1519991 h 1598136"/>
              <a:gd name="connsiteX82" fmla="*/ 3148026 w 9662615"/>
              <a:gd name="connsiteY82" fmla="*/ 1524777 h 1598136"/>
              <a:gd name="connsiteX83" fmla="*/ 3092394 w 9662615"/>
              <a:gd name="connsiteY83" fmla="*/ 1528115 h 1598136"/>
              <a:gd name="connsiteX84" fmla="*/ 2994200 w 9662615"/>
              <a:gd name="connsiteY84" fmla="*/ 1537857 h 1598136"/>
              <a:gd name="connsiteX85" fmla="*/ 2862301 w 9662615"/>
              <a:gd name="connsiteY85" fmla="*/ 1544250 h 1598136"/>
              <a:gd name="connsiteX86" fmla="*/ 2766335 w 9662615"/>
              <a:gd name="connsiteY86" fmla="*/ 1527662 h 1598136"/>
              <a:gd name="connsiteX87" fmla="*/ 2757836 w 9662615"/>
              <a:gd name="connsiteY87" fmla="*/ 1531371 h 1598136"/>
              <a:gd name="connsiteX88" fmla="*/ 2691555 w 9662615"/>
              <a:gd name="connsiteY88" fmla="*/ 1530283 h 1598136"/>
              <a:gd name="connsiteX89" fmla="*/ 2491676 w 9662615"/>
              <a:gd name="connsiteY89" fmla="*/ 1500859 h 1598136"/>
              <a:gd name="connsiteX90" fmla="*/ 2378036 w 9662615"/>
              <a:gd name="connsiteY90" fmla="*/ 1520645 h 1598136"/>
              <a:gd name="connsiteX91" fmla="*/ 2284269 w 9662615"/>
              <a:gd name="connsiteY91" fmla="*/ 1503068 h 1598136"/>
              <a:gd name="connsiteX92" fmla="*/ 2207104 w 9662615"/>
              <a:gd name="connsiteY92" fmla="*/ 1508888 h 1598136"/>
              <a:gd name="connsiteX93" fmla="*/ 2149226 w 9662615"/>
              <a:gd name="connsiteY93" fmla="*/ 1523409 h 1598136"/>
              <a:gd name="connsiteX94" fmla="*/ 2084783 w 9662615"/>
              <a:gd name="connsiteY94" fmla="*/ 1524245 h 1598136"/>
              <a:gd name="connsiteX95" fmla="*/ 2070075 w 9662615"/>
              <a:gd name="connsiteY95" fmla="*/ 1511285 h 1598136"/>
              <a:gd name="connsiteX96" fmla="*/ 2001057 w 9662615"/>
              <a:gd name="connsiteY96" fmla="*/ 1516449 h 1598136"/>
              <a:gd name="connsiteX97" fmla="*/ 1896330 w 9662615"/>
              <a:gd name="connsiteY97" fmla="*/ 1525725 h 1598136"/>
              <a:gd name="connsiteX98" fmla="*/ 1835994 w 9662615"/>
              <a:gd name="connsiteY98" fmla="*/ 1527678 h 1598136"/>
              <a:gd name="connsiteX99" fmla="*/ 1671119 w 9662615"/>
              <a:gd name="connsiteY99" fmla="*/ 1536701 h 1598136"/>
              <a:gd name="connsiteX100" fmla="*/ 1601337 w 9662615"/>
              <a:gd name="connsiteY100" fmla="*/ 1548552 h 1598136"/>
              <a:gd name="connsiteX101" fmla="*/ 1407755 w 9662615"/>
              <a:gd name="connsiteY101" fmla="*/ 1571444 h 1598136"/>
              <a:gd name="connsiteX102" fmla="*/ 1271994 w 9662615"/>
              <a:gd name="connsiteY102" fmla="*/ 1579471 h 1598136"/>
              <a:gd name="connsiteX103" fmla="*/ 1249226 w 9662615"/>
              <a:gd name="connsiteY103" fmla="*/ 1583140 h 1598136"/>
              <a:gd name="connsiteX104" fmla="*/ 1217719 w 9662615"/>
              <a:gd name="connsiteY104" fmla="*/ 1580863 h 1598136"/>
              <a:gd name="connsiteX105" fmla="*/ 1091432 w 9662615"/>
              <a:gd name="connsiteY105" fmla="*/ 1571003 h 1598136"/>
              <a:gd name="connsiteX106" fmla="*/ 992039 w 9662615"/>
              <a:gd name="connsiteY106" fmla="*/ 1556662 h 1598136"/>
              <a:gd name="connsiteX107" fmla="*/ 868264 w 9662615"/>
              <a:gd name="connsiteY107" fmla="*/ 1566392 h 1598136"/>
              <a:gd name="connsiteX108" fmla="*/ 792765 w 9662615"/>
              <a:gd name="connsiteY108" fmla="*/ 1563102 h 1598136"/>
              <a:gd name="connsiteX109" fmla="*/ 669055 w 9662615"/>
              <a:gd name="connsiteY109" fmla="*/ 1543638 h 1598136"/>
              <a:gd name="connsiteX110" fmla="*/ 506152 w 9662615"/>
              <a:gd name="connsiteY110" fmla="*/ 1549124 h 1598136"/>
              <a:gd name="connsiteX111" fmla="*/ 472797 w 9662615"/>
              <a:gd name="connsiteY111" fmla="*/ 1568904 h 1598136"/>
              <a:gd name="connsiteX112" fmla="*/ 427864 w 9662615"/>
              <a:gd name="connsiteY112" fmla="*/ 1580848 h 1598136"/>
              <a:gd name="connsiteX113" fmla="*/ 408381 w 9662615"/>
              <a:gd name="connsiteY113" fmla="*/ 1552940 h 1598136"/>
              <a:gd name="connsiteX114" fmla="*/ 267163 w 9662615"/>
              <a:gd name="connsiteY114" fmla="*/ 1531913 h 1598136"/>
              <a:gd name="connsiteX115" fmla="*/ 196644 w 9662615"/>
              <a:gd name="connsiteY115" fmla="*/ 1524565 h 1598136"/>
              <a:gd name="connsiteX116" fmla="*/ 86819 w 9662615"/>
              <a:gd name="connsiteY116" fmla="*/ 1519517 h 1598136"/>
              <a:gd name="connsiteX117" fmla="*/ 53369 w 9662615"/>
              <a:gd name="connsiteY117" fmla="*/ 1516853 h 1598136"/>
              <a:gd name="connsiteX118" fmla="*/ 2359 w 9662615"/>
              <a:gd name="connsiteY118" fmla="*/ 1515247 h 1598136"/>
              <a:gd name="connsiteX119" fmla="*/ 0 w 9662615"/>
              <a:gd name="connsiteY119" fmla="*/ 1514932 h 1598136"/>
              <a:gd name="connsiteX120" fmla="*/ 0 w 9662615"/>
              <a:gd name="connsiteY120" fmla="*/ 0 h 1598136"/>
              <a:gd name="connsiteX0" fmla="*/ 0 w 9662615"/>
              <a:gd name="connsiteY0" fmla="*/ 0 h 1598136"/>
              <a:gd name="connsiteX1" fmla="*/ 9662615 w 9662615"/>
              <a:gd name="connsiteY1" fmla="*/ 0 h 1598136"/>
              <a:gd name="connsiteX2" fmla="*/ 9662615 w 9662615"/>
              <a:gd name="connsiteY2" fmla="*/ 1280346 h 1598136"/>
              <a:gd name="connsiteX3" fmla="*/ 9658420 w 9662615"/>
              <a:gd name="connsiteY3" fmla="*/ 1280106 h 1598136"/>
              <a:gd name="connsiteX4" fmla="*/ 9469546 w 9662615"/>
              <a:gd name="connsiteY4" fmla="*/ 1289837 h 1598136"/>
              <a:gd name="connsiteX5" fmla="*/ 9385895 w 9662615"/>
              <a:gd name="connsiteY5" fmla="*/ 1269203 h 1598136"/>
              <a:gd name="connsiteX6" fmla="*/ 9144767 w 9662615"/>
              <a:gd name="connsiteY6" fmla="*/ 1264120 h 1598136"/>
              <a:gd name="connsiteX7" fmla="*/ 8837252 w 9662615"/>
              <a:gd name="connsiteY7" fmla="*/ 1350515 h 1598136"/>
              <a:gd name="connsiteX8" fmla="*/ 8705466 w 9662615"/>
              <a:gd name="connsiteY8" fmla="*/ 1342419 h 1598136"/>
              <a:gd name="connsiteX9" fmla="*/ 8652221 w 9662615"/>
              <a:gd name="connsiteY9" fmla="*/ 1326906 h 1598136"/>
              <a:gd name="connsiteX10" fmla="*/ 8632312 w 9662615"/>
              <a:gd name="connsiteY10" fmla="*/ 1326025 h 1598136"/>
              <a:gd name="connsiteX11" fmla="*/ 8591582 w 9662615"/>
              <a:gd name="connsiteY11" fmla="*/ 1341666 h 1598136"/>
              <a:gd name="connsiteX12" fmla="*/ 8537336 w 9662615"/>
              <a:gd name="connsiteY12" fmla="*/ 1341684 h 1598136"/>
              <a:gd name="connsiteX13" fmla="*/ 8472508 w 9662615"/>
              <a:gd name="connsiteY13" fmla="*/ 1363109 h 1598136"/>
              <a:gd name="connsiteX14" fmla="*/ 8258477 w 9662615"/>
              <a:gd name="connsiteY14" fmla="*/ 1370666 h 1598136"/>
              <a:gd name="connsiteX15" fmla="*/ 8197961 w 9662615"/>
              <a:gd name="connsiteY15" fmla="*/ 1392804 h 1598136"/>
              <a:gd name="connsiteX16" fmla="*/ 8171196 w 9662615"/>
              <a:gd name="connsiteY16" fmla="*/ 1397216 h 1598136"/>
              <a:gd name="connsiteX17" fmla="*/ 8127667 w 9662615"/>
              <a:gd name="connsiteY17" fmla="*/ 1418254 h 1598136"/>
              <a:gd name="connsiteX18" fmla="*/ 7974579 w 9662615"/>
              <a:gd name="connsiteY18" fmla="*/ 1383439 h 1598136"/>
              <a:gd name="connsiteX19" fmla="*/ 7768351 w 9662615"/>
              <a:gd name="connsiteY19" fmla="*/ 1395051 h 1598136"/>
              <a:gd name="connsiteX20" fmla="*/ 7635985 w 9662615"/>
              <a:gd name="connsiteY20" fmla="*/ 1386363 h 1598136"/>
              <a:gd name="connsiteX21" fmla="*/ 7466069 w 9662615"/>
              <a:gd name="connsiteY21" fmla="*/ 1377654 h 1598136"/>
              <a:gd name="connsiteX22" fmla="*/ 7355642 w 9662615"/>
              <a:gd name="connsiteY22" fmla="*/ 1407761 h 1598136"/>
              <a:gd name="connsiteX23" fmla="*/ 7151610 w 9662615"/>
              <a:gd name="connsiteY23" fmla="*/ 1397856 h 1598136"/>
              <a:gd name="connsiteX24" fmla="*/ 7082147 w 9662615"/>
              <a:gd name="connsiteY24" fmla="*/ 1406113 h 1598136"/>
              <a:gd name="connsiteX25" fmla="*/ 7014958 w 9662615"/>
              <a:gd name="connsiteY25" fmla="*/ 1396883 h 1598136"/>
              <a:gd name="connsiteX26" fmla="*/ 6907567 w 9662615"/>
              <a:gd name="connsiteY26" fmla="*/ 1419149 h 1598136"/>
              <a:gd name="connsiteX27" fmla="*/ 6748428 w 9662615"/>
              <a:gd name="connsiteY27" fmla="*/ 1420308 h 1598136"/>
              <a:gd name="connsiteX28" fmla="*/ 6654257 w 9662615"/>
              <a:gd name="connsiteY28" fmla="*/ 1424143 h 1598136"/>
              <a:gd name="connsiteX29" fmla="*/ 6620123 w 9662615"/>
              <a:gd name="connsiteY29" fmla="*/ 1430535 h 1598136"/>
              <a:gd name="connsiteX30" fmla="*/ 6571355 w 9662615"/>
              <a:gd name="connsiteY30" fmla="*/ 1436144 h 1598136"/>
              <a:gd name="connsiteX31" fmla="*/ 6486557 w 9662615"/>
              <a:gd name="connsiteY31" fmla="*/ 1449861 h 1598136"/>
              <a:gd name="connsiteX32" fmla="*/ 6370419 w 9662615"/>
              <a:gd name="connsiteY32" fmla="*/ 1461649 h 1598136"/>
              <a:gd name="connsiteX33" fmla="*/ 6278839 w 9662615"/>
              <a:gd name="connsiteY33" fmla="*/ 1449160 h 1598136"/>
              <a:gd name="connsiteX34" fmla="*/ 6272455 w 9662615"/>
              <a:gd name="connsiteY34" fmla="*/ 1453191 h 1598136"/>
              <a:gd name="connsiteX35" fmla="*/ 6212659 w 9662615"/>
              <a:gd name="connsiteY35" fmla="*/ 1454850 h 1598136"/>
              <a:gd name="connsiteX36" fmla="*/ 6069317 w 9662615"/>
              <a:gd name="connsiteY36" fmla="*/ 1445838 h 1598136"/>
              <a:gd name="connsiteX37" fmla="*/ 5878477 w 9662615"/>
              <a:gd name="connsiteY37" fmla="*/ 1439180 h 1598136"/>
              <a:gd name="connsiteX38" fmla="*/ 5838387 w 9662615"/>
              <a:gd name="connsiteY38" fmla="*/ 1444679 h 1598136"/>
              <a:gd name="connsiteX39" fmla="*/ 5771136 w 9662615"/>
              <a:gd name="connsiteY39" fmla="*/ 1453639 h 1598136"/>
              <a:gd name="connsiteX40" fmla="*/ 5724081 w 9662615"/>
              <a:gd name="connsiteY40" fmla="*/ 1470431 h 1598136"/>
              <a:gd name="connsiteX41" fmla="*/ 5666577 w 9662615"/>
              <a:gd name="connsiteY41" fmla="*/ 1473921 h 1598136"/>
              <a:gd name="connsiteX42" fmla="*/ 5649068 w 9662615"/>
              <a:gd name="connsiteY42" fmla="*/ 1461676 h 1598136"/>
              <a:gd name="connsiteX43" fmla="*/ 5588902 w 9662615"/>
              <a:gd name="connsiteY43" fmla="*/ 1469647 h 1598136"/>
              <a:gd name="connsiteX44" fmla="*/ 5498090 w 9662615"/>
              <a:gd name="connsiteY44" fmla="*/ 1483173 h 1598136"/>
              <a:gd name="connsiteX45" fmla="*/ 5444641 w 9662615"/>
              <a:gd name="connsiteY45" fmla="*/ 1487602 h 1598136"/>
              <a:gd name="connsiteX46" fmla="*/ 5299812 w 9662615"/>
              <a:gd name="connsiteY46" fmla="*/ 1503362 h 1598136"/>
              <a:gd name="connsiteX47" fmla="*/ 5213947 w 9662615"/>
              <a:gd name="connsiteY47" fmla="*/ 1516637 h 1598136"/>
              <a:gd name="connsiteX48" fmla="*/ 5090342 w 9662615"/>
              <a:gd name="connsiteY48" fmla="*/ 1546680 h 1598136"/>
              <a:gd name="connsiteX49" fmla="*/ 5129812 w 9662615"/>
              <a:gd name="connsiteY49" fmla="*/ 1521277 h 1598136"/>
              <a:gd name="connsiteX50" fmla="*/ 5059484 w 9662615"/>
              <a:gd name="connsiteY50" fmla="*/ 1546802 h 1598136"/>
              <a:gd name="connsiteX51" fmla="*/ 5038524 w 9662615"/>
              <a:gd name="connsiteY51" fmla="*/ 1545675 h 1598136"/>
              <a:gd name="connsiteX52" fmla="*/ 5026564 w 9662615"/>
              <a:gd name="connsiteY52" fmla="*/ 1545376 h 1598136"/>
              <a:gd name="connsiteX53" fmla="*/ 4969433 w 9662615"/>
              <a:gd name="connsiteY53" fmla="*/ 1550865 h 1598136"/>
              <a:gd name="connsiteX54" fmla="*/ 4921303 w 9662615"/>
              <a:gd name="connsiteY54" fmla="*/ 1575379 h 1598136"/>
              <a:gd name="connsiteX55" fmla="*/ 4863775 w 9662615"/>
              <a:gd name="connsiteY55" fmla="*/ 1562633 h 1598136"/>
              <a:gd name="connsiteX56" fmla="*/ 4847242 w 9662615"/>
              <a:gd name="connsiteY56" fmla="*/ 1565435 h 1598136"/>
              <a:gd name="connsiteX57" fmla="*/ 4856839 w 9662615"/>
              <a:gd name="connsiteY57" fmla="*/ 1598136 h 1598136"/>
              <a:gd name="connsiteX58" fmla="*/ 4791466 w 9662615"/>
              <a:gd name="connsiteY58" fmla="*/ 1561324 h 1598136"/>
              <a:gd name="connsiteX59" fmla="*/ 4784247 w 9662615"/>
              <a:gd name="connsiteY59" fmla="*/ 1562342 h 1598136"/>
              <a:gd name="connsiteX60" fmla="*/ 4748477 w 9662615"/>
              <a:gd name="connsiteY60" fmla="*/ 1556925 h 1598136"/>
              <a:gd name="connsiteX61" fmla="*/ 4730033 w 9662615"/>
              <a:gd name="connsiteY61" fmla="*/ 1555274 h 1598136"/>
              <a:gd name="connsiteX62" fmla="*/ 4724747 w 9662615"/>
              <a:gd name="connsiteY62" fmla="*/ 1552439 h 1598136"/>
              <a:gd name="connsiteX63" fmla="*/ 4697562 w 9662615"/>
              <a:gd name="connsiteY63" fmla="*/ 1551206 h 1598136"/>
              <a:gd name="connsiteX64" fmla="*/ 4662664 w 9662615"/>
              <a:gd name="connsiteY64" fmla="*/ 1573162 h 1598136"/>
              <a:gd name="connsiteX65" fmla="*/ 4603028 w 9662615"/>
              <a:gd name="connsiteY65" fmla="*/ 1568821 h 1598136"/>
              <a:gd name="connsiteX66" fmla="*/ 4541612 w 9662615"/>
              <a:gd name="connsiteY66" fmla="*/ 1545262 h 1598136"/>
              <a:gd name="connsiteX67" fmla="*/ 4422155 w 9662615"/>
              <a:gd name="connsiteY67" fmla="*/ 1542059 h 1598136"/>
              <a:gd name="connsiteX68" fmla="*/ 4221826 w 9662615"/>
              <a:gd name="connsiteY68" fmla="*/ 1508923 h 1598136"/>
              <a:gd name="connsiteX69" fmla="*/ 4096601 w 9662615"/>
              <a:gd name="connsiteY69" fmla="*/ 1521563 h 1598136"/>
              <a:gd name="connsiteX70" fmla="*/ 3970635 w 9662615"/>
              <a:gd name="connsiteY70" fmla="*/ 1544815 h 1598136"/>
              <a:gd name="connsiteX71" fmla="*/ 3833906 w 9662615"/>
              <a:gd name="connsiteY71" fmla="*/ 1516637 h 1598136"/>
              <a:gd name="connsiteX72" fmla="*/ 3696258 w 9662615"/>
              <a:gd name="connsiteY72" fmla="*/ 1537563 h 1598136"/>
              <a:gd name="connsiteX73" fmla="*/ 3594070 w 9662615"/>
              <a:gd name="connsiteY73" fmla="*/ 1509422 h 1598136"/>
              <a:gd name="connsiteX74" fmla="*/ 3565233 w 9662615"/>
              <a:gd name="connsiteY74" fmla="*/ 1515122 h 1598136"/>
              <a:gd name="connsiteX75" fmla="*/ 3560267 w 9662615"/>
              <a:gd name="connsiteY75" fmla="*/ 1516288 h 1598136"/>
              <a:gd name="connsiteX76" fmla="*/ 3540258 w 9662615"/>
              <a:gd name="connsiteY76" fmla="*/ 1516976 h 1598136"/>
              <a:gd name="connsiteX77" fmla="*/ 3534780 w 9662615"/>
              <a:gd name="connsiteY77" fmla="*/ 1522141 h 1598136"/>
              <a:gd name="connsiteX78" fmla="*/ 3504783 w 9662615"/>
              <a:gd name="connsiteY78" fmla="*/ 1526739 h 1598136"/>
              <a:gd name="connsiteX79" fmla="*/ 3430805 w 9662615"/>
              <a:gd name="connsiteY79" fmla="*/ 1542521 h 1598136"/>
              <a:gd name="connsiteX80" fmla="*/ 3292707 w 9662615"/>
              <a:gd name="connsiteY80" fmla="*/ 1520490 h 1598136"/>
              <a:gd name="connsiteX81" fmla="*/ 3187872 w 9662615"/>
              <a:gd name="connsiteY81" fmla="*/ 1519991 h 1598136"/>
              <a:gd name="connsiteX82" fmla="*/ 3148026 w 9662615"/>
              <a:gd name="connsiteY82" fmla="*/ 1524777 h 1598136"/>
              <a:gd name="connsiteX83" fmla="*/ 3092394 w 9662615"/>
              <a:gd name="connsiteY83" fmla="*/ 1528115 h 1598136"/>
              <a:gd name="connsiteX84" fmla="*/ 2994200 w 9662615"/>
              <a:gd name="connsiteY84" fmla="*/ 1537857 h 1598136"/>
              <a:gd name="connsiteX85" fmla="*/ 2862301 w 9662615"/>
              <a:gd name="connsiteY85" fmla="*/ 1544250 h 1598136"/>
              <a:gd name="connsiteX86" fmla="*/ 2766335 w 9662615"/>
              <a:gd name="connsiteY86" fmla="*/ 1527662 h 1598136"/>
              <a:gd name="connsiteX87" fmla="*/ 2757836 w 9662615"/>
              <a:gd name="connsiteY87" fmla="*/ 1531371 h 1598136"/>
              <a:gd name="connsiteX88" fmla="*/ 2691555 w 9662615"/>
              <a:gd name="connsiteY88" fmla="*/ 1530283 h 1598136"/>
              <a:gd name="connsiteX89" fmla="*/ 2491676 w 9662615"/>
              <a:gd name="connsiteY89" fmla="*/ 1500859 h 1598136"/>
              <a:gd name="connsiteX90" fmla="*/ 2378036 w 9662615"/>
              <a:gd name="connsiteY90" fmla="*/ 1520645 h 1598136"/>
              <a:gd name="connsiteX91" fmla="*/ 2284269 w 9662615"/>
              <a:gd name="connsiteY91" fmla="*/ 1503068 h 1598136"/>
              <a:gd name="connsiteX92" fmla="*/ 2207104 w 9662615"/>
              <a:gd name="connsiteY92" fmla="*/ 1508888 h 1598136"/>
              <a:gd name="connsiteX93" fmla="*/ 2149226 w 9662615"/>
              <a:gd name="connsiteY93" fmla="*/ 1523409 h 1598136"/>
              <a:gd name="connsiteX94" fmla="*/ 2084783 w 9662615"/>
              <a:gd name="connsiteY94" fmla="*/ 1524245 h 1598136"/>
              <a:gd name="connsiteX95" fmla="*/ 2070075 w 9662615"/>
              <a:gd name="connsiteY95" fmla="*/ 1511285 h 1598136"/>
              <a:gd name="connsiteX96" fmla="*/ 2001057 w 9662615"/>
              <a:gd name="connsiteY96" fmla="*/ 1516449 h 1598136"/>
              <a:gd name="connsiteX97" fmla="*/ 1896330 w 9662615"/>
              <a:gd name="connsiteY97" fmla="*/ 1525725 h 1598136"/>
              <a:gd name="connsiteX98" fmla="*/ 1835994 w 9662615"/>
              <a:gd name="connsiteY98" fmla="*/ 1527678 h 1598136"/>
              <a:gd name="connsiteX99" fmla="*/ 1671119 w 9662615"/>
              <a:gd name="connsiteY99" fmla="*/ 1536701 h 1598136"/>
              <a:gd name="connsiteX100" fmla="*/ 1601337 w 9662615"/>
              <a:gd name="connsiteY100" fmla="*/ 1548552 h 1598136"/>
              <a:gd name="connsiteX101" fmla="*/ 1407755 w 9662615"/>
              <a:gd name="connsiteY101" fmla="*/ 1571444 h 1598136"/>
              <a:gd name="connsiteX102" fmla="*/ 1271994 w 9662615"/>
              <a:gd name="connsiteY102" fmla="*/ 1579471 h 1598136"/>
              <a:gd name="connsiteX103" fmla="*/ 1249226 w 9662615"/>
              <a:gd name="connsiteY103" fmla="*/ 1583140 h 1598136"/>
              <a:gd name="connsiteX104" fmla="*/ 1217719 w 9662615"/>
              <a:gd name="connsiteY104" fmla="*/ 1580863 h 1598136"/>
              <a:gd name="connsiteX105" fmla="*/ 1091432 w 9662615"/>
              <a:gd name="connsiteY105" fmla="*/ 1571003 h 1598136"/>
              <a:gd name="connsiteX106" fmla="*/ 992039 w 9662615"/>
              <a:gd name="connsiteY106" fmla="*/ 1556662 h 1598136"/>
              <a:gd name="connsiteX107" fmla="*/ 868264 w 9662615"/>
              <a:gd name="connsiteY107" fmla="*/ 1566392 h 1598136"/>
              <a:gd name="connsiteX108" fmla="*/ 792765 w 9662615"/>
              <a:gd name="connsiteY108" fmla="*/ 1563102 h 1598136"/>
              <a:gd name="connsiteX109" fmla="*/ 669055 w 9662615"/>
              <a:gd name="connsiteY109" fmla="*/ 1543638 h 1598136"/>
              <a:gd name="connsiteX110" fmla="*/ 506152 w 9662615"/>
              <a:gd name="connsiteY110" fmla="*/ 1549124 h 1598136"/>
              <a:gd name="connsiteX111" fmla="*/ 472797 w 9662615"/>
              <a:gd name="connsiteY111" fmla="*/ 1568904 h 1598136"/>
              <a:gd name="connsiteX112" fmla="*/ 427864 w 9662615"/>
              <a:gd name="connsiteY112" fmla="*/ 1580848 h 1598136"/>
              <a:gd name="connsiteX113" fmla="*/ 408381 w 9662615"/>
              <a:gd name="connsiteY113" fmla="*/ 1552940 h 1598136"/>
              <a:gd name="connsiteX114" fmla="*/ 267163 w 9662615"/>
              <a:gd name="connsiteY114" fmla="*/ 1531913 h 1598136"/>
              <a:gd name="connsiteX115" fmla="*/ 196644 w 9662615"/>
              <a:gd name="connsiteY115" fmla="*/ 1524565 h 1598136"/>
              <a:gd name="connsiteX116" fmla="*/ 86819 w 9662615"/>
              <a:gd name="connsiteY116" fmla="*/ 1519517 h 1598136"/>
              <a:gd name="connsiteX117" fmla="*/ 53369 w 9662615"/>
              <a:gd name="connsiteY117" fmla="*/ 1516853 h 1598136"/>
              <a:gd name="connsiteX118" fmla="*/ 2359 w 9662615"/>
              <a:gd name="connsiteY118" fmla="*/ 1515247 h 1598136"/>
              <a:gd name="connsiteX119" fmla="*/ 0 w 9662615"/>
              <a:gd name="connsiteY119" fmla="*/ 1514932 h 1598136"/>
              <a:gd name="connsiteX120" fmla="*/ 0 w 9662615"/>
              <a:gd name="connsiteY120" fmla="*/ 0 h 1598136"/>
              <a:gd name="connsiteX0" fmla="*/ 0 w 9662615"/>
              <a:gd name="connsiteY0" fmla="*/ 0 h 1592835"/>
              <a:gd name="connsiteX1" fmla="*/ 9662615 w 9662615"/>
              <a:gd name="connsiteY1" fmla="*/ 0 h 1592835"/>
              <a:gd name="connsiteX2" fmla="*/ 9662615 w 9662615"/>
              <a:gd name="connsiteY2" fmla="*/ 1280346 h 1592835"/>
              <a:gd name="connsiteX3" fmla="*/ 9658420 w 9662615"/>
              <a:gd name="connsiteY3" fmla="*/ 1280106 h 1592835"/>
              <a:gd name="connsiteX4" fmla="*/ 9469546 w 9662615"/>
              <a:gd name="connsiteY4" fmla="*/ 1289837 h 1592835"/>
              <a:gd name="connsiteX5" fmla="*/ 9385895 w 9662615"/>
              <a:gd name="connsiteY5" fmla="*/ 1269203 h 1592835"/>
              <a:gd name="connsiteX6" fmla="*/ 9144767 w 9662615"/>
              <a:gd name="connsiteY6" fmla="*/ 1264120 h 1592835"/>
              <a:gd name="connsiteX7" fmla="*/ 8837252 w 9662615"/>
              <a:gd name="connsiteY7" fmla="*/ 1350515 h 1592835"/>
              <a:gd name="connsiteX8" fmla="*/ 8705466 w 9662615"/>
              <a:gd name="connsiteY8" fmla="*/ 1342419 h 1592835"/>
              <a:gd name="connsiteX9" fmla="*/ 8652221 w 9662615"/>
              <a:gd name="connsiteY9" fmla="*/ 1326906 h 1592835"/>
              <a:gd name="connsiteX10" fmla="*/ 8632312 w 9662615"/>
              <a:gd name="connsiteY10" fmla="*/ 1326025 h 1592835"/>
              <a:gd name="connsiteX11" fmla="*/ 8591582 w 9662615"/>
              <a:gd name="connsiteY11" fmla="*/ 1341666 h 1592835"/>
              <a:gd name="connsiteX12" fmla="*/ 8537336 w 9662615"/>
              <a:gd name="connsiteY12" fmla="*/ 1341684 h 1592835"/>
              <a:gd name="connsiteX13" fmla="*/ 8472508 w 9662615"/>
              <a:gd name="connsiteY13" fmla="*/ 1363109 h 1592835"/>
              <a:gd name="connsiteX14" fmla="*/ 8258477 w 9662615"/>
              <a:gd name="connsiteY14" fmla="*/ 1370666 h 1592835"/>
              <a:gd name="connsiteX15" fmla="*/ 8197961 w 9662615"/>
              <a:gd name="connsiteY15" fmla="*/ 1392804 h 1592835"/>
              <a:gd name="connsiteX16" fmla="*/ 8171196 w 9662615"/>
              <a:gd name="connsiteY16" fmla="*/ 1397216 h 1592835"/>
              <a:gd name="connsiteX17" fmla="*/ 8127667 w 9662615"/>
              <a:gd name="connsiteY17" fmla="*/ 1418254 h 1592835"/>
              <a:gd name="connsiteX18" fmla="*/ 7974579 w 9662615"/>
              <a:gd name="connsiteY18" fmla="*/ 1383439 h 1592835"/>
              <a:gd name="connsiteX19" fmla="*/ 7768351 w 9662615"/>
              <a:gd name="connsiteY19" fmla="*/ 1395051 h 1592835"/>
              <a:gd name="connsiteX20" fmla="*/ 7635985 w 9662615"/>
              <a:gd name="connsiteY20" fmla="*/ 1386363 h 1592835"/>
              <a:gd name="connsiteX21" fmla="*/ 7466069 w 9662615"/>
              <a:gd name="connsiteY21" fmla="*/ 1377654 h 1592835"/>
              <a:gd name="connsiteX22" fmla="*/ 7355642 w 9662615"/>
              <a:gd name="connsiteY22" fmla="*/ 1407761 h 1592835"/>
              <a:gd name="connsiteX23" fmla="*/ 7151610 w 9662615"/>
              <a:gd name="connsiteY23" fmla="*/ 1397856 h 1592835"/>
              <a:gd name="connsiteX24" fmla="*/ 7082147 w 9662615"/>
              <a:gd name="connsiteY24" fmla="*/ 1406113 h 1592835"/>
              <a:gd name="connsiteX25" fmla="*/ 7014958 w 9662615"/>
              <a:gd name="connsiteY25" fmla="*/ 1396883 h 1592835"/>
              <a:gd name="connsiteX26" fmla="*/ 6907567 w 9662615"/>
              <a:gd name="connsiteY26" fmla="*/ 1419149 h 1592835"/>
              <a:gd name="connsiteX27" fmla="*/ 6748428 w 9662615"/>
              <a:gd name="connsiteY27" fmla="*/ 1420308 h 1592835"/>
              <a:gd name="connsiteX28" fmla="*/ 6654257 w 9662615"/>
              <a:gd name="connsiteY28" fmla="*/ 1424143 h 1592835"/>
              <a:gd name="connsiteX29" fmla="*/ 6620123 w 9662615"/>
              <a:gd name="connsiteY29" fmla="*/ 1430535 h 1592835"/>
              <a:gd name="connsiteX30" fmla="*/ 6571355 w 9662615"/>
              <a:gd name="connsiteY30" fmla="*/ 1436144 h 1592835"/>
              <a:gd name="connsiteX31" fmla="*/ 6486557 w 9662615"/>
              <a:gd name="connsiteY31" fmla="*/ 1449861 h 1592835"/>
              <a:gd name="connsiteX32" fmla="*/ 6370419 w 9662615"/>
              <a:gd name="connsiteY32" fmla="*/ 1461649 h 1592835"/>
              <a:gd name="connsiteX33" fmla="*/ 6278839 w 9662615"/>
              <a:gd name="connsiteY33" fmla="*/ 1449160 h 1592835"/>
              <a:gd name="connsiteX34" fmla="*/ 6272455 w 9662615"/>
              <a:gd name="connsiteY34" fmla="*/ 1453191 h 1592835"/>
              <a:gd name="connsiteX35" fmla="*/ 6212659 w 9662615"/>
              <a:gd name="connsiteY35" fmla="*/ 1454850 h 1592835"/>
              <a:gd name="connsiteX36" fmla="*/ 6069317 w 9662615"/>
              <a:gd name="connsiteY36" fmla="*/ 1445838 h 1592835"/>
              <a:gd name="connsiteX37" fmla="*/ 5878477 w 9662615"/>
              <a:gd name="connsiteY37" fmla="*/ 1439180 h 1592835"/>
              <a:gd name="connsiteX38" fmla="*/ 5838387 w 9662615"/>
              <a:gd name="connsiteY38" fmla="*/ 1444679 h 1592835"/>
              <a:gd name="connsiteX39" fmla="*/ 5771136 w 9662615"/>
              <a:gd name="connsiteY39" fmla="*/ 1453639 h 1592835"/>
              <a:gd name="connsiteX40" fmla="*/ 5724081 w 9662615"/>
              <a:gd name="connsiteY40" fmla="*/ 1470431 h 1592835"/>
              <a:gd name="connsiteX41" fmla="*/ 5666577 w 9662615"/>
              <a:gd name="connsiteY41" fmla="*/ 1473921 h 1592835"/>
              <a:gd name="connsiteX42" fmla="*/ 5649068 w 9662615"/>
              <a:gd name="connsiteY42" fmla="*/ 1461676 h 1592835"/>
              <a:gd name="connsiteX43" fmla="*/ 5588902 w 9662615"/>
              <a:gd name="connsiteY43" fmla="*/ 1469647 h 1592835"/>
              <a:gd name="connsiteX44" fmla="*/ 5498090 w 9662615"/>
              <a:gd name="connsiteY44" fmla="*/ 1483173 h 1592835"/>
              <a:gd name="connsiteX45" fmla="*/ 5444641 w 9662615"/>
              <a:gd name="connsiteY45" fmla="*/ 1487602 h 1592835"/>
              <a:gd name="connsiteX46" fmla="*/ 5299812 w 9662615"/>
              <a:gd name="connsiteY46" fmla="*/ 1503362 h 1592835"/>
              <a:gd name="connsiteX47" fmla="*/ 5213947 w 9662615"/>
              <a:gd name="connsiteY47" fmla="*/ 1516637 h 1592835"/>
              <a:gd name="connsiteX48" fmla="*/ 5090342 w 9662615"/>
              <a:gd name="connsiteY48" fmla="*/ 1546680 h 1592835"/>
              <a:gd name="connsiteX49" fmla="*/ 5129812 w 9662615"/>
              <a:gd name="connsiteY49" fmla="*/ 1521277 h 1592835"/>
              <a:gd name="connsiteX50" fmla="*/ 5059484 w 9662615"/>
              <a:gd name="connsiteY50" fmla="*/ 1546802 h 1592835"/>
              <a:gd name="connsiteX51" fmla="*/ 5038524 w 9662615"/>
              <a:gd name="connsiteY51" fmla="*/ 1545675 h 1592835"/>
              <a:gd name="connsiteX52" fmla="*/ 5026564 w 9662615"/>
              <a:gd name="connsiteY52" fmla="*/ 1545376 h 1592835"/>
              <a:gd name="connsiteX53" fmla="*/ 4969433 w 9662615"/>
              <a:gd name="connsiteY53" fmla="*/ 1550865 h 1592835"/>
              <a:gd name="connsiteX54" fmla="*/ 4921303 w 9662615"/>
              <a:gd name="connsiteY54" fmla="*/ 1575379 h 1592835"/>
              <a:gd name="connsiteX55" fmla="*/ 4863775 w 9662615"/>
              <a:gd name="connsiteY55" fmla="*/ 1562633 h 1592835"/>
              <a:gd name="connsiteX56" fmla="*/ 4847242 w 9662615"/>
              <a:gd name="connsiteY56" fmla="*/ 1565435 h 1592835"/>
              <a:gd name="connsiteX57" fmla="*/ 4856839 w 9662615"/>
              <a:gd name="connsiteY57" fmla="*/ 1592835 h 1592835"/>
              <a:gd name="connsiteX58" fmla="*/ 4791466 w 9662615"/>
              <a:gd name="connsiteY58" fmla="*/ 1561324 h 1592835"/>
              <a:gd name="connsiteX59" fmla="*/ 4784247 w 9662615"/>
              <a:gd name="connsiteY59" fmla="*/ 1562342 h 1592835"/>
              <a:gd name="connsiteX60" fmla="*/ 4748477 w 9662615"/>
              <a:gd name="connsiteY60" fmla="*/ 1556925 h 1592835"/>
              <a:gd name="connsiteX61" fmla="*/ 4730033 w 9662615"/>
              <a:gd name="connsiteY61" fmla="*/ 1555274 h 1592835"/>
              <a:gd name="connsiteX62" fmla="*/ 4724747 w 9662615"/>
              <a:gd name="connsiteY62" fmla="*/ 1552439 h 1592835"/>
              <a:gd name="connsiteX63" fmla="*/ 4697562 w 9662615"/>
              <a:gd name="connsiteY63" fmla="*/ 1551206 h 1592835"/>
              <a:gd name="connsiteX64" fmla="*/ 4662664 w 9662615"/>
              <a:gd name="connsiteY64" fmla="*/ 1573162 h 1592835"/>
              <a:gd name="connsiteX65" fmla="*/ 4603028 w 9662615"/>
              <a:gd name="connsiteY65" fmla="*/ 1568821 h 1592835"/>
              <a:gd name="connsiteX66" fmla="*/ 4541612 w 9662615"/>
              <a:gd name="connsiteY66" fmla="*/ 1545262 h 1592835"/>
              <a:gd name="connsiteX67" fmla="*/ 4422155 w 9662615"/>
              <a:gd name="connsiteY67" fmla="*/ 1542059 h 1592835"/>
              <a:gd name="connsiteX68" fmla="*/ 4221826 w 9662615"/>
              <a:gd name="connsiteY68" fmla="*/ 1508923 h 1592835"/>
              <a:gd name="connsiteX69" fmla="*/ 4096601 w 9662615"/>
              <a:gd name="connsiteY69" fmla="*/ 1521563 h 1592835"/>
              <a:gd name="connsiteX70" fmla="*/ 3970635 w 9662615"/>
              <a:gd name="connsiteY70" fmla="*/ 1544815 h 1592835"/>
              <a:gd name="connsiteX71" fmla="*/ 3833906 w 9662615"/>
              <a:gd name="connsiteY71" fmla="*/ 1516637 h 1592835"/>
              <a:gd name="connsiteX72" fmla="*/ 3696258 w 9662615"/>
              <a:gd name="connsiteY72" fmla="*/ 1537563 h 1592835"/>
              <a:gd name="connsiteX73" fmla="*/ 3594070 w 9662615"/>
              <a:gd name="connsiteY73" fmla="*/ 1509422 h 1592835"/>
              <a:gd name="connsiteX74" fmla="*/ 3565233 w 9662615"/>
              <a:gd name="connsiteY74" fmla="*/ 1515122 h 1592835"/>
              <a:gd name="connsiteX75" fmla="*/ 3560267 w 9662615"/>
              <a:gd name="connsiteY75" fmla="*/ 1516288 h 1592835"/>
              <a:gd name="connsiteX76" fmla="*/ 3540258 w 9662615"/>
              <a:gd name="connsiteY76" fmla="*/ 1516976 h 1592835"/>
              <a:gd name="connsiteX77" fmla="*/ 3534780 w 9662615"/>
              <a:gd name="connsiteY77" fmla="*/ 1522141 h 1592835"/>
              <a:gd name="connsiteX78" fmla="*/ 3504783 w 9662615"/>
              <a:gd name="connsiteY78" fmla="*/ 1526739 h 1592835"/>
              <a:gd name="connsiteX79" fmla="*/ 3430805 w 9662615"/>
              <a:gd name="connsiteY79" fmla="*/ 1542521 h 1592835"/>
              <a:gd name="connsiteX80" fmla="*/ 3292707 w 9662615"/>
              <a:gd name="connsiteY80" fmla="*/ 1520490 h 1592835"/>
              <a:gd name="connsiteX81" fmla="*/ 3187872 w 9662615"/>
              <a:gd name="connsiteY81" fmla="*/ 1519991 h 1592835"/>
              <a:gd name="connsiteX82" fmla="*/ 3148026 w 9662615"/>
              <a:gd name="connsiteY82" fmla="*/ 1524777 h 1592835"/>
              <a:gd name="connsiteX83" fmla="*/ 3092394 w 9662615"/>
              <a:gd name="connsiteY83" fmla="*/ 1528115 h 1592835"/>
              <a:gd name="connsiteX84" fmla="*/ 2994200 w 9662615"/>
              <a:gd name="connsiteY84" fmla="*/ 1537857 h 1592835"/>
              <a:gd name="connsiteX85" fmla="*/ 2862301 w 9662615"/>
              <a:gd name="connsiteY85" fmla="*/ 1544250 h 1592835"/>
              <a:gd name="connsiteX86" fmla="*/ 2766335 w 9662615"/>
              <a:gd name="connsiteY86" fmla="*/ 1527662 h 1592835"/>
              <a:gd name="connsiteX87" fmla="*/ 2757836 w 9662615"/>
              <a:gd name="connsiteY87" fmla="*/ 1531371 h 1592835"/>
              <a:gd name="connsiteX88" fmla="*/ 2691555 w 9662615"/>
              <a:gd name="connsiteY88" fmla="*/ 1530283 h 1592835"/>
              <a:gd name="connsiteX89" fmla="*/ 2491676 w 9662615"/>
              <a:gd name="connsiteY89" fmla="*/ 1500859 h 1592835"/>
              <a:gd name="connsiteX90" fmla="*/ 2378036 w 9662615"/>
              <a:gd name="connsiteY90" fmla="*/ 1520645 h 1592835"/>
              <a:gd name="connsiteX91" fmla="*/ 2284269 w 9662615"/>
              <a:gd name="connsiteY91" fmla="*/ 1503068 h 1592835"/>
              <a:gd name="connsiteX92" fmla="*/ 2207104 w 9662615"/>
              <a:gd name="connsiteY92" fmla="*/ 1508888 h 1592835"/>
              <a:gd name="connsiteX93" fmla="*/ 2149226 w 9662615"/>
              <a:gd name="connsiteY93" fmla="*/ 1523409 h 1592835"/>
              <a:gd name="connsiteX94" fmla="*/ 2084783 w 9662615"/>
              <a:gd name="connsiteY94" fmla="*/ 1524245 h 1592835"/>
              <a:gd name="connsiteX95" fmla="*/ 2070075 w 9662615"/>
              <a:gd name="connsiteY95" fmla="*/ 1511285 h 1592835"/>
              <a:gd name="connsiteX96" fmla="*/ 2001057 w 9662615"/>
              <a:gd name="connsiteY96" fmla="*/ 1516449 h 1592835"/>
              <a:gd name="connsiteX97" fmla="*/ 1896330 w 9662615"/>
              <a:gd name="connsiteY97" fmla="*/ 1525725 h 1592835"/>
              <a:gd name="connsiteX98" fmla="*/ 1835994 w 9662615"/>
              <a:gd name="connsiteY98" fmla="*/ 1527678 h 1592835"/>
              <a:gd name="connsiteX99" fmla="*/ 1671119 w 9662615"/>
              <a:gd name="connsiteY99" fmla="*/ 1536701 h 1592835"/>
              <a:gd name="connsiteX100" fmla="*/ 1601337 w 9662615"/>
              <a:gd name="connsiteY100" fmla="*/ 1548552 h 1592835"/>
              <a:gd name="connsiteX101" fmla="*/ 1407755 w 9662615"/>
              <a:gd name="connsiteY101" fmla="*/ 1571444 h 1592835"/>
              <a:gd name="connsiteX102" fmla="*/ 1271994 w 9662615"/>
              <a:gd name="connsiteY102" fmla="*/ 1579471 h 1592835"/>
              <a:gd name="connsiteX103" fmla="*/ 1249226 w 9662615"/>
              <a:gd name="connsiteY103" fmla="*/ 1583140 h 1592835"/>
              <a:gd name="connsiteX104" fmla="*/ 1217719 w 9662615"/>
              <a:gd name="connsiteY104" fmla="*/ 1580863 h 1592835"/>
              <a:gd name="connsiteX105" fmla="*/ 1091432 w 9662615"/>
              <a:gd name="connsiteY105" fmla="*/ 1571003 h 1592835"/>
              <a:gd name="connsiteX106" fmla="*/ 992039 w 9662615"/>
              <a:gd name="connsiteY106" fmla="*/ 1556662 h 1592835"/>
              <a:gd name="connsiteX107" fmla="*/ 868264 w 9662615"/>
              <a:gd name="connsiteY107" fmla="*/ 1566392 h 1592835"/>
              <a:gd name="connsiteX108" fmla="*/ 792765 w 9662615"/>
              <a:gd name="connsiteY108" fmla="*/ 1563102 h 1592835"/>
              <a:gd name="connsiteX109" fmla="*/ 669055 w 9662615"/>
              <a:gd name="connsiteY109" fmla="*/ 1543638 h 1592835"/>
              <a:gd name="connsiteX110" fmla="*/ 506152 w 9662615"/>
              <a:gd name="connsiteY110" fmla="*/ 1549124 h 1592835"/>
              <a:gd name="connsiteX111" fmla="*/ 472797 w 9662615"/>
              <a:gd name="connsiteY111" fmla="*/ 1568904 h 1592835"/>
              <a:gd name="connsiteX112" fmla="*/ 427864 w 9662615"/>
              <a:gd name="connsiteY112" fmla="*/ 1580848 h 1592835"/>
              <a:gd name="connsiteX113" fmla="*/ 408381 w 9662615"/>
              <a:gd name="connsiteY113" fmla="*/ 1552940 h 1592835"/>
              <a:gd name="connsiteX114" fmla="*/ 267163 w 9662615"/>
              <a:gd name="connsiteY114" fmla="*/ 1531913 h 1592835"/>
              <a:gd name="connsiteX115" fmla="*/ 196644 w 9662615"/>
              <a:gd name="connsiteY115" fmla="*/ 1524565 h 1592835"/>
              <a:gd name="connsiteX116" fmla="*/ 86819 w 9662615"/>
              <a:gd name="connsiteY116" fmla="*/ 1519517 h 1592835"/>
              <a:gd name="connsiteX117" fmla="*/ 53369 w 9662615"/>
              <a:gd name="connsiteY117" fmla="*/ 1516853 h 1592835"/>
              <a:gd name="connsiteX118" fmla="*/ 2359 w 9662615"/>
              <a:gd name="connsiteY118" fmla="*/ 1515247 h 1592835"/>
              <a:gd name="connsiteX119" fmla="*/ 0 w 9662615"/>
              <a:gd name="connsiteY119" fmla="*/ 1514932 h 1592835"/>
              <a:gd name="connsiteX120" fmla="*/ 0 w 9662615"/>
              <a:gd name="connsiteY120" fmla="*/ 0 h 1592835"/>
              <a:gd name="connsiteX0" fmla="*/ 0 w 9662615"/>
              <a:gd name="connsiteY0" fmla="*/ 0 h 1592835"/>
              <a:gd name="connsiteX1" fmla="*/ 9662615 w 9662615"/>
              <a:gd name="connsiteY1" fmla="*/ 0 h 1592835"/>
              <a:gd name="connsiteX2" fmla="*/ 9662615 w 9662615"/>
              <a:gd name="connsiteY2" fmla="*/ 1280346 h 1592835"/>
              <a:gd name="connsiteX3" fmla="*/ 9658420 w 9662615"/>
              <a:gd name="connsiteY3" fmla="*/ 1280106 h 1592835"/>
              <a:gd name="connsiteX4" fmla="*/ 9469546 w 9662615"/>
              <a:gd name="connsiteY4" fmla="*/ 1289837 h 1592835"/>
              <a:gd name="connsiteX5" fmla="*/ 9385895 w 9662615"/>
              <a:gd name="connsiteY5" fmla="*/ 1269203 h 1592835"/>
              <a:gd name="connsiteX6" fmla="*/ 9144767 w 9662615"/>
              <a:gd name="connsiteY6" fmla="*/ 1264120 h 1592835"/>
              <a:gd name="connsiteX7" fmla="*/ 8837252 w 9662615"/>
              <a:gd name="connsiteY7" fmla="*/ 1350515 h 1592835"/>
              <a:gd name="connsiteX8" fmla="*/ 8705466 w 9662615"/>
              <a:gd name="connsiteY8" fmla="*/ 1342419 h 1592835"/>
              <a:gd name="connsiteX9" fmla="*/ 8652221 w 9662615"/>
              <a:gd name="connsiteY9" fmla="*/ 1326906 h 1592835"/>
              <a:gd name="connsiteX10" fmla="*/ 8632312 w 9662615"/>
              <a:gd name="connsiteY10" fmla="*/ 1326025 h 1592835"/>
              <a:gd name="connsiteX11" fmla="*/ 8591582 w 9662615"/>
              <a:gd name="connsiteY11" fmla="*/ 1341666 h 1592835"/>
              <a:gd name="connsiteX12" fmla="*/ 8537336 w 9662615"/>
              <a:gd name="connsiteY12" fmla="*/ 1341684 h 1592835"/>
              <a:gd name="connsiteX13" fmla="*/ 8472508 w 9662615"/>
              <a:gd name="connsiteY13" fmla="*/ 1363109 h 1592835"/>
              <a:gd name="connsiteX14" fmla="*/ 8258477 w 9662615"/>
              <a:gd name="connsiteY14" fmla="*/ 1370666 h 1592835"/>
              <a:gd name="connsiteX15" fmla="*/ 8197961 w 9662615"/>
              <a:gd name="connsiteY15" fmla="*/ 1392804 h 1592835"/>
              <a:gd name="connsiteX16" fmla="*/ 8171196 w 9662615"/>
              <a:gd name="connsiteY16" fmla="*/ 1397216 h 1592835"/>
              <a:gd name="connsiteX17" fmla="*/ 8127667 w 9662615"/>
              <a:gd name="connsiteY17" fmla="*/ 1418254 h 1592835"/>
              <a:gd name="connsiteX18" fmla="*/ 7974579 w 9662615"/>
              <a:gd name="connsiteY18" fmla="*/ 1383439 h 1592835"/>
              <a:gd name="connsiteX19" fmla="*/ 7768351 w 9662615"/>
              <a:gd name="connsiteY19" fmla="*/ 1395051 h 1592835"/>
              <a:gd name="connsiteX20" fmla="*/ 7635985 w 9662615"/>
              <a:gd name="connsiteY20" fmla="*/ 1386363 h 1592835"/>
              <a:gd name="connsiteX21" fmla="*/ 7466069 w 9662615"/>
              <a:gd name="connsiteY21" fmla="*/ 1377654 h 1592835"/>
              <a:gd name="connsiteX22" fmla="*/ 7355642 w 9662615"/>
              <a:gd name="connsiteY22" fmla="*/ 1407761 h 1592835"/>
              <a:gd name="connsiteX23" fmla="*/ 7151610 w 9662615"/>
              <a:gd name="connsiteY23" fmla="*/ 1397856 h 1592835"/>
              <a:gd name="connsiteX24" fmla="*/ 7082147 w 9662615"/>
              <a:gd name="connsiteY24" fmla="*/ 1406113 h 1592835"/>
              <a:gd name="connsiteX25" fmla="*/ 7014958 w 9662615"/>
              <a:gd name="connsiteY25" fmla="*/ 1396883 h 1592835"/>
              <a:gd name="connsiteX26" fmla="*/ 6907567 w 9662615"/>
              <a:gd name="connsiteY26" fmla="*/ 1419149 h 1592835"/>
              <a:gd name="connsiteX27" fmla="*/ 6748428 w 9662615"/>
              <a:gd name="connsiteY27" fmla="*/ 1420308 h 1592835"/>
              <a:gd name="connsiteX28" fmla="*/ 6654257 w 9662615"/>
              <a:gd name="connsiteY28" fmla="*/ 1424143 h 1592835"/>
              <a:gd name="connsiteX29" fmla="*/ 6620123 w 9662615"/>
              <a:gd name="connsiteY29" fmla="*/ 1430535 h 1592835"/>
              <a:gd name="connsiteX30" fmla="*/ 6571355 w 9662615"/>
              <a:gd name="connsiteY30" fmla="*/ 1436144 h 1592835"/>
              <a:gd name="connsiteX31" fmla="*/ 6486557 w 9662615"/>
              <a:gd name="connsiteY31" fmla="*/ 1449861 h 1592835"/>
              <a:gd name="connsiteX32" fmla="*/ 6370419 w 9662615"/>
              <a:gd name="connsiteY32" fmla="*/ 1461649 h 1592835"/>
              <a:gd name="connsiteX33" fmla="*/ 6278839 w 9662615"/>
              <a:gd name="connsiteY33" fmla="*/ 1449160 h 1592835"/>
              <a:gd name="connsiteX34" fmla="*/ 6272455 w 9662615"/>
              <a:gd name="connsiteY34" fmla="*/ 1453191 h 1592835"/>
              <a:gd name="connsiteX35" fmla="*/ 6212659 w 9662615"/>
              <a:gd name="connsiteY35" fmla="*/ 1454850 h 1592835"/>
              <a:gd name="connsiteX36" fmla="*/ 6069317 w 9662615"/>
              <a:gd name="connsiteY36" fmla="*/ 1445838 h 1592835"/>
              <a:gd name="connsiteX37" fmla="*/ 5878477 w 9662615"/>
              <a:gd name="connsiteY37" fmla="*/ 1439180 h 1592835"/>
              <a:gd name="connsiteX38" fmla="*/ 5838387 w 9662615"/>
              <a:gd name="connsiteY38" fmla="*/ 1444679 h 1592835"/>
              <a:gd name="connsiteX39" fmla="*/ 5771136 w 9662615"/>
              <a:gd name="connsiteY39" fmla="*/ 1453639 h 1592835"/>
              <a:gd name="connsiteX40" fmla="*/ 5724081 w 9662615"/>
              <a:gd name="connsiteY40" fmla="*/ 1470431 h 1592835"/>
              <a:gd name="connsiteX41" fmla="*/ 5666577 w 9662615"/>
              <a:gd name="connsiteY41" fmla="*/ 1473921 h 1592835"/>
              <a:gd name="connsiteX42" fmla="*/ 5649068 w 9662615"/>
              <a:gd name="connsiteY42" fmla="*/ 1461676 h 1592835"/>
              <a:gd name="connsiteX43" fmla="*/ 5588902 w 9662615"/>
              <a:gd name="connsiteY43" fmla="*/ 1469647 h 1592835"/>
              <a:gd name="connsiteX44" fmla="*/ 5498090 w 9662615"/>
              <a:gd name="connsiteY44" fmla="*/ 1483173 h 1592835"/>
              <a:gd name="connsiteX45" fmla="*/ 5444641 w 9662615"/>
              <a:gd name="connsiteY45" fmla="*/ 1487602 h 1592835"/>
              <a:gd name="connsiteX46" fmla="*/ 5299812 w 9662615"/>
              <a:gd name="connsiteY46" fmla="*/ 1503362 h 1592835"/>
              <a:gd name="connsiteX47" fmla="*/ 5213947 w 9662615"/>
              <a:gd name="connsiteY47" fmla="*/ 1516637 h 1592835"/>
              <a:gd name="connsiteX48" fmla="*/ 5090342 w 9662615"/>
              <a:gd name="connsiteY48" fmla="*/ 1546680 h 1592835"/>
              <a:gd name="connsiteX49" fmla="*/ 5129812 w 9662615"/>
              <a:gd name="connsiteY49" fmla="*/ 1521277 h 1592835"/>
              <a:gd name="connsiteX50" fmla="*/ 5059484 w 9662615"/>
              <a:gd name="connsiteY50" fmla="*/ 1546802 h 1592835"/>
              <a:gd name="connsiteX51" fmla="*/ 5038524 w 9662615"/>
              <a:gd name="connsiteY51" fmla="*/ 1545675 h 1592835"/>
              <a:gd name="connsiteX52" fmla="*/ 5026564 w 9662615"/>
              <a:gd name="connsiteY52" fmla="*/ 1545376 h 1592835"/>
              <a:gd name="connsiteX53" fmla="*/ 4969433 w 9662615"/>
              <a:gd name="connsiteY53" fmla="*/ 1550865 h 1592835"/>
              <a:gd name="connsiteX54" fmla="*/ 4921303 w 9662615"/>
              <a:gd name="connsiteY54" fmla="*/ 1575379 h 1592835"/>
              <a:gd name="connsiteX55" fmla="*/ 4863775 w 9662615"/>
              <a:gd name="connsiteY55" fmla="*/ 1562633 h 1592835"/>
              <a:gd name="connsiteX56" fmla="*/ 4847242 w 9662615"/>
              <a:gd name="connsiteY56" fmla="*/ 1565435 h 1592835"/>
              <a:gd name="connsiteX57" fmla="*/ 4856839 w 9662615"/>
              <a:gd name="connsiteY57" fmla="*/ 1592835 h 1592835"/>
              <a:gd name="connsiteX58" fmla="*/ 4791466 w 9662615"/>
              <a:gd name="connsiteY58" fmla="*/ 1561324 h 1592835"/>
              <a:gd name="connsiteX59" fmla="*/ 4784247 w 9662615"/>
              <a:gd name="connsiteY59" fmla="*/ 1562342 h 1592835"/>
              <a:gd name="connsiteX60" fmla="*/ 4748477 w 9662615"/>
              <a:gd name="connsiteY60" fmla="*/ 1556925 h 1592835"/>
              <a:gd name="connsiteX61" fmla="*/ 4730033 w 9662615"/>
              <a:gd name="connsiteY61" fmla="*/ 1555274 h 1592835"/>
              <a:gd name="connsiteX62" fmla="*/ 4697562 w 9662615"/>
              <a:gd name="connsiteY62" fmla="*/ 1551206 h 1592835"/>
              <a:gd name="connsiteX63" fmla="*/ 4662664 w 9662615"/>
              <a:gd name="connsiteY63" fmla="*/ 1573162 h 1592835"/>
              <a:gd name="connsiteX64" fmla="*/ 4603028 w 9662615"/>
              <a:gd name="connsiteY64" fmla="*/ 1568821 h 1592835"/>
              <a:gd name="connsiteX65" fmla="*/ 4541612 w 9662615"/>
              <a:gd name="connsiteY65" fmla="*/ 1545262 h 1592835"/>
              <a:gd name="connsiteX66" fmla="*/ 4422155 w 9662615"/>
              <a:gd name="connsiteY66" fmla="*/ 1542059 h 1592835"/>
              <a:gd name="connsiteX67" fmla="*/ 4221826 w 9662615"/>
              <a:gd name="connsiteY67" fmla="*/ 1508923 h 1592835"/>
              <a:gd name="connsiteX68" fmla="*/ 4096601 w 9662615"/>
              <a:gd name="connsiteY68" fmla="*/ 1521563 h 1592835"/>
              <a:gd name="connsiteX69" fmla="*/ 3970635 w 9662615"/>
              <a:gd name="connsiteY69" fmla="*/ 1544815 h 1592835"/>
              <a:gd name="connsiteX70" fmla="*/ 3833906 w 9662615"/>
              <a:gd name="connsiteY70" fmla="*/ 1516637 h 1592835"/>
              <a:gd name="connsiteX71" fmla="*/ 3696258 w 9662615"/>
              <a:gd name="connsiteY71" fmla="*/ 1537563 h 1592835"/>
              <a:gd name="connsiteX72" fmla="*/ 3594070 w 9662615"/>
              <a:gd name="connsiteY72" fmla="*/ 1509422 h 1592835"/>
              <a:gd name="connsiteX73" fmla="*/ 3565233 w 9662615"/>
              <a:gd name="connsiteY73" fmla="*/ 1515122 h 1592835"/>
              <a:gd name="connsiteX74" fmla="*/ 3560267 w 9662615"/>
              <a:gd name="connsiteY74" fmla="*/ 1516288 h 1592835"/>
              <a:gd name="connsiteX75" fmla="*/ 3540258 w 9662615"/>
              <a:gd name="connsiteY75" fmla="*/ 1516976 h 1592835"/>
              <a:gd name="connsiteX76" fmla="*/ 3534780 w 9662615"/>
              <a:gd name="connsiteY76" fmla="*/ 1522141 h 1592835"/>
              <a:gd name="connsiteX77" fmla="*/ 3504783 w 9662615"/>
              <a:gd name="connsiteY77" fmla="*/ 1526739 h 1592835"/>
              <a:gd name="connsiteX78" fmla="*/ 3430805 w 9662615"/>
              <a:gd name="connsiteY78" fmla="*/ 1542521 h 1592835"/>
              <a:gd name="connsiteX79" fmla="*/ 3292707 w 9662615"/>
              <a:gd name="connsiteY79" fmla="*/ 1520490 h 1592835"/>
              <a:gd name="connsiteX80" fmla="*/ 3187872 w 9662615"/>
              <a:gd name="connsiteY80" fmla="*/ 1519991 h 1592835"/>
              <a:gd name="connsiteX81" fmla="*/ 3148026 w 9662615"/>
              <a:gd name="connsiteY81" fmla="*/ 1524777 h 1592835"/>
              <a:gd name="connsiteX82" fmla="*/ 3092394 w 9662615"/>
              <a:gd name="connsiteY82" fmla="*/ 1528115 h 1592835"/>
              <a:gd name="connsiteX83" fmla="*/ 2994200 w 9662615"/>
              <a:gd name="connsiteY83" fmla="*/ 1537857 h 1592835"/>
              <a:gd name="connsiteX84" fmla="*/ 2862301 w 9662615"/>
              <a:gd name="connsiteY84" fmla="*/ 1544250 h 1592835"/>
              <a:gd name="connsiteX85" fmla="*/ 2766335 w 9662615"/>
              <a:gd name="connsiteY85" fmla="*/ 1527662 h 1592835"/>
              <a:gd name="connsiteX86" fmla="*/ 2757836 w 9662615"/>
              <a:gd name="connsiteY86" fmla="*/ 1531371 h 1592835"/>
              <a:gd name="connsiteX87" fmla="*/ 2691555 w 9662615"/>
              <a:gd name="connsiteY87" fmla="*/ 1530283 h 1592835"/>
              <a:gd name="connsiteX88" fmla="*/ 2491676 w 9662615"/>
              <a:gd name="connsiteY88" fmla="*/ 1500859 h 1592835"/>
              <a:gd name="connsiteX89" fmla="*/ 2378036 w 9662615"/>
              <a:gd name="connsiteY89" fmla="*/ 1520645 h 1592835"/>
              <a:gd name="connsiteX90" fmla="*/ 2284269 w 9662615"/>
              <a:gd name="connsiteY90" fmla="*/ 1503068 h 1592835"/>
              <a:gd name="connsiteX91" fmla="*/ 2207104 w 9662615"/>
              <a:gd name="connsiteY91" fmla="*/ 1508888 h 1592835"/>
              <a:gd name="connsiteX92" fmla="*/ 2149226 w 9662615"/>
              <a:gd name="connsiteY92" fmla="*/ 1523409 h 1592835"/>
              <a:gd name="connsiteX93" fmla="*/ 2084783 w 9662615"/>
              <a:gd name="connsiteY93" fmla="*/ 1524245 h 1592835"/>
              <a:gd name="connsiteX94" fmla="*/ 2070075 w 9662615"/>
              <a:gd name="connsiteY94" fmla="*/ 1511285 h 1592835"/>
              <a:gd name="connsiteX95" fmla="*/ 2001057 w 9662615"/>
              <a:gd name="connsiteY95" fmla="*/ 1516449 h 1592835"/>
              <a:gd name="connsiteX96" fmla="*/ 1896330 w 9662615"/>
              <a:gd name="connsiteY96" fmla="*/ 1525725 h 1592835"/>
              <a:gd name="connsiteX97" fmla="*/ 1835994 w 9662615"/>
              <a:gd name="connsiteY97" fmla="*/ 1527678 h 1592835"/>
              <a:gd name="connsiteX98" fmla="*/ 1671119 w 9662615"/>
              <a:gd name="connsiteY98" fmla="*/ 1536701 h 1592835"/>
              <a:gd name="connsiteX99" fmla="*/ 1601337 w 9662615"/>
              <a:gd name="connsiteY99" fmla="*/ 1548552 h 1592835"/>
              <a:gd name="connsiteX100" fmla="*/ 1407755 w 9662615"/>
              <a:gd name="connsiteY100" fmla="*/ 1571444 h 1592835"/>
              <a:gd name="connsiteX101" fmla="*/ 1271994 w 9662615"/>
              <a:gd name="connsiteY101" fmla="*/ 1579471 h 1592835"/>
              <a:gd name="connsiteX102" fmla="*/ 1249226 w 9662615"/>
              <a:gd name="connsiteY102" fmla="*/ 1583140 h 1592835"/>
              <a:gd name="connsiteX103" fmla="*/ 1217719 w 9662615"/>
              <a:gd name="connsiteY103" fmla="*/ 1580863 h 1592835"/>
              <a:gd name="connsiteX104" fmla="*/ 1091432 w 9662615"/>
              <a:gd name="connsiteY104" fmla="*/ 1571003 h 1592835"/>
              <a:gd name="connsiteX105" fmla="*/ 992039 w 9662615"/>
              <a:gd name="connsiteY105" fmla="*/ 1556662 h 1592835"/>
              <a:gd name="connsiteX106" fmla="*/ 868264 w 9662615"/>
              <a:gd name="connsiteY106" fmla="*/ 1566392 h 1592835"/>
              <a:gd name="connsiteX107" fmla="*/ 792765 w 9662615"/>
              <a:gd name="connsiteY107" fmla="*/ 1563102 h 1592835"/>
              <a:gd name="connsiteX108" fmla="*/ 669055 w 9662615"/>
              <a:gd name="connsiteY108" fmla="*/ 1543638 h 1592835"/>
              <a:gd name="connsiteX109" fmla="*/ 506152 w 9662615"/>
              <a:gd name="connsiteY109" fmla="*/ 1549124 h 1592835"/>
              <a:gd name="connsiteX110" fmla="*/ 472797 w 9662615"/>
              <a:gd name="connsiteY110" fmla="*/ 1568904 h 1592835"/>
              <a:gd name="connsiteX111" fmla="*/ 427864 w 9662615"/>
              <a:gd name="connsiteY111" fmla="*/ 1580848 h 1592835"/>
              <a:gd name="connsiteX112" fmla="*/ 408381 w 9662615"/>
              <a:gd name="connsiteY112" fmla="*/ 1552940 h 1592835"/>
              <a:gd name="connsiteX113" fmla="*/ 267163 w 9662615"/>
              <a:gd name="connsiteY113" fmla="*/ 1531913 h 1592835"/>
              <a:gd name="connsiteX114" fmla="*/ 196644 w 9662615"/>
              <a:gd name="connsiteY114" fmla="*/ 1524565 h 1592835"/>
              <a:gd name="connsiteX115" fmla="*/ 86819 w 9662615"/>
              <a:gd name="connsiteY115" fmla="*/ 1519517 h 1592835"/>
              <a:gd name="connsiteX116" fmla="*/ 53369 w 9662615"/>
              <a:gd name="connsiteY116" fmla="*/ 1516853 h 1592835"/>
              <a:gd name="connsiteX117" fmla="*/ 2359 w 9662615"/>
              <a:gd name="connsiteY117" fmla="*/ 1515247 h 1592835"/>
              <a:gd name="connsiteX118" fmla="*/ 0 w 9662615"/>
              <a:gd name="connsiteY118" fmla="*/ 1514932 h 1592835"/>
              <a:gd name="connsiteX119" fmla="*/ 0 w 9662615"/>
              <a:gd name="connsiteY119" fmla="*/ 0 h 1592835"/>
              <a:gd name="connsiteX0" fmla="*/ 0 w 9662615"/>
              <a:gd name="connsiteY0" fmla="*/ 0 h 1592835"/>
              <a:gd name="connsiteX1" fmla="*/ 9662615 w 9662615"/>
              <a:gd name="connsiteY1" fmla="*/ 0 h 1592835"/>
              <a:gd name="connsiteX2" fmla="*/ 9662615 w 9662615"/>
              <a:gd name="connsiteY2" fmla="*/ 1280346 h 1592835"/>
              <a:gd name="connsiteX3" fmla="*/ 9658420 w 9662615"/>
              <a:gd name="connsiteY3" fmla="*/ 1280106 h 1592835"/>
              <a:gd name="connsiteX4" fmla="*/ 9469546 w 9662615"/>
              <a:gd name="connsiteY4" fmla="*/ 1289837 h 1592835"/>
              <a:gd name="connsiteX5" fmla="*/ 9385895 w 9662615"/>
              <a:gd name="connsiteY5" fmla="*/ 1269203 h 1592835"/>
              <a:gd name="connsiteX6" fmla="*/ 9144767 w 9662615"/>
              <a:gd name="connsiteY6" fmla="*/ 1264120 h 1592835"/>
              <a:gd name="connsiteX7" fmla="*/ 8837252 w 9662615"/>
              <a:gd name="connsiteY7" fmla="*/ 1350515 h 1592835"/>
              <a:gd name="connsiteX8" fmla="*/ 8705466 w 9662615"/>
              <a:gd name="connsiteY8" fmla="*/ 1342419 h 1592835"/>
              <a:gd name="connsiteX9" fmla="*/ 8652221 w 9662615"/>
              <a:gd name="connsiteY9" fmla="*/ 1326906 h 1592835"/>
              <a:gd name="connsiteX10" fmla="*/ 8632312 w 9662615"/>
              <a:gd name="connsiteY10" fmla="*/ 1326025 h 1592835"/>
              <a:gd name="connsiteX11" fmla="*/ 8591582 w 9662615"/>
              <a:gd name="connsiteY11" fmla="*/ 1341666 h 1592835"/>
              <a:gd name="connsiteX12" fmla="*/ 8537336 w 9662615"/>
              <a:gd name="connsiteY12" fmla="*/ 1341684 h 1592835"/>
              <a:gd name="connsiteX13" fmla="*/ 8472508 w 9662615"/>
              <a:gd name="connsiteY13" fmla="*/ 1363109 h 1592835"/>
              <a:gd name="connsiteX14" fmla="*/ 8258477 w 9662615"/>
              <a:gd name="connsiteY14" fmla="*/ 1370666 h 1592835"/>
              <a:gd name="connsiteX15" fmla="*/ 8197961 w 9662615"/>
              <a:gd name="connsiteY15" fmla="*/ 1392804 h 1592835"/>
              <a:gd name="connsiteX16" fmla="*/ 8171196 w 9662615"/>
              <a:gd name="connsiteY16" fmla="*/ 1397216 h 1592835"/>
              <a:gd name="connsiteX17" fmla="*/ 8127667 w 9662615"/>
              <a:gd name="connsiteY17" fmla="*/ 1418254 h 1592835"/>
              <a:gd name="connsiteX18" fmla="*/ 7974579 w 9662615"/>
              <a:gd name="connsiteY18" fmla="*/ 1383439 h 1592835"/>
              <a:gd name="connsiteX19" fmla="*/ 7768351 w 9662615"/>
              <a:gd name="connsiteY19" fmla="*/ 1395051 h 1592835"/>
              <a:gd name="connsiteX20" fmla="*/ 7635985 w 9662615"/>
              <a:gd name="connsiteY20" fmla="*/ 1386363 h 1592835"/>
              <a:gd name="connsiteX21" fmla="*/ 7466069 w 9662615"/>
              <a:gd name="connsiteY21" fmla="*/ 1377654 h 1592835"/>
              <a:gd name="connsiteX22" fmla="*/ 7355642 w 9662615"/>
              <a:gd name="connsiteY22" fmla="*/ 1407761 h 1592835"/>
              <a:gd name="connsiteX23" fmla="*/ 7151610 w 9662615"/>
              <a:gd name="connsiteY23" fmla="*/ 1397856 h 1592835"/>
              <a:gd name="connsiteX24" fmla="*/ 7082147 w 9662615"/>
              <a:gd name="connsiteY24" fmla="*/ 1406113 h 1592835"/>
              <a:gd name="connsiteX25" fmla="*/ 7014958 w 9662615"/>
              <a:gd name="connsiteY25" fmla="*/ 1396883 h 1592835"/>
              <a:gd name="connsiteX26" fmla="*/ 6907567 w 9662615"/>
              <a:gd name="connsiteY26" fmla="*/ 1419149 h 1592835"/>
              <a:gd name="connsiteX27" fmla="*/ 6748428 w 9662615"/>
              <a:gd name="connsiteY27" fmla="*/ 1420308 h 1592835"/>
              <a:gd name="connsiteX28" fmla="*/ 6654257 w 9662615"/>
              <a:gd name="connsiteY28" fmla="*/ 1424143 h 1592835"/>
              <a:gd name="connsiteX29" fmla="*/ 6620123 w 9662615"/>
              <a:gd name="connsiteY29" fmla="*/ 1430535 h 1592835"/>
              <a:gd name="connsiteX30" fmla="*/ 6571355 w 9662615"/>
              <a:gd name="connsiteY30" fmla="*/ 1436144 h 1592835"/>
              <a:gd name="connsiteX31" fmla="*/ 6486557 w 9662615"/>
              <a:gd name="connsiteY31" fmla="*/ 1449861 h 1592835"/>
              <a:gd name="connsiteX32" fmla="*/ 6370419 w 9662615"/>
              <a:gd name="connsiteY32" fmla="*/ 1461649 h 1592835"/>
              <a:gd name="connsiteX33" fmla="*/ 6278839 w 9662615"/>
              <a:gd name="connsiteY33" fmla="*/ 1449160 h 1592835"/>
              <a:gd name="connsiteX34" fmla="*/ 6272455 w 9662615"/>
              <a:gd name="connsiteY34" fmla="*/ 1453191 h 1592835"/>
              <a:gd name="connsiteX35" fmla="*/ 6212659 w 9662615"/>
              <a:gd name="connsiteY35" fmla="*/ 1454850 h 1592835"/>
              <a:gd name="connsiteX36" fmla="*/ 6069317 w 9662615"/>
              <a:gd name="connsiteY36" fmla="*/ 1445838 h 1592835"/>
              <a:gd name="connsiteX37" fmla="*/ 5878477 w 9662615"/>
              <a:gd name="connsiteY37" fmla="*/ 1439180 h 1592835"/>
              <a:gd name="connsiteX38" fmla="*/ 5838387 w 9662615"/>
              <a:gd name="connsiteY38" fmla="*/ 1444679 h 1592835"/>
              <a:gd name="connsiteX39" fmla="*/ 5771136 w 9662615"/>
              <a:gd name="connsiteY39" fmla="*/ 1453639 h 1592835"/>
              <a:gd name="connsiteX40" fmla="*/ 5724081 w 9662615"/>
              <a:gd name="connsiteY40" fmla="*/ 1470431 h 1592835"/>
              <a:gd name="connsiteX41" fmla="*/ 5666577 w 9662615"/>
              <a:gd name="connsiteY41" fmla="*/ 1473921 h 1592835"/>
              <a:gd name="connsiteX42" fmla="*/ 5649068 w 9662615"/>
              <a:gd name="connsiteY42" fmla="*/ 1461676 h 1592835"/>
              <a:gd name="connsiteX43" fmla="*/ 5588902 w 9662615"/>
              <a:gd name="connsiteY43" fmla="*/ 1469647 h 1592835"/>
              <a:gd name="connsiteX44" fmla="*/ 5498090 w 9662615"/>
              <a:gd name="connsiteY44" fmla="*/ 1483173 h 1592835"/>
              <a:gd name="connsiteX45" fmla="*/ 5444641 w 9662615"/>
              <a:gd name="connsiteY45" fmla="*/ 1487602 h 1592835"/>
              <a:gd name="connsiteX46" fmla="*/ 5299812 w 9662615"/>
              <a:gd name="connsiteY46" fmla="*/ 1503362 h 1592835"/>
              <a:gd name="connsiteX47" fmla="*/ 5213947 w 9662615"/>
              <a:gd name="connsiteY47" fmla="*/ 1516637 h 1592835"/>
              <a:gd name="connsiteX48" fmla="*/ 5090342 w 9662615"/>
              <a:gd name="connsiteY48" fmla="*/ 1546680 h 1592835"/>
              <a:gd name="connsiteX49" fmla="*/ 5129812 w 9662615"/>
              <a:gd name="connsiteY49" fmla="*/ 1521277 h 1592835"/>
              <a:gd name="connsiteX50" fmla="*/ 5059484 w 9662615"/>
              <a:gd name="connsiteY50" fmla="*/ 1546802 h 1592835"/>
              <a:gd name="connsiteX51" fmla="*/ 5038524 w 9662615"/>
              <a:gd name="connsiteY51" fmla="*/ 1545675 h 1592835"/>
              <a:gd name="connsiteX52" fmla="*/ 5026564 w 9662615"/>
              <a:gd name="connsiteY52" fmla="*/ 1545376 h 1592835"/>
              <a:gd name="connsiteX53" fmla="*/ 4969433 w 9662615"/>
              <a:gd name="connsiteY53" fmla="*/ 1550865 h 1592835"/>
              <a:gd name="connsiteX54" fmla="*/ 4921303 w 9662615"/>
              <a:gd name="connsiteY54" fmla="*/ 1575379 h 1592835"/>
              <a:gd name="connsiteX55" fmla="*/ 4863775 w 9662615"/>
              <a:gd name="connsiteY55" fmla="*/ 1562633 h 1592835"/>
              <a:gd name="connsiteX56" fmla="*/ 4847242 w 9662615"/>
              <a:gd name="connsiteY56" fmla="*/ 1565435 h 1592835"/>
              <a:gd name="connsiteX57" fmla="*/ 4856839 w 9662615"/>
              <a:gd name="connsiteY57" fmla="*/ 1592835 h 1592835"/>
              <a:gd name="connsiteX58" fmla="*/ 4791466 w 9662615"/>
              <a:gd name="connsiteY58" fmla="*/ 1561324 h 1592835"/>
              <a:gd name="connsiteX59" fmla="*/ 4784247 w 9662615"/>
              <a:gd name="connsiteY59" fmla="*/ 1562342 h 1592835"/>
              <a:gd name="connsiteX60" fmla="*/ 4730033 w 9662615"/>
              <a:gd name="connsiteY60" fmla="*/ 1555274 h 1592835"/>
              <a:gd name="connsiteX61" fmla="*/ 4697562 w 9662615"/>
              <a:gd name="connsiteY61" fmla="*/ 1551206 h 1592835"/>
              <a:gd name="connsiteX62" fmla="*/ 4662664 w 9662615"/>
              <a:gd name="connsiteY62" fmla="*/ 1573162 h 1592835"/>
              <a:gd name="connsiteX63" fmla="*/ 4603028 w 9662615"/>
              <a:gd name="connsiteY63" fmla="*/ 1568821 h 1592835"/>
              <a:gd name="connsiteX64" fmla="*/ 4541612 w 9662615"/>
              <a:gd name="connsiteY64" fmla="*/ 1545262 h 1592835"/>
              <a:gd name="connsiteX65" fmla="*/ 4422155 w 9662615"/>
              <a:gd name="connsiteY65" fmla="*/ 1542059 h 1592835"/>
              <a:gd name="connsiteX66" fmla="*/ 4221826 w 9662615"/>
              <a:gd name="connsiteY66" fmla="*/ 1508923 h 1592835"/>
              <a:gd name="connsiteX67" fmla="*/ 4096601 w 9662615"/>
              <a:gd name="connsiteY67" fmla="*/ 1521563 h 1592835"/>
              <a:gd name="connsiteX68" fmla="*/ 3970635 w 9662615"/>
              <a:gd name="connsiteY68" fmla="*/ 1544815 h 1592835"/>
              <a:gd name="connsiteX69" fmla="*/ 3833906 w 9662615"/>
              <a:gd name="connsiteY69" fmla="*/ 1516637 h 1592835"/>
              <a:gd name="connsiteX70" fmla="*/ 3696258 w 9662615"/>
              <a:gd name="connsiteY70" fmla="*/ 1537563 h 1592835"/>
              <a:gd name="connsiteX71" fmla="*/ 3594070 w 9662615"/>
              <a:gd name="connsiteY71" fmla="*/ 1509422 h 1592835"/>
              <a:gd name="connsiteX72" fmla="*/ 3565233 w 9662615"/>
              <a:gd name="connsiteY72" fmla="*/ 1515122 h 1592835"/>
              <a:gd name="connsiteX73" fmla="*/ 3560267 w 9662615"/>
              <a:gd name="connsiteY73" fmla="*/ 1516288 h 1592835"/>
              <a:gd name="connsiteX74" fmla="*/ 3540258 w 9662615"/>
              <a:gd name="connsiteY74" fmla="*/ 1516976 h 1592835"/>
              <a:gd name="connsiteX75" fmla="*/ 3534780 w 9662615"/>
              <a:gd name="connsiteY75" fmla="*/ 1522141 h 1592835"/>
              <a:gd name="connsiteX76" fmla="*/ 3504783 w 9662615"/>
              <a:gd name="connsiteY76" fmla="*/ 1526739 h 1592835"/>
              <a:gd name="connsiteX77" fmla="*/ 3430805 w 9662615"/>
              <a:gd name="connsiteY77" fmla="*/ 1542521 h 1592835"/>
              <a:gd name="connsiteX78" fmla="*/ 3292707 w 9662615"/>
              <a:gd name="connsiteY78" fmla="*/ 1520490 h 1592835"/>
              <a:gd name="connsiteX79" fmla="*/ 3187872 w 9662615"/>
              <a:gd name="connsiteY79" fmla="*/ 1519991 h 1592835"/>
              <a:gd name="connsiteX80" fmla="*/ 3148026 w 9662615"/>
              <a:gd name="connsiteY80" fmla="*/ 1524777 h 1592835"/>
              <a:gd name="connsiteX81" fmla="*/ 3092394 w 9662615"/>
              <a:gd name="connsiteY81" fmla="*/ 1528115 h 1592835"/>
              <a:gd name="connsiteX82" fmla="*/ 2994200 w 9662615"/>
              <a:gd name="connsiteY82" fmla="*/ 1537857 h 1592835"/>
              <a:gd name="connsiteX83" fmla="*/ 2862301 w 9662615"/>
              <a:gd name="connsiteY83" fmla="*/ 1544250 h 1592835"/>
              <a:gd name="connsiteX84" fmla="*/ 2766335 w 9662615"/>
              <a:gd name="connsiteY84" fmla="*/ 1527662 h 1592835"/>
              <a:gd name="connsiteX85" fmla="*/ 2757836 w 9662615"/>
              <a:gd name="connsiteY85" fmla="*/ 1531371 h 1592835"/>
              <a:gd name="connsiteX86" fmla="*/ 2691555 w 9662615"/>
              <a:gd name="connsiteY86" fmla="*/ 1530283 h 1592835"/>
              <a:gd name="connsiteX87" fmla="*/ 2491676 w 9662615"/>
              <a:gd name="connsiteY87" fmla="*/ 1500859 h 1592835"/>
              <a:gd name="connsiteX88" fmla="*/ 2378036 w 9662615"/>
              <a:gd name="connsiteY88" fmla="*/ 1520645 h 1592835"/>
              <a:gd name="connsiteX89" fmla="*/ 2284269 w 9662615"/>
              <a:gd name="connsiteY89" fmla="*/ 1503068 h 1592835"/>
              <a:gd name="connsiteX90" fmla="*/ 2207104 w 9662615"/>
              <a:gd name="connsiteY90" fmla="*/ 1508888 h 1592835"/>
              <a:gd name="connsiteX91" fmla="*/ 2149226 w 9662615"/>
              <a:gd name="connsiteY91" fmla="*/ 1523409 h 1592835"/>
              <a:gd name="connsiteX92" fmla="*/ 2084783 w 9662615"/>
              <a:gd name="connsiteY92" fmla="*/ 1524245 h 1592835"/>
              <a:gd name="connsiteX93" fmla="*/ 2070075 w 9662615"/>
              <a:gd name="connsiteY93" fmla="*/ 1511285 h 1592835"/>
              <a:gd name="connsiteX94" fmla="*/ 2001057 w 9662615"/>
              <a:gd name="connsiteY94" fmla="*/ 1516449 h 1592835"/>
              <a:gd name="connsiteX95" fmla="*/ 1896330 w 9662615"/>
              <a:gd name="connsiteY95" fmla="*/ 1525725 h 1592835"/>
              <a:gd name="connsiteX96" fmla="*/ 1835994 w 9662615"/>
              <a:gd name="connsiteY96" fmla="*/ 1527678 h 1592835"/>
              <a:gd name="connsiteX97" fmla="*/ 1671119 w 9662615"/>
              <a:gd name="connsiteY97" fmla="*/ 1536701 h 1592835"/>
              <a:gd name="connsiteX98" fmla="*/ 1601337 w 9662615"/>
              <a:gd name="connsiteY98" fmla="*/ 1548552 h 1592835"/>
              <a:gd name="connsiteX99" fmla="*/ 1407755 w 9662615"/>
              <a:gd name="connsiteY99" fmla="*/ 1571444 h 1592835"/>
              <a:gd name="connsiteX100" fmla="*/ 1271994 w 9662615"/>
              <a:gd name="connsiteY100" fmla="*/ 1579471 h 1592835"/>
              <a:gd name="connsiteX101" fmla="*/ 1249226 w 9662615"/>
              <a:gd name="connsiteY101" fmla="*/ 1583140 h 1592835"/>
              <a:gd name="connsiteX102" fmla="*/ 1217719 w 9662615"/>
              <a:gd name="connsiteY102" fmla="*/ 1580863 h 1592835"/>
              <a:gd name="connsiteX103" fmla="*/ 1091432 w 9662615"/>
              <a:gd name="connsiteY103" fmla="*/ 1571003 h 1592835"/>
              <a:gd name="connsiteX104" fmla="*/ 992039 w 9662615"/>
              <a:gd name="connsiteY104" fmla="*/ 1556662 h 1592835"/>
              <a:gd name="connsiteX105" fmla="*/ 868264 w 9662615"/>
              <a:gd name="connsiteY105" fmla="*/ 1566392 h 1592835"/>
              <a:gd name="connsiteX106" fmla="*/ 792765 w 9662615"/>
              <a:gd name="connsiteY106" fmla="*/ 1563102 h 1592835"/>
              <a:gd name="connsiteX107" fmla="*/ 669055 w 9662615"/>
              <a:gd name="connsiteY107" fmla="*/ 1543638 h 1592835"/>
              <a:gd name="connsiteX108" fmla="*/ 506152 w 9662615"/>
              <a:gd name="connsiteY108" fmla="*/ 1549124 h 1592835"/>
              <a:gd name="connsiteX109" fmla="*/ 472797 w 9662615"/>
              <a:gd name="connsiteY109" fmla="*/ 1568904 h 1592835"/>
              <a:gd name="connsiteX110" fmla="*/ 427864 w 9662615"/>
              <a:gd name="connsiteY110" fmla="*/ 1580848 h 1592835"/>
              <a:gd name="connsiteX111" fmla="*/ 408381 w 9662615"/>
              <a:gd name="connsiteY111" fmla="*/ 1552940 h 1592835"/>
              <a:gd name="connsiteX112" fmla="*/ 267163 w 9662615"/>
              <a:gd name="connsiteY112" fmla="*/ 1531913 h 1592835"/>
              <a:gd name="connsiteX113" fmla="*/ 196644 w 9662615"/>
              <a:gd name="connsiteY113" fmla="*/ 1524565 h 1592835"/>
              <a:gd name="connsiteX114" fmla="*/ 86819 w 9662615"/>
              <a:gd name="connsiteY114" fmla="*/ 1519517 h 1592835"/>
              <a:gd name="connsiteX115" fmla="*/ 53369 w 9662615"/>
              <a:gd name="connsiteY115" fmla="*/ 1516853 h 1592835"/>
              <a:gd name="connsiteX116" fmla="*/ 2359 w 9662615"/>
              <a:gd name="connsiteY116" fmla="*/ 1515247 h 1592835"/>
              <a:gd name="connsiteX117" fmla="*/ 0 w 9662615"/>
              <a:gd name="connsiteY117" fmla="*/ 1514932 h 1592835"/>
              <a:gd name="connsiteX118" fmla="*/ 0 w 9662615"/>
              <a:gd name="connsiteY118" fmla="*/ 0 h 1592835"/>
              <a:gd name="connsiteX0" fmla="*/ 0 w 9662615"/>
              <a:gd name="connsiteY0" fmla="*/ 0 h 1592835"/>
              <a:gd name="connsiteX1" fmla="*/ 9662615 w 9662615"/>
              <a:gd name="connsiteY1" fmla="*/ 0 h 1592835"/>
              <a:gd name="connsiteX2" fmla="*/ 9662615 w 9662615"/>
              <a:gd name="connsiteY2" fmla="*/ 1280346 h 1592835"/>
              <a:gd name="connsiteX3" fmla="*/ 9658420 w 9662615"/>
              <a:gd name="connsiteY3" fmla="*/ 1280106 h 1592835"/>
              <a:gd name="connsiteX4" fmla="*/ 9469546 w 9662615"/>
              <a:gd name="connsiteY4" fmla="*/ 1289837 h 1592835"/>
              <a:gd name="connsiteX5" fmla="*/ 9385895 w 9662615"/>
              <a:gd name="connsiteY5" fmla="*/ 1269203 h 1592835"/>
              <a:gd name="connsiteX6" fmla="*/ 9144767 w 9662615"/>
              <a:gd name="connsiteY6" fmla="*/ 1264120 h 1592835"/>
              <a:gd name="connsiteX7" fmla="*/ 8837252 w 9662615"/>
              <a:gd name="connsiteY7" fmla="*/ 1350515 h 1592835"/>
              <a:gd name="connsiteX8" fmla="*/ 8705466 w 9662615"/>
              <a:gd name="connsiteY8" fmla="*/ 1342419 h 1592835"/>
              <a:gd name="connsiteX9" fmla="*/ 8652221 w 9662615"/>
              <a:gd name="connsiteY9" fmla="*/ 1326906 h 1592835"/>
              <a:gd name="connsiteX10" fmla="*/ 8632312 w 9662615"/>
              <a:gd name="connsiteY10" fmla="*/ 1326025 h 1592835"/>
              <a:gd name="connsiteX11" fmla="*/ 8591582 w 9662615"/>
              <a:gd name="connsiteY11" fmla="*/ 1341666 h 1592835"/>
              <a:gd name="connsiteX12" fmla="*/ 8537336 w 9662615"/>
              <a:gd name="connsiteY12" fmla="*/ 1341684 h 1592835"/>
              <a:gd name="connsiteX13" fmla="*/ 8472508 w 9662615"/>
              <a:gd name="connsiteY13" fmla="*/ 1363109 h 1592835"/>
              <a:gd name="connsiteX14" fmla="*/ 8258477 w 9662615"/>
              <a:gd name="connsiteY14" fmla="*/ 1370666 h 1592835"/>
              <a:gd name="connsiteX15" fmla="*/ 8197961 w 9662615"/>
              <a:gd name="connsiteY15" fmla="*/ 1392804 h 1592835"/>
              <a:gd name="connsiteX16" fmla="*/ 8171196 w 9662615"/>
              <a:gd name="connsiteY16" fmla="*/ 1397216 h 1592835"/>
              <a:gd name="connsiteX17" fmla="*/ 8127667 w 9662615"/>
              <a:gd name="connsiteY17" fmla="*/ 1418254 h 1592835"/>
              <a:gd name="connsiteX18" fmla="*/ 7974579 w 9662615"/>
              <a:gd name="connsiteY18" fmla="*/ 1383439 h 1592835"/>
              <a:gd name="connsiteX19" fmla="*/ 7768351 w 9662615"/>
              <a:gd name="connsiteY19" fmla="*/ 1395051 h 1592835"/>
              <a:gd name="connsiteX20" fmla="*/ 7635985 w 9662615"/>
              <a:gd name="connsiteY20" fmla="*/ 1386363 h 1592835"/>
              <a:gd name="connsiteX21" fmla="*/ 7466069 w 9662615"/>
              <a:gd name="connsiteY21" fmla="*/ 1377654 h 1592835"/>
              <a:gd name="connsiteX22" fmla="*/ 7355642 w 9662615"/>
              <a:gd name="connsiteY22" fmla="*/ 1407761 h 1592835"/>
              <a:gd name="connsiteX23" fmla="*/ 7151610 w 9662615"/>
              <a:gd name="connsiteY23" fmla="*/ 1397856 h 1592835"/>
              <a:gd name="connsiteX24" fmla="*/ 7082147 w 9662615"/>
              <a:gd name="connsiteY24" fmla="*/ 1406113 h 1592835"/>
              <a:gd name="connsiteX25" fmla="*/ 7014958 w 9662615"/>
              <a:gd name="connsiteY25" fmla="*/ 1396883 h 1592835"/>
              <a:gd name="connsiteX26" fmla="*/ 6907567 w 9662615"/>
              <a:gd name="connsiteY26" fmla="*/ 1419149 h 1592835"/>
              <a:gd name="connsiteX27" fmla="*/ 6748428 w 9662615"/>
              <a:gd name="connsiteY27" fmla="*/ 1420308 h 1592835"/>
              <a:gd name="connsiteX28" fmla="*/ 6654257 w 9662615"/>
              <a:gd name="connsiteY28" fmla="*/ 1424143 h 1592835"/>
              <a:gd name="connsiteX29" fmla="*/ 6620123 w 9662615"/>
              <a:gd name="connsiteY29" fmla="*/ 1430535 h 1592835"/>
              <a:gd name="connsiteX30" fmla="*/ 6571355 w 9662615"/>
              <a:gd name="connsiteY30" fmla="*/ 1436144 h 1592835"/>
              <a:gd name="connsiteX31" fmla="*/ 6486557 w 9662615"/>
              <a:gd name="connsiteY31" fmla="*/ 1449861 h 1592835"/>
              <a:gd name="connsiteX32" fmla="*/ 6370419 w 9662615"/>
              <a:gd name="connsiteY32" fmla="*/ 1461649 h 1592835"/>
              <a:gd name="connsiteX33" fmla="*/ 6278839 w 9662615"/>
              <a:gd name="connsiteY33" fmla="*/ 1449160 h 1592835"/>
              <a:gd name="connsiteX34" fmla="*/ 6272455 w 9662615"/>
              <a:gd name="connsiteY34" fmla="*/ 1453191 h 1592835"/>
              <a:gd name="connsiteX35" fmla="*/ 6212659 w 9662615"/>
              <a:gd name="connsiteY35" fmla="*/ 1454850 h 1592835"/>
              <a:gd name="connsiteX36" fmla="*/ 6069317 w 9662615"/>
              <a:gd name="connsiteY36" fmla="*/ 1445838 h 1592835"/>
              <a:gd name="connsiteX37" fmla="*/ 5878477 w 9662615"/>
              <a:gd name="connsiteY37" fmla="*/ 1439180 h 1592835"/>
              <a:gd name="connsiteX38" fmla="*/ 5838387 w 9662615"/>
              <a:gd name="connsiteY38" fmla="*/ 1444679 h 1592835"/>
              <a:gd name="connsiteX39" fmla="*/ 5771136 w 9662615"/>
              <a:gd name="connsiteY39" fmla="*/ 1453639 h 1592835"/>
              <a:gd name="connsiteX40" fmla="*/ 5724081 w 9662615"/>
              <a:gd name="connsiteY40" fmla="*/ 1470431 h 1592835"/>
              <a:gd name="connsiteX41" fmla="*/ 5666577 w 9662615"/>
              <a:gd name="connsiteY41" fmla="*/ 1473921 h 1592835"/>
              <a:gd name="connsiteX42" fmla="*/ 5649068 w 9662615"/>
              <a:gd name="connsiteY42" fmla="*/ 1461676 h 1592835"/>
              <a:gd name="connsiteX43" fmla="*/ 5588902 w 9662615"/>
              <a:gd name="connsiteY43" fmla="*/ 1469647 h 1592835"/>
              <a:gd name="connsiteX44" fmla="*/ 5498090 w 9662615"/>
              <a:gd name="connsiteY44" fmla="*/ 1483173 h 1592835"/>
              <a:gd name="connsiteX45" fmla="*/ 5444641 w 9662615"/>
              <a:gd name="connsiteY45" fmla="*/ 1487602 h 1592835"/>
              <a:gd name="connsiteX46" fmla="*/ 5299812 w 9662615"/>
              <a:gd name="connsiteY46" fmla="*/ 1503362 h 1592835"/>
              <a:gd name="connsiteX47" fmla="*/ 5213947 w 9662615"/>
              <a:gd name="connsiteY47" fmla="*/ 1516637 h 1592835"/>
              <a:gd name="connsiteX48" fmla="*/ 5090342 w 9662615"/>
              <a:gd name="connsiteY48" fmla="*/ 1546680 h 1592835"/>
              <a:gd name="connsiteX49" fmla="*/ 5129812 w 9662615"/>
              <a:gd name="connsiteY49" fmla="*/ 1521277 h 1592835"/>
              <a:gd name="connsiteX50" fmla="*/ 5059484 w 9662615"/>
              <a:gd name="connsiteY50" fmla="*/ 1546802 h 1592835"/>
              <a:gd name="connsiteX51" fmla="*/ 5038524 w 9662615"/>
              <a:gd name="connsiteY51" fmla="*/ 1545675 h 1592835"/>
              <a:gd name="connsiteX52" fmla="*/ 5026564 w 9662615"/>
              <a:gd name="connsiteY52" fmla="*/ 1545376 h 1592835"/>
              <a:gd name="connsiteX53" fmla="*/ 4969433 w 9662615"/>
              <a:gd name="connsiteY53" fmla="*/ 1550865 h 1592835"/>
              <a:gd name="connsiteX54" fmla="*/ 4921303 w 9662615"/>
              <a:gd name="connsiteY54" fmla="*/ 1575379 h 1592835"/>
              <a:gd name="connsiteX55" fmla="*/ 4863775 w 9662615"/>
              <a:gd name="connsiteY55" fmla="*/ 1562633 h 1592835"/>
              <a:gd name="connsiteX56" fmla="*/ 4847242 w 9662615"/>
              <a:gd name="connsiteY56" fmla="*/ 1565435 h 1592835"/>
              <a:gd name="connsiteX57" fmla="*/ 4856839 w 9662615"/>
              <a:gd name="connsiteY57" fmla="*/ 1592835 h 1592835"/>
              <a:gd name="connsiteX58" fmla="*/ 4791466 w 9662615"/>
              <a:gd name="connsiteY58" fmla="*/ 1561324 h 1592835"/>
              <a:gd name="connsiteX59" fmla="*/ 4784247 w 9662615"/>
              <a:gd name="connsiteY59" fmla="*/ 1562342 h 1592835"/>
              <a:gd name="connsiteX60" fmla="*/ 4735334 w 9662615"/>
              <a:gd name="connsiteY60" fmla="*/ 1581778 h 1592835"/>
              <a:gd name="connsiteX61" fmla="*/ 4697562 w 9662615"/>
              <a:gd name="connsiteY61" fmla="*/ 1551206 h 1592835"/>
              <a:gd name="connsiteX62" fmla="*/ 4662664 w 9662615"/>
              <a:gd name="connsiteY62" fmla="*/ 1573162 h 1592835"/>
              <a:gd name="connsiteX63" fmla="*/ 4603028 w 9662615"/>
              <a:gd name="connsiteY63" fmla="*/ 1568821 h 1592835"/>
              <a:gd name="connsiteX64" fmla="*/ 4541612 w 9662615"/>
              <a:gd name="connsiteY64" fmla="*/ 1545262 h 1592835"/>
              <a:gd name="connsiteX65" fmla="*/ 4422155 w 9662615"/>
              <a:gd name="connsiteY65" fmla="*/ 1542059 h 1592835"/>
              <a:gd name="connsiteX66" fmla="*/ 4221826 w 9662615"/>
              <a:gd name="connsiteY66" fmla="*/ 1508923 h 1592835"/>
              <a:gd name="connsiteX67" fmla="*/ 4096601 w 9662615"/>
              <a:gd name="connsiteY67" fmla="*/ 1521563 h 1592835"/>
              <a:gd name="connsiteX68" fmla="*/ 3970635 w 9662615"/>
              <a:gd name="connsiteY68" fmla="*/ 1544815 h 1592835"/>
              <a:gd name="connsiteX69" fmla="*/ 3833906 w 9662615"/>
              <a:gd name="connsiteY69" fmla="*/ 1516637 h 1592835"/>
              <a:gd name="connsiteX70" fmla="*/ 3696258 w 9662615"/>
              <a:gd name="connsiteY70" fmla="*/ 1537563 h 1592835"/>
              <a:gd name="connsiteX71" fmla="*/ 3594070 w 9662615"/>
              <a:gd name="connsiteY71" fmla="*/ 1509422 h 1592835"/>
              <a:gd name="connsiteX72" fmla="*/ 3565233 w 9662615"/>
              <a:gd name="connsiteY72" fmla="*/ 1515122 h 1592835"/>
              <a:gd name="connsiteX73" fmla="*/ 3560267 w 9662615"/>
              <a:gd name="connsiteY73" fmla="*/ 1516288 h 1592835"/>
              <a:gd name="connsiteX74" fmla="*/ 3540258 w 9662615"/>
              <a:gd name="connsiteY74" fmla="*/ 1516976 h 1592835"/>
              <a:gd name="connsiteX75" fmla="*/ 3534780 w 9662615"/>
              <a:gd name="connsiteY75" fmla="*/ 1522141 h 1592835"/>
              <a:gd name="connsiteX76" fmla="*/ 3504783 w 9662615"/>
              <a:gd name="connsiteY76" fmla="*/ 1526739 h 1592835"/>
              <a:gd name="connsiteX77" fmla="*/ 3430805 w 9662615"/>
              <a:gd name="connsiteY77" fmla="*/ 1542521 h 1592835"/>
              <a:gd name="connsiteX78" fmla="*/ 3292707 w 9662615"/>
              <a:gd name="connsiteY78" fmla="*/ 1520490 h 1592835"/>
              <a:gd name="connsiteX79" fmla="*/ 3187872 w 9662615"/>
              <a:gd name="connsiteY79" fmla="*/ 1519991 h 1592835"/>
              <a:gd name="connsiteX80" fmla="*/ 3148026 w 9662615"/>
              <a:gd name="connsiteY80" fmla="*/ 1524777 h 1592835"/>
              <a:gd name="connsiteX81" fmla="*/ 3092394 w 9662615"/>
              <a:gd name="connsiteY81" fmla="*/ 1528115 h 1592835"/>
              <a:gd name="connsiteX82" fmla="*/ 2994200 w 9662615"/>
              <a:gd name="connsiteY82" fmla="*/ 1537857 h 1592835"/>
              <a:gd name="connsiteX83" fmla="*/ 2862301 w 9662615"/>
              <a:gd name="connsiteY83" fmla="*/ 1544250 h 1592835"/>
              <a:gd name="connsiteX84" fmla="*/ 2766335 w 9662615"/>
              <a:gd name="connsiteY84" fmla="*/ 1527662 h 1592835"/>
              <a:gd name="connsiteX85" fmla="*/ 2757836 w 9662615"/>
              <a:gd name="connsiteY85" fmla="*/ 1531371 h 1592835"/>
              <a:gd name="connsiteX86" fmla="*/ 2691555 w 9662615"/>
              <a:gd name="connsiteY86" fmla="*/ 1530283 h 1592835"/>
              <a:gd name="connsiteX87" fmla="*/ 2491676 w 9662615"/>
              <a:gd name="connsiteY87" fmla="*/ 1500859 h 1592835"/>
              <a:gd name="connsiteX88" fmla="*/ 2378036 w 9662615"/>
              <a:gd name="connsiteY88" fmla="*/ 1520645 h 1592835"/>
              <a:gd name="connsiteX89" fmla="*/ 2284269 w 9662615"/>
              <a:gd name="connsiteY89" fmla="*/ 1503068 h 1592835"/>
              <a:gd name="connsiteX90" fmla="*/ 2207104 w 9662615"/>
              <a:gd name="connsiteY90" fmla="*/ 1508888 h 1592835"/>
              <a:gd name="connsiteX91" fmla="*/ 2149226 w 9662615"/>
              <a:gd name="connsiteY91" fmla="*/ 1523409 h 1592835"/>
              <a:gd name="connsiteX92" fmla="*/ 2084783 w 9662615"/>
              <a:gd name="connsiteY92" fmla="*/ 1524245 h 1592835"/>
              <a:gd name="connsiteX93" fmla="*/ 2070075 w 9662615"/>
              <a:gd name="connsiteY93" fmla="*/ 1511285 h 1592835"/>
              <a:gd name="connsiteX94" fmla="*/ 2001057 w 9662615"/>
              <a:gd name="connsiteY94" fmla="*/ 1516449 h 1592835"/>
              <a:gd name="connsiteX95" fmla="*/ 1896330 w 9662615"/>
              <a:gd name="connsiteY95" fmla="*/ 1525725 h 1592835"/>
              <a:gd name="connsiteX96" fmla="*/ 1835994 w 9662615"/>
              <a:gd name="connsiteY96" fmla="*/ 1527678 h 1592835"/>
              <a:gd name="connsiteX97" fmla="*/ 1671119 w 9662615"/>
              <a:gd name="connsiteY97" fmla="*/ 1536701 h 1592835"/>
              <a:gd name="connsiteX98" fmla="*/ 1601337 w 9662615"/>
              <a:gd name="connsiteY98" fmla="*/ 1548552 h 1592835"/>
              <a:gd name="connsiteX99" fmla="*/ 1407755 w 9662615"/>
              <a:gd name="connsiteY99" fmla="*/ 1571444 h 1592835"/>
              <a:gd name="connsiteX100" fmla="*/ 1271994 w 9662615"/>
              <a:gd name="connsiteY100" fmla="*/ 1579471 h 1592835"/>
              <a:gd name="connsiteX101" fmla="*/ 1249226 w 9662615"/>
              <a:gd name="connsiteY101" fmla="*/ 1583140 h 1592835"/>
              <a:gd name="connsiteX102" fmla="*/ 1217719 w 9662615"/>
              <a:gd name="connsiteY102" fmla="*/ 1580863 h 1592835"/>
              <a:gd name="connsiteX103" fmla="*/ 1091432 w 9662615"/>
              <a:gd name="connsiteY103" fmla="*/ 1571003 h 1592835"/>
              <a:gd name="connsiteX104" fmla="*/ 992039 w 9662615"/>
              <a:gd name="connsiteY104" fmla="*/ 1556662 h 1592835"/>
              <a:gd name="connsiteX105" fmla="*/ 868264 w 9662615"/>
              <a:gd name="connsiteY105" fmla="*/ 1566392 h 1592835"/>
              <a:gd name="connsiteX106" fmla="*/ 792765 w 9662615"/>
              <a:gd name="connsiteY106" fmla="*/ 1563102 h 1592835"/>
              <a:gd name="connsiteX107" fmla="*/ 669055 w 9662615"/>
              <a:gd name="connsiteY107" fmla="*/ 1543638 h 1592835"/>
              <a:gd name="connsiteX108" fmla="*/ 506152 w 9662615"/>
              <a:gd name="connsiteY108" fmla="*/ 1549124 h 1592835"/>
              <a:gd name="connsiteX109" fmla="*/ 472797 w 9662615"/>
              <a:gd name="connsiteY109" fmla="*/ 1568904 h 1592835"/>
              <a:gd name="connsiteX110" fmla="*/ 427864 w 9662615"/>
              <a:gd name="connsiteY110" fmla="*/ 1580848 h 1592835"/>
              <a:gd name="connsiteX111" fmla="*/ 408381 w 9662615"/>
              <a:gd name="connsiteY111" fmla="*/ 1552940 h 1592835"/>
              <a:gd name="connsiteX112" fmla="*/ 267163 w 9662615"/>
              <a:gd name="connsiteY112" fmla="*/ 1531913 h 1592835"/>
              <a:gd name="connsiteX113" fmla="*/ 196644 w 9662615"/>
              <a:gd name="connsiteY113" fmla="*/ 1524565 h 1592835"/>
              <a:gd name="connsiteX114" fmla="*/ 86819 w 9662615"/>
              <a:gd name="connsiteY114" fmla="*/ 1519517 h 1592835"/>
              <a:gd name="connsiteX115" fmla="*/ 53369 w 9662615"/>
              <a:gd name="connsiteY115" fmla="*/ 1516853 h 1592835"/>
              <a:gd name="connsiteX116" fmla="*/ 2359 w 9662615"/>
              <a:gd name="connsiteY116" fmla="*/ 1515247 h 1592835"/>
              <a:gd name="connsiteX117" fmla="*/ 0 w 9662615"/>
              <a:gd name="connsiteY117" fmla="*/ 1514932 h 1592835"/>
              <a:gd name="connsiteX118" fmla="*/ 0 w 9662615"/>
              <a:gd name="connsiteY118" fmla="*/ 0 h 1592835"/>
              <a:gd name="connsiteX0" fmla="*/ 0 w 9662615"/>
              <a:gd name="connsiteY0" fmla="*/ 0 h 1692226"/>
              <a:gd name="connsiteX1" fmla="*/ 9662615 w 9662615"/>
              <a:gd name="connsiteY1" fmla="*/ 0 h 1692226"/>
              <a:gd name="connsiteX2" fmla="*/ 9662615 w 9662615"/>
              <a:gd name="connsiteY2" fmla="*/ 1280346 h 1692226"/>
              <a:gd name="connsiteX3" fmla="*/ 9658420 w 9662615"/>
              <a:gd name="connsiteY3" fmla="*/ 1280106 h 1692226"/>
              <a:gd name="connsiteX4" fmla="*/ 9469546 w 9662615"/>
              <a:gd name="connsiteY4" fmla="*/ 1289837 h 1692226"/>
              <a:gd name="connsiteX5" fmla="*/ 9385895 w 9662615"/>
              <a:gd name="connsiteY5" fmla="*/ 1269203 h 1692226"/>
              <a:gd name="connsiteX6" fmla="*/ 9144767 w 9662615"/>
              <a:gd name="connsiteY6" fmla="*/ 1264120 h 1692226"/>
              <a:gd name="connsiteX7" fmla="*/ 8837252 w 9662615"/>
              <a:gd name="connsiteY7" fmla="*/ 1350515 h 1692226"/>
              <a:gd name="connsiteX8" fmla="*/ 8705466 w 9662615"/>
              <a:gd name="connsiteY8" fmla="*/ 1342419 h 1692226"/>
              <a:gd name="connsiteX9" fmla="*/ 8652221 w 9662615"/>
              <a:gd name="connsiteY9" fmla="*/ 1326906 h 1692226"/>
              <a:gd name="connsiteX10" fmla="*/ 8632312 w 9662615"/>
              <a:gd name="connsiteY10" fmla="*/ 1326025 h 1692226"/>
              <a:gd name="connsiteX11" fmla="*/ 8591582 w 9662615"/>
              <a:gd name="connsiteY11" fmla="*/ 1341666 h 1692226"/>
              <a:gd name="connsiteX12" fmla="*/ 8537336 w 9662615"/>
              <a:gd name="connsiteY12" fmla="*/ 1341684 h 1692226"/>
              <a:gd name="connsiteX13" fmla="*/ 8472508 w 9662615"/>
              <a:gd name="connsiteY13" fmla="*/ 1363109 h 1692226"/>
              <a:gd name="connsiteX14" fmla="*/ 8258477 w 9662615"/>
              <a:gd name="connsiteY14" fmla="*/ 1370666 h 1692226"/>
              <a:gd name="connsiteX15" fmla="*/ 8197961 w 9662615"/>
              <a:gd name="connsiteY15" fmla="*/ 1392804 h 1692226"/>
              <a:gd name="connsiteX16" fmla="*/ 8171196 w 9662615"/>
              <a:gd name="connsiteY16" fmla="*/ 1397216 h 1692226"/>
              <a:gd name="connsiteX17" fmla="*/ 8127667 w 9662615"/>
              <a:gd name="connsiteY17" fmla="*/ 1418254 h 1692226"/>
              <a:gd name="connsiteX18" fmla="*/ 7974579 w 9662615"/>
              <a:gd name="connsiteY18" fmla="*/ 1383439 h 1692226"/>
              <a:gd name="connsiteX19" fmla="*/ 7768351 w 9662615"/>
              <a:gd name="connsiteY19" fmla="*/ 1395051 h 1692226"/>
              <a:gd name="connsiteX20" fmla="*/ 7635985 w 9662615"/>
              <a:gd name="connsiteY20" fmla="*/ 1386363 h 1692226"/>
              <a:gd name="connsiteX21" fmla="*/ 7466069 w 9662615"/>
              <a:gd name="connsiteY21" fmla="*/ 1377654 h 1692226"/>
              <a:gd name="connsiteX22" fmla="*/ 7355642 w 9662615"/>
              <a:gd name="connsiteY22" fmla="*/ 1407761 h 1692226"/>
              <a:gd name="connsiteX23" fmla="*/ 7151610 w 9662615"/>
              <a:gd name="connsiteY23" fmla="*/ 1397856 h 1692226"/>
              <a:gd name="connsiteX24" fmla="*/ 7082147 w 9662615"/>
              <a:gd name="connsiteY24" fmla="*/ 1406113 h 1692226"/>
              <a:gd name="connsiteX25" fmla="*/ 7014958 w 9662615"/>
              <a:gd name="connsiteY25" fmla="*/ 1396883 h 1692226"/>
              <a:gd name="connsiteX26" fmla="*/ 6907567 w 9662615"/>
              <a:gd name="connsiteY26" fmla="*/ 1419149 h 1692226"/>
              <a:gd name="connsiteX27" fmla="*/ 6748428 w 9662615"/>
              <a:gd name="connsiteY27" fmla="*/ 1420308 h 1692226"/>
              <a:gd name="connsiteX28" fmla="*/ 6654257 w 9662615"/>
              <a:gd name="connsiteY28" fmla="*/ 1424143 h 1692226"/>
              <a:gd name="connsiteX29" fmla="*/ 6620123 w 9662615"/>
              <a:gd name="connsiteY29" fmla="*/ 1430535 h 1692226"/>
              <a:gd name="connsiteX30" fmla="*/ 6571355 w 9662615"/>
              <a:gd name="connsiteY30" fmla="*/ 1436144 h 1692226"/>
              <a:gd name="connsiteX31" fmla="*/ 6486557 w 9662615"/>
              <a:gd name="connsiteY31" fmla="*/ 1449861 h 1692226"/>
              <a:gd name="connsiteX32" fmla="*/ 6370419 w 9662615"/>
              <a:gd name="connsiteY32" fmla="*/ 1461649 h 1692226"/>
              <a:gd name="connsiteX33" fmla="*/ 6278839 w 9662615"/>
              <a:gd name="connsiteY33" fmla="*/ 1449160 h 1692226"/>
              <a:gd name="connsiteX34" fmla="*/ 6272455 w 9662615"/>
              <a:gd name="connsiteY34" fmla="*/ 1453191 h 1692226"/>
              <a:gd name="connsiteX35" fmla="*/ 6212659 w 9662615"/>
              <a:gd name="connsiteY35" fmla="*/ 1454850 h 1692226"/>
              <a:gd name="connsiteX36" fmla="*/ 6069317 w 9662615"/>
              <a:gd name="connsiteY36" fmla="*/ 1445838 h 1692226"/>
              <a:gd name="connsiteX37" fmla="*/ 5878477 w 9662615"/>
              <a:gd name="connsiteY37" fmla="*/ 1439180 h 1692226"/>
              <a:gd name="connsiteX38" fmla="*/ 5838387 w 9662615"/>
              <a:gd name="connsiteY38" fmla="*/ 1444679 h 1692226"/>
              <a:gd name="connsiteX39" fmla="*/ 5771136 w 9662615"/>
              <a:gd name="connsiteY39" fmla="*/ 1453639 h 1692226"/>
              <a:gd name="connsiteX40" fmla="*/ 5724081 w 9662615"/>
              <a:gd name="connsiteY40" fmla="*/ 1470431 h 1692226"/>
              <a:gd name="connsiteX41" fmla="*/ 5666577 w 9662615"/>
              <a:gd name="connsiteY41" fmla="*/ 1473921 h 1692226"/>
              <a:gd name="connsiteX42" fmla="*/ 5649068 w 9662615"/>
              <a:gd name="connsiteY42" fmla="*/ 1461676 h 1692226"/>
              <a:gd name="connsiteX43" fmla="*/ 5588902 w 9662615"/>
              <a:gd name="connsiteY43" fmla="*/ 1469647 h 1692226"/>
              <a:gd name="connsiteX44" fmla="*/ 5498090 w 9662615"/>
              <a:gd name="connsiteY44" fmla="*/ 1483173 h 1692226"/>
              <a:gd name="connsiteX45" fmla="*/ 5444641 w 9662615"/>
              <a:gd name="connsiteY45" fmla="*/ 1487602 h 1692226"/>
              <a:gd name="connsiteX46" fmla="*/ 5299812 w 9662615"/>
              <a:gd name="connsiteY46" fmla="*/ 1503362 h 1692226"/>
              <a:gd name="connsiteX47" fmla="*/ 5213947 w 9662615"/>
              <a:gd name="connsiteY47" fmla="*/ 1516637 h 1692226"/>
              <a:gd name="connsiteX48" fmla="*/ 5090342 w 9662615"/>
              <a:gd name="connsiteY48" fmla="*/ 1546680 h 1692226"/>
              <a:gd name="connsiteX49" fmla="*/ 5129812 w 9662615"/>
              <a:gd name="connsiteY49" fmla="*/ 1521277 h 1692226"/>
              <a:gd name="connsiteX50" fmla="*/ 5059484 w 9662615"/>
              <a:gd name="connsiteY50" fmla="*/ 1546802 h 1692226"/>
              <a:gd name="connsiteX51" fmla="*/ 5038524 w 9662615"/>
              <a:gd name="connsiteY51" fmla="*/ 1545675 h 1692226"/>
              <a:gd name="connsiteX52" fmla="*/ 5026564 w 9662615"/>
              <a:gd name="connsiteY52" fmla="*/ 1545376 h 1692226"/>
              <a:gd name="connsiteX53" fmla="*/ 4969433 w 9662615"/>
              <a:gd name="connsiteY53" fmla="*/ 1550865 h 1692226"/>
              <a:gd name="connsiteX54" fmla="*/ 4921303 w 9662615"/>
              <a:gd name="connsiteY54" fmla="*/ 1575379 h 1692226"/>
              <a:gd name="connsiteX55" fmla="*/ 4863775 w 9662615"/>
              <a:gd name="connsiteY55" fmla="*/ 1562633 h 1692226"/>
              <a:gd name="connsiteX56" fmla="*/ 4847242 w 9662615"/>
              <a:gd name="connsiteY56" fmla="*/ 1565435 h 1692226"/>
              <a:gd name="connsiteX57" fmla="*/ 4809131 w 9662615"/>
              <a:gd name="connsiteY57" fmla="*/ 1692226 h 1692226"/>
              <a:gd name="connsiteX58" fmla="*/ 4791466 w 9662615"/>
              <a:gd name="connsiteY58" fmla="*/ 1561324 h 1692226"/>
              <a:gd name="connsiteX59" fmla="*/ 4784247 w 9662615"/>
              <a:gd name="connsiteY59" fmla="*/ 1562342 h 1692226"/>
              <a:gd name="connsiteX60" fmla="*/ 4735334 w 9662615"/>
              <a:gd name="connsiteY60" fmla="*/ 1581778 h 1692226"/>
              <a:gd name="connsiteX61" fmla="*/ 4697562 w 9662615"/>
              <a:gd name="connsiteY61" fmla="*/ 1551206 h 1692226"/>
              <a:gd name="connsiteX62" fmla="*/ 4662664 w 9662615"/>
              <a:gd name="connsiteY62" fmla="*/ 1573162 h 1692226"/>
              <a:gd name="connsiteX63" fmla="*/ 4603028 w 9662615"/>
              <a:gd name="connsiteY63" fmla="*/ 1568821 h 1692226"/>
              <a:gd name="connsiteX64" fmla="*/ 4541612 w 9662615"/>
              <a:gd name="connsiteY64" fmla="*/ 1545262 h 1692226"/>
              <a:gd name="connsiteX65" fmla="*/ 4422155 w 9662615"/>
              <a:gd name="connsiteY65" fmla="*/ 1542059 h 1692226"/>
              <a:gd name="connsiteX66" fmla="*/ 4221826 w 9662615"/>
              <a:gd name="connsiteY66" fmla="*/ 1508923 h 1692226"/>
              <a:gd name="connsiteX67" fmla="*/ 4096601 w 9662615"/>
              <a:gd name="connsiteY67" fmla="*/ 1521563 h 1692226"/>
              <a:gd name="connsiteX68" fmla="*/ 3970635 w 9662615"/>
              <a:gd name="connsiteY68" fmla="*/ 1544815 h 1692226"/>
              <a:gd name="connsiteX69" fmla="*/ 3833906 w 9662615"/>
              <a:gd name="connsiteY69" fmla="*/ 1516637 h 1692226"/>
              <a:gd name="connsiteX70" fmla="*/ 3696258 w 9662615"/>
              <a:gd name="connsiteY70" fmla="*/ 1537563 h 1692226"/>
              <a:gd name="connsiteX71" fmla="*/ 3594070 w 9662615"/>
              <a:gd name="connsiteY71" fmla="*/ 1509422 h 1692226"/>
              <a:gd name="connsiteX72" fmla="*/ 3565233 w 9662615"/>
              <a:gd name="connsiteY72" fmla="*/ 1515122 h 1692226"/>
              <a:gd name="connsiteX73" fmla="*/ 3560267 w 9662615"/>
              <a:gd name="connsiteY73" fmla="*/ 1516288 h 1692226"/>
              <a:gd name="connsiteX74" fmla="*/ 3540258 w 9662615"/>
              <a:gd name="connsiteY74" fmla="*/ 1516976 h 1692226"/>
              <a:gd name="connsiteX75" fmla="*/ 3534780 w 9662615"/>
              <a:gd name="connsiteY75" fmla="*/ 1522141 h 1692226"/>
              <a:gd name="connsiteX76" fmla="*/ 3504783 w 9662615"/>
              <a:gd name="connsiteY76" fmla="*/ 1526739 h 1692226"/>
              <a:gd name="connsiteX77" fmla="*/ 3430805 w 9662615"/>
              <a:gd name="connsiteY77" fmla="*/ 1542521 h 1692226"/>
              <a:gd name="connsiteX78" fmla="*/ 3292707 w 9662615"/>
              <a:gd name="connsiteY78" fmla="*/ 1520490 h 1692226"/>
              <a:gd name="connsiteX79" fmla="*/ 3187872 w 9662615"/>
              <a:gd name="connsiteY79" fmla="*/ 1519991 h 1692226"/>
              <a:gd name="connsiteX80" fmla="*/ 3148026 w 9662615"/>
              <a:gd name="connsiteY80" fmla="*/ 1524777 h 1692226"/>
              <a:gd name="connsiteX81" fmla="*/ 3092394 w 9662615"/>
              <a:gd name="connsiteY81" fmla="*/ 1528115 h 1692226"/>
              <a:gd name="connsiteX82" fmla="*/ 2994200 w 9662615"/>
              <a:gd name="connsiteY82" fmla="*/ 1537857 h 1692226"/>
              <a:gd name="connsiteX83" fmla="*/ 2862301 w 9662615"/>
              <a:gd name="connsiteY83" fmla="*/ 1544250 h 1692226"/>
              <a:gd name="connsiteX84" fmla="*/ 2766335 w 9662615"/>
              <a:gd name="connsiteY84" fmla="*/ 1527662 h 1692226"/>
              <a:gd name="connsiteX85" fmla="*/ 2757836 w 9662615"/>
              <a:gd name="connsiteY85" fmla="*/ 1531371 h 1692226"/>
              <a:gd name="connsiteX86" fmla="*/ 2691555 w 9662615"/>
              <a:gd name="connsiteY86" fmla="*/ 1530283 h 1692226"/>
              <a:gd name="connsiteX87" fmla="*/ 2491676 w 9662615"/>
              <a:gd name="connsiteY87" fmla="*/ 1500859 h 1692226"/>
              <a:gd name="connsiteX88" fmla="*/ 2378036 w 9662615"/>
              <a:gd name="connsiteY88" fmla="*/ 1520645 h 1692226"/>
              <a:gd name="connsiteX89" fmla="*/ 2284269 w 9662615"/>
              <a:gd name="connsiteY89" fmla="*/ 1503068 h 1692226"/>
              <a:gd name="connsiteX90" fmla="*/ 2207104 w 9662615"/>
              <a:gd name="connsiteY90" fmla="*/ 1508888 h 1692226"/>
              <a:gd name="connsiteX91" fmla="*/ 2149226 w 9662615"/>
              <a:gd name="connsiteY91" fmla="*/ 1523409 h 1692226"/>
              <a:gd name="connsiteX92" fmla="*/ 2084783 w 9662615"/>
              <a:gd name="connsiteY92" fmla="*/ 1524245 h 1692226"/>
              <a:gd name="connsiteX93" fmla="*/ 2070075 w 9662615"/>
              <a:gd name="connsiteY93" fmla="*/ 1511285 h 1692226"/>
              <a:gd name="connsiteX94" fmla="*/ 2001057 w 9662615"/>
              <a:gd name="connsiteY94" fmla="*/ 1516449 h 1692226"/>
              <a:gd name="connsiteX95" fmla="*/ 1896330 w 9662615"/>
              <a:gd name="connsiteY95" fmla="*/ 1525725 h 1692226"/>
              <a:gd name="connsiteX96" fmla="*/ 1835994 w 9662615"/>
              <a:gd name="connsiteY96" fmla="*/ 1527678 h 1692226"/>
              <a:gd name="connsiteX97" fmla="*/ 1671119 w 9662615"/>
              <a:gd name="connsiteY97" fmla="*/ 1536701 h 1692226"/>
              <a:gd name="connsiteX98" fmla="*/ 1601337 w 9662615"/>
              <a:gd name="connsiteY98" fmla="*/ 1548552 h 1692226"/>
              <a:gd name="connsiteX99" fmla="*/ 1407755 w 9662615"/>
              <a:gd name="connsiteY99" fmla="*/ 1571444 h 1692226"/>
              <a:gd name="connsiteX100" fmla="*/ 1271994 w 9662615"/>
              <a:gd name="connsiteY100" fmla="*/ 1579471 h 1692226"/>
              <a:gd name="connsiteX101" fmla="*/ 1249226 w 9662615"/>
              <a:gd name="connsiteY101" fmla="*/ 1583140 h 1692226"/>
              <a:gd name="connsiteX102" fmla="*/ 1217719 w 9662615"/>
              <a:gd name="connsiteY102" fmla="*/ 1580863 h 1692226"/>
              <a:gd name="connsiteX103" fmla="*/ 1091432 w 9662615"/>
              <a:gd name="connsiteY103" fmla="*/ 1571003 h 1692226"/>
              <a:gd name="connsiteX104" fmla="*/ 992039 w 9662615"/>
              <a:gd name="connsiteY104" fmla="*/ 1556662 h 1692226"/>
              <a:gd name="connsiteX105" fmla="*/ 868264 w 9662615"/>
              <a:gd name="connsiteY105" fmla="*/ 1566392 h 1692226"/>
              <a:gd name="connsiteX106" fmla="*/ 792765 w 9662615"/>
              <a:gd name="connsiteY106" fmla="*/ 1563102 h 1692226"/>
              <a:gd name="connsiteX107" fmla="*/ 669055 w 9662615"/>
              <a:gd name="connsiteY107" fmla="*/ 1543638 h 1692226"/>
              <a:gd name="connsiteX108" fmla="*/ 506152 w 9662615"/>
              <a:gd name="connsiteY108" fmla="*/ 1549124 h 1692226"/>
              <a:gd name="connsiteX109" fmla="*/ 472797 w 9662615"/>
              <a:gd name="connsiteY109" fmla="*/ 1568904 h 1692226"/>
              <a:gd name="connsiteX110" fmla="*/ 427864 w 9662615"/>
              <a:gd name="connsiteY110" fmla="*/ 1580848 h 1692226"/>
              <a:gd name="connsiteX111" fmla="*/ 408381 w 9662615"/>
              <a:gd name="connsiteY111" fmla="*/ 1552940 h 1692226"/>
              <a:gd name="connsiteX112" fmla="*/ 267163 w 9662615"/>
              <a:gd name="connsiteY112" fmla="*/ 1531913 h 1692226"/>
              <a:gd name="connsiteX113" fmla="*/ 196644 w 9662615"/>
              <a:gd name="connsiteY113" fmla="*/ 1524565 h 1692226"/>
              <a:gd name="connsiteX114" fmla="*/ 86819 w 9662615"/>
              <a:gd name="connsiteY114" fmla="*/ 1519517 h 1692226"/>
              <a:gd name="connsiteX115" fmla="*/ 53369 w 9662615"/>
              <a:gd name="connsiteY115" fmla="*/ 1516853 h 1692226"/>
              <a:gd name="connsiteX116" fmla="*/ 2359 w 9662615"/>
              <a:gd name="connsiteY116" fmla="*/ 1515247 h 1692226"/>
              <a:gd name="connsiteX117" fmla="*/ 0 w 9662615"/>
              <a:gd name="connsiteY117" fmla="*/ 1514932 h 1692226"/>
              <a:gd name="connsiteX118" fmla="*/ 0 w 9662615"/>
              <a:gd name="connsiteY118" fmla="*/ 0 h 1692226"/>
              <a:gd name="connsiteX0" fmla="*/ 0 w 9662615"/>
              <a:gd name="connsiteY0" fmla="*/ 0 h 1692226"/>
              <a:gd name="connsiteX1" fmla="*/ 9662615 w 9662615"/>
              <a:gd name="connsiteY1" fmla="*/ 0 h 1692226"/>
              <a:gd name="connsiteX2" fmla="*/ 9662615 w 9662615"/>
              <a:gd name="connsiteY2" fmla="*/ 1280346 h 1692226"/>
              <a:gd name="connsiteX3" fmla="*/ 9658420 w 9662615"/>
              <a:gd name="connsiteY3" fmla="*/ 1280106 h 1692226"/>
              <a:gd name="connsiteX4" fmla="*/ 9469546 w 9662615"/>
              <a:gd name="connsiteY4" fmla="*/ 1289837 h 1692226"/>
              <a:gd name="connsiteX5" fmla="*/ 9385895 w 9662615"/>
              <a:gd name="connsiteY5" fmla="*/ 1269203 h 1692226"/>
              <a:gd name="connsiteX6" fmla="*/ 9144767 w 9662615"/>
              <a:gd name="connsiteY6" fmla="*/ 1264120 h 1692226"/>
              <a:gd name="connsiteX7" fmla="*/ 8837252 w 9662615"/>
              <a:gd name="connsiteY7" fmla="*/ 1350515 h 1692226"/>
              <a:gd name="connsiteX8" fmla="*/ 8705466 w 9662615"/>
              <a:gd name="connsiteY8" fmla="*/ 1342419 h 1692226"/>
              <a:gd name="connsiteX9" fmla="*/ 8652221 w 9662615"/>
              <a:gd name="connsiteY9" fmla="*/ 1326906 h 1692226"/>
              <a:gd name="connsiteX10" fmla="*/ 8632312 w 9662615"/>
              <a:gd name="connsiteY10" fmla="*/ 1326025 h 1692226"/>
              <a:gd name="connsiteX11" fmla="*/ 8591582 w 9662615"/>
              <a:gd name="connsiteY11" fmla="*/ 1341666 h 1692226"/>
              <a:gd name="connsiteX12" fmla="*/ 8537336 w 9662615"/>
              <a:gd name="connsiteY12" fmla="*/ 1341684 h 1692226"/>
              <a:gd name="connsiteX13" fmla="*/ 8472508 w 9662615"/>
              <a:gd name="connsiteY13" fmla="*/ 1363109 h 1692226"/>
              <a:gd name="connsiteX14" fmla="*/ 8258477 w 9662615"/>
              <a:gd name="connsiteY14" fmla="*/ 1370666 h 1692226"/>
              <a:gd name="connsiteX15" fmla="*/ 8197961 w 9662615"/>
              <a:gd name="connsiteY15" fmla="*/ 1392804 h 1692226"/>
              <a:gd name="connsiteX16" fmla="*/ 8171196 w 9662615"/>
              <a:gd name="connsiteY16" fmla="*/ 1397216 h 1692226"/>
              <a:gd name="connsiteX17" fmla="*/ 8127667 w 9662615"/>
              <a:gd name="connsiteY17" fmla="*/ 1418254 h 1692226"/>
              <a:gd name="connsiteX18" fmla="*/ 7974579 w 9662615"/>
              <a:gd name="connsiteY18" fmla="*/ 1383439 h 1692226"/>
              <a:gd name="connsiteX19" fmla="*/ 7768351 w 9662615"/>
              <a:gd name="connsiteY19" fmla="*/ 1395051 h 1692226"/>
              <a:gd name="connsiteX20" fmla="*/ 7635985 w 9662615"/>
              <a:gd name="connsiteY20" fmla="*/ 1386363 h 1692226"/>
              <a:gd name="connsiteX21" fmla="*/ 7466069 w 9662615"/>
              <a:gd name="connsiteY21" fmla="*/ 1377654 h 1692226"/>
              <a:gd name="connsiteX22" fmla="*/ 7355642 w 9662615"/>
              <a:gd name="connsiteY22" fmla="*/ 1407761 h 1692226"/>
              <a:gd name="connsiteX23" fmla="*/ 7151610 w 9662615"/>
              <a:gd name="connsiteY23" fmla="*/ 1397856 h 1692226"/>
              <a:gd name="connsiteX24" fmla="*/ 7082147 w 9662615"/>
              <a:gd name="connsiteY24" fmla="*/ 1406113 h 1692226"/>
              <a:gd name="connsiteX25" fmla="*/ 7014958 w 9662615"/>
              <a:gd name="connsiteY25" fmla="*/ 1396883 h 1692226"/>
              <a:gd name="connsiteX26" fmla="*/ 6907567 w 9662615"/>
              <a:gd name="connsiteY26" fmla="*/ 1419149 h 1692226"/>
              <a:gd name="connsiteX27" fmla="*/ 6748428 w 9662615"/>
              <a:gd name="connsiteY27" fmla="*/ 1420308 h 1692226"/>
              <a:gd name="connsiteX28" fmla="*/ 6654257 w 9662615"/>
              <a:gd name="connsiteY28" fmla="*/ 1424143 h 1692226"/>
              <a:gd name="connsiteX29" fmla="*/ 6620123 w 9662615"/>
              <a:gd name="connsiteY29" fmla="*/ 1430535 h 1692226"/>
              <a:gd name="connsiteX30" fmla="*/ 6571355 w 9662615"/>
              <a:gd name="connsiteY30" fmla="*/ 1436144 h 1692226"/>
              <a:gd name="connsiteX31" fmla="*/ 6486557 w 9662615"/>
              <a:gd name="connsiteY31" fmla="*/ 1449861 h 1692226"/>
              <a:gd name="connsiteX32" fmla="*/ 6370419 w 9662615"/>
              <a:gd name="connsiteY32" fmla="*/ 1461649 h 1692226"/>
              <a:gd name="connsiteX33" fmla="*/ 6278839 w 9662615"/>
              <a:gd name="connsiteY33" fmla="*/ 1449160 h 1692226"/>
              <a:gd name="connsiteX34" fmla="*/ 6272455 w 9662615"/>
              <a:gd name="connsiteY34" fmla="*/ 1453191 h 1692226"/>
              <a:gd name="connsiteX35" fmla="*/ 6212659 w 9662615"/>
              <a:gd name="connsiteY35" fmla="*/ 1454850 h 1692226"/>
              <a:gd name="connsiteX36" fmla="*/ 6069317 w 9662615"/>
              <a:gd name="connsiteY36" fmla="*/ 1445838 h 1692226"/>
              <a:gd name="connsiteX37" fmla="*/ 5878477 w 9662615"/>
              <a:gd name="connsiteY37" fmla="*/ 1439180 h 1692226"/>
              <a:gd name="connsiteX38" fmla="*/ 5838387 w 9662615"/>
              <a:gd name="connsiteY38" fmla="*/ 1444679 h 1692226"/>
              <a:gd name="connsiteX39" fmla="*/ 5771136 w 9662615"/>
              <a:gd name="connsiteY39" fmla="*/ 1453639 h 1692226"/>
              <a:gd name="connsiteX40" fmla="*/ 5724081 w 9662615"/>
              <a:gd name="connsiteY40" fmla="*/ 1470431 h 1692226"/>
              <a:gd name="connsiteX41" fmla="*/ 5666577 w 9662615"/>
              <a:gd name="connsiteY41" fmla="*/ 1473921 h 1692226"/>
              <a:gd name="connsiteX42" fmla="*/ 5649068 w 9662615"/>
              <a:gd name="connsiteY42" fmla="*/ 1461676 h 1692226"/>
              <a:gd name="connsiteX43" fmla="*/ 5588902 w 9662615"/>
              <a:gd name="connsiteY43" fmla="*/ 1469647 h 1692226"/>
              <a:gd name="connsiteX44" fmla="*/ 5498090 w 9662615"/>
              <a:gd name="connsiteY44" fmla="*/ 1483173 h 1692226"/>
              <a:gd name="connsiteX45" fmla="*/ 5444641 w 9662615"/>
              <a:gd name="connsiteY45" fmla="*/ 1487602 h 1692226"/>
              <a:gd name="connsiteX46" fmla="*/ 5299812 w 9662615"/>
              <a:gd name="connsiteY46" fmla="*/ 1503362 h 1692226"/>
              <a:gd name="connsiteX47" fmla="*/ 5213947 w 9662615"/>
              <a:gd name="connsiteY47" fmla="*/ 1516637 h 1692226"/>
              <a:gd name="connsiteX48" fmla="*/ 5090342 w 9662615"/>
              <a:gd name="connsiteY48" fmla="*/ 1546680 h 1692226"/>
              <a:gd name="connsiteX49" fmla="*/ 5129812 w 9662615"/>
              <a:gd name="connsiteY49" fmla="*/ 1521277 h 1692226"/>
              <a:gd name="connsiteX50" fmla="*/ 5059484 w 9662615"/>
              <a:gd name="connsiteY50" fmla="*/ 1546802 h 1692226"/>
              <a:gd name="connsiteX51" fmla="*/ 5038524 w 9662615"/>
              <a:gd name="connsiteY51" fmla="*/ 1545675 h 1692226"/>
              <a:gd name="connsiteX52" fmla="*/ 5026564 w 9662615"/>
              <a:gd name="connsiteY52" fmla="*/ 1545376 h 1692226"/>
              <a:gd name="connsiteX53" fmla="*/ 4969433 w 9662615"/>
              <a:gd name="connsiteY53" fmla="*/ 1550865 h 1692226"/>
              <a:gd name="connsiteX54" fmla="*/ 4921303 w 9662615"/>
              <a:gd name="connsiteY54" fmla="*/ 1575379 h 1692226"/>
              <a:gd name="connsiteX55" fmla="*/ 4863775 w 9662615"/>
              <a:gd name="connsiteY55" fmla="*/ 1562633 h 1692226"/>
              <a:gd name="connsiteX56" fmla="*/ 4847242 w 9662615"/>
              <a:gd name="connsiteY56" fmla="*/ 1664826 h 1692226"/>
              <a:gd name="connsiteX57" fmla="*/ 4809131 w 9662615"/>
              <a:gd name="connsiteY57" fmla="*/ 1692226 h 1692226"/>
              <a:gd name="connsiteX58" fmla="*/ 4791466 w 9662615"/>
              <a:gd name="connsiteY58" fmla="*/ 1561324 h 1692226"/>
              <a:gd name="connsiteX59" fmla="*/ 4784247 w 9662615"/>
              <a:gd name="connsiteY59" fmla="*/ 1562342 h 1692226"/>
              <a:gd name="connsiteX60" fmla="*/ 4735334 w 9662615"/>
              <a:gd name="connsiteY60" fmla="*/ 1581778 h 1692226"/>
              <a:gd name="connsiteX61" fmla="*/ 4697562 w 9662615"/>
              <a:gd name="connsiteY61" fmla="*/ 1551206 h 1692226"/>
              <a:gd name="connsiteX62" fmla="*/ 4662664 w 9662615"/>
              <a:gd name="connsiteY62" fmla="*/ 1573162 h 1692226"/>
              <a:gd name="connsiteX63" fmla="*/ 4603028 w 9662615"/>
              <a:gd name="connsiteY63" fmla="*/ 1568821 h 1692226"/>
              <a:gd name="connsiteX64" fmla="*/ 4541612 w 9662615"/>
              <a:gd name="connsiteY64" fmla="*/ 1545262 h 1692226"/>
              <a:gd name="connsiteX65" fmla="*/ 4422155 w 9662615"/>
              <a:gd name="connsiteY65" fmla="*/ 1542059 h 1692226"/>
              <a:gd name="connsiteX66" fmla="*/ 4221826 w 9662615"/>
              <a:gd name="connsiteY66" fmla="*/ 1508923 h 1692226"/>
              <a:gd name="connsiteX67" fmla="*/ 4096601 w 9662615"/>
              <a:gd name="connsiteY67" fmla="*/ 1521563 h 1692226"/>
              <a:gd name="connsiteX68" fmla="*/ 3970635 w 9662615"/>
              <a:gd name="connsiteY68" fmla="*/ 1544815 h 1692226"/>
              <a:gd name="connsiteX69" fmla="*/ 3833906 w 9662615"/>
              <a:gd name="connsiteY69" fmla="*/ 1516637 h 1692226"/>
              <a:gd name="connsiteX70" fmla="*/ 3696258 w 9662615"/>
              <a:gd name="connsiteY70" fmla="*/ 1537563 h 1692226"/>
              <a:gd name="connsiteX71" fmla="*/ 3594070 w 9662615"/>
              <a:gd name="connsiteY71" fmla="*/ 1509422 h 1692226"/>
              <a:gd name="connsiteX72" fmla="*/ 3565233 w 9662615"/>
              <a:gd name="connsiteY72" fmla="*/ 1515122 h 1692226"/>
              <a:gd name="connsiteX73" fmla="*/ 3560267 w 9662615"/>
              <a:gd name="connsiteY73" fmla="*/ 1516288 h 1692226"/>
              <a:gd name="connsiteX74" fmla="*/ 3540258 w 9662615"/>
              <a:gd name="connsiteY74" fmla="*/ 1516976 h 1692226"/>
              <a:gd name="connsiteX75" fmla="*/ 3534780 w 9662615"/>
              <a:gd name="connsiteY75" fmla="*/ 1522141 h 1692226"/>
              <a:gd name="connsiteX76" fmla="*/ 3504783 w 9662615"/>
              <a:gd name="connsiteY76" fmla="*/ 1526739 h 1692226"/>
              <a:gd name="connsiteX77" fmla="*/ 3430805 w 9662615"/>
              <a:gd name="connsiteY77" fmla="*/ 1542521 h 1692226"/>
              <a:gd name="connsiteX78" fmla="*/ 3292707 w 9662615"/>
              <a:gd name="connsiteY78" fmla="*/ 1520490 h 1692226"/>
              <a:gd name="connsiteX79" fmla="*/ 3187872 w 9662615"/>
              <a:gd name="connsiteY79" fmla="*/ 1519991 h 1692226"/>
              <a:gd name="connsiteX80" fmla="*/ 3148026 w 9662615"/>
              <a:gd name="connsiteY80" fmla="*/ 1524777 h 1692226"/>
              <a:gd name="connsiteX81" fmla="*/ 3092394 w 9662615"/>
              <a:gd name="connsiteY81" fmla="*/ 1528115 h 1692226"/>
              <a:gd name="connsiteX82" fmla="*/ 2994200 w 9662615"/>
              <a:gd name="connsiteY82" fmla="*/ 1537857 h 1692226"/>
              <a:gd name="connsiteX83" fmla="*/ 2862301 w 9662615"/>
              <a:gd name="connsiteY83" fmla="*/ 1544250 h 1692226"/>
              <a:gd name="connsiteX84" fmla="*/ 2766335 w 9662615"/>
              <a:gd name="connsiteY84" fmla="*/ 1527662 h 1692226"/>
              <a:gd name="connsiteX85" fmla="*/ 2757836 w 9662615"/>
              <a:gd name="connsiteY85" fmla="*/ 1531371 h 1692226"/>
              <a:gd name="connsiteX86" fmla="*/ 2691555 w 9662615"/>
              <a:gd name="connsiteY86" fmla="*/ 1530283 h 1692226"/>
              <a:gd name="connsiteX87" fmla="*/ 2491676 w 9662615"/>
              <a:gd name="connsiteY87" fmla="*/ 1500859 h 1692226"/>
              <a:gd name="connsiteX88" fmla="*/ 2378036 w 9662615"/>
              <a:gd name="connsiteY88" fmla="*/ 1520645 h 1692226"/>
              <a:gd name="connsiteX89" fmla="*/ 2284269 w 9662615"/>
              <a:gd name="connsiteY89" fmla="*/ 1503068 h 1692226"/>
              <a:gd name="connsiteX90" fmla="*/ 2207104 w 9662615"/>
              <a:gd name="connsiteY90" fmla="*/ 1508888 h 1692226"/>
              <a:gd name="connsiteX91" fmla="*/ 2149226 w 9662615"/>
              <a:gd name="connsiteY91" fmla="*/ 1523409 h 1692226"/>
              <a:gd name="connsiteX92" fmla="*/ 2084783 w 9662615"/>
              <a:gd name="connsiteY92" fmla="*/ 1524245 h 1692226"/>
              <a:gd name="connsiteX93" fmla="*/ 2070075 w 9662615"/>
              <a:gd name="connsiteY93" fmla="*/ 1511285 h 1692226"/>
              <a:gd name="connsiteX94" fmla="*/ 2001057 w 9662615"/>
              <a:gd name="connsiteY94" fmla="*/ 1516449 h 1692226"/>
              <a:gd name="connsiteX95" fmla="*/ 1896330 w 9662615"/>
              <a:gd name="connsiteY95" fmla="*/ 1525725 h 1692226"/>
              <a:gd name="connsiteX96" fmla="*/ 1835994 w 9662615"/>
              <a:gd name="connsiteY96" fmla="*/ 1527678 h 1692226"/>
              <a:gd name="connsiteX97" fmla="*/ 1671119 w 9662615"/>
              <a:gd name="connsiteY97" fmla="*/ 1536701 h 1692226"/>
              <a:gd name="connsiteX98" fmla="*/ 1601337 w 9662615"/>
              <a:gd name="connsiteY98" fmla="*/ 1548552 h 1692226"/>
              <a:gd name="connsiteX99" fmla="*/ 1407755 w 9662615"/>
              <a:gd name="connsiteY99" fmla="*/ 1571444 h 1692226"/>
              <a:gd name="connsiteX100" fmla="*/ 1271994 w 9662615"/>
              <a:gd name="connsiteY100" fmla="*/ 1579471 h 1692226"/>
              <a:gd name="connsiteX101" fmla="*/ 1249226 w 9662615"/>
              <a:gd name="connsiteY101" fmla="*/ 1583140 h 1692226"/>
              <a:gd name="connsiteX102" fmla="*/ 1217719 w 9662615"/>
              <a:gd name="connsiteY102" fmla="*/ 1580863 h 1692226"/>
              <a:gd name="connsiteX103" fmla="*/ 1091432 w 9662615"/>
              <a:gd name="connsiteY103" fmla="*/ 1571003 h 1692226"/>
              <a:gd name="connsiteX104" fmla="*/ 992039 w 9662615"/>
              <a:gd name="connsiteY104" fmla="*/ 1556662 h 1692226"/>
              <a:gd name="connsiteX105" fmla="*/ 868264 w 9662615"/>
              <a:gd name="connsiteY105" fmla="*/ 1566392 h 1692226"/>
              <a:gd name="connsiteX106" fmla="*/ 792765 w 9662615"/>
              <a:gd name="connsiteY106" fmla="*/ 1563102 h 1692226"/>
              <a:gd name="connsiteX107" fmla="*/ 669055 w 9662615"/>
              <a:gd name="connsiteY107" fmla="*/ 1543638 h 1692226"/>
              <a:gd name="connsiteX108" fmla="*/ 506152 w 9662615"/>
              <a:gd name="connsiteY108" fmla="*/ 1549124 h 1692226"/>
              <a:gd name="connsiteX109" fmla="*/ 472797 w 9662615"/>
              <a:gd name="connsiteY109" fmla="*/ 1568904 h 1692226"/>
              <a:gd name="connsiteX110" fmla="*/ 427864 w 9662615"/>
              <a:gd name="connsiteY110" fmla="*/ 1580848 h 1692226"/>
              <a:gd name="connsiteX111" fmla="*/ 408381 w 9662615"/>
              <a:gd name="connsiteY111" fmla="*/ 1552940 h 1692226"/>
              <a:gd name="connsiteX112" fmla="*/ 267163 w 9662615"/>
              <a:gd name="connsiteY112" fmla="*/ 1531913 h 1692226"/>
              <a:gd name="connsiteX113" fmla="*/ 196644 w 9662615"/>
              <a:gd name="connsiteY113" fmla="*/ 1524565 h 1692226"/>
              <a:gd name="connsiteX114" fmla="*/ 86819 w 9662615"/>
              <a:gd name="connsiteY114" fmla="*/ 1519517 h 1692226"/>
              <a:gd name="connsiteX115" fmla="*/ 53369 w 9662615"/>
              <a:gd name="connsiteY115" fmla="*/ 1516853 h 1692226"/>
              <a:gd name="connsiteX116" fmla="*/ 2359 w 9662615"/>
              <a:gd name="connsiteY116" fmla="*/ 1515247 h 1692226"/>
              <a:gd name="connsiteX117" fmla="*/ 0 w 9662615"/>
              <a:gd name="connsiteY117" fmla="*/ 1514932 h 1692226"/>
              <a:gd name="connsiteX118" fmla="*/ 0 w 9662615"/>
              <a:gd name="connsiteY118" fmla="*/ 0 h 1692226"/>
              <a:gd name="connsiteX0" fmla="*/ 0 w 9662615"/>
              <a:gd name="connsiteY0" fmla="*/ 0 h 1692226"/>
              <a:gd name="connsiteX1" fmla="*/ 9662615 w 9662615"/>
              <a:gd name="connsiteY1" fmla="*/ 0 h 1692226"/>
              <a:gd name="connsiteX2" fmla="*/ 9662615 w 9662615"/>
              <a:gd name="connsiteY2" fmla="*/ 1280346 h 1692226"/>
              <a:gd name="connsiteX3" fmla="*/ 9658420 w 9662615"/>
              <a:gd name="connsiteY3" fmla="*/ 1280106 h 1692226"/>
              <a:gd name="connsiteX4" fmla="*/ 9469546 w 9662615"/>
              <a:gd name="connsiteY4" fmla="*/ 1289837 h 1692226"/>
              <a:gd name="connsiteX5" fmla="*/ 9385895 w 9662615"/>
              <a:gd name="connsiteY5" fmla="*/ 1269203 h 1692226"/>
              <a:gd name="connsiteX6" fmla="*/ 9144767 w 9662615"/>
              <a:gd name="connsiteY6" fmla="*/ 1264120 h 1692226"/>
              <a:gd name="connsiteX7" fmla="*/ 8837252 w 9662615"/>
              <a:gd name="connsiteY7" fmla="*/ 1350515 h 1692226"/>
              <a:gd name="connsiteX8" fmla="*/ 8705466 w 9662615"/>
              <a:gd name="connsiteY8" fmla="*/ 1342419 h 1692226"/>
              <a:gd name="connsiteX9" fmla="*/ 8652221 w 9662615"/>
              <a:gd name="connsiteY9" fmla="*/ 1326906 h 1692226"/>
              <a:gd name="connsiteX10" fmla="*/ 8632312 w 9662615"/>
              <a:gd name="connsiteY10" fmla="*/ 1326025 h 1692226"/>
              <a:gd name="connsiteX11" fmla="*/ 8591582 w 9662615"/>
              <a:gd name="connsiteY11" fmla="*/ 1341666 h 1692226"/>
              <a:gd name="connsiteX12" fmla="*/ 8537336 w 9662615"/>
              <a:gd name="connsiteY12" fmla="*/ 1341684 h 1692226"/>
              <a:gd name="connsiteX13" fmla="*/ 8472508 w 9662615"/>
              <a:gd name="connsiteY13" fmla="*/ 1363109 h 1692226"/>
              <a:gd name="connsiteX14" fmla="*/ 8258477 w 9662615"/>
              <a:gd name="connsiteY14" fmla="*/ 1370666 h 1692226"/>
              <a:gd name="connsiteX15" fmla="*/ 8197961 w 9662615"/>
              <a:gd name="connsiteY15" fmla="*/ 1392804 h 1692226"/>
              <a:gd name="connsiteX16" fmla="*/ 8171196 w 9662615"/>
              <a:gd name="connsiteY16" fmla="*/ 1397216 h 1692226"/>
              <a:gd name="connsiteX17" fmla="*/ 8127667 w 9662615"/>
              <a:gd name="connsiteY17" fmla="*/ 1418254 h 1692226"/>
              <a:gd name="connsiteX18" fmla="*/ 7974579 w 9662615"/>
              <a:gd name="connsiteY18" fmla="*/ 1383439 h 1692226"/>
              <a:gd name="connsiteX19" fmla="*/ 7768351 w 9662615"/>
              <a:gd name="connsiteY19" fmla="*/ 1395051 h 1692226"/>
              <a:gd name="connsiteX20" fmla="*/ 7635985 w 9662615"/>
              <a:gd name="connsiteY20" fmla="*/ 1386363 h 1692226"/>
              <a:gd name="connsiteX21" fmla="*/ 7466069 w 9662615"/>
              <a:gd name="connsiteY21" fmla="*/ 1377654 h 1692226"/>
              <a:gd name="connsiteX22" fmla="*/ 7355642 w 9662615"/>
              <a:gd name="connsiteY22" fmla="*/ 1407761 h 1692226"/>
              <a:gd name="connsiteX23" fmla="*/ 7151610 w 9662615"/>
              <a:gd name="connsiteY23" fmla="*/ 1397856 h 1692226"/>
              <a:gd name="connsiteX24" fmla="*/ 7082147 w 9662615"/>
              <a:gd name="connsiteY24" fmla="*/ 1406113 h 1692226"/>
              <a:gd name="connsiteX25" fmla="*/ 7014958 w 9662615"/>
              <a:gd name="connsiteY25" fmla="*/ 1396883 h 1692226"/>
              <a:gd name="connsiteX26" fmla="*/ 6907567 w 9662615"/>
              <a:gd name="connsiteY26" fmla="*/ 1419149 h 1692226"/>
              <a:gd name="connsiteX27" fmla="*/ 6748428 w 9662615"/>
              <a:gd name="connsiteY27" fmla="*/ 1420308 h 1692226"/>
              <a:gd name="connsiteX28" fmla="*/ 6654257 w 9662615"/>
              <a:gd name="connsiteY28" fmla="*/ 1424143 h 1692226"/>
              <a:gd name="connsiteX29" fmla="*/ 6620123 w 9662615"/>
              <a:gd name="connsiteY29" fmla="*/ 1430535 h 1692226"/>
              <a:gd name="connsiteX30" fmla="*/ 6571355 w 9662615"/>
              <a:gd name="connsiteY30" fmla="*/ 1436144 h 1692226"/>
              <a:gd name="connsiteX31" fmla="*/ 6486557 w 9662615"/>
              <a:gd name="connsiteY31" fmla="*/ 1449861 h 1692226"/>
              <a:gd name="connsiteX32" fmla="*/ 6370419 w 9662615"/>
              <a:gd name="connsiteY32" fmla="*/ 1461649 h 1692226"/>
              <a:gd name="connsiteX33" fmla="*/ 6278839 w 9662615"/>
              <a:gd name="connsiteY33" fmla="*/ 1449160 h 1692226"/>
              <a:gd name="connsiteX34" fmla="*/ 6272455 w 9662615"/>
              <a:gd name="connsiteY34" fmla="*/ 1453191 h 1692226"/>
              <a:gd name="connsiteX35" fmla="*/ 6212659 w 9662615"/>
              <a:gd name="connsiteY35" fmla="*/ 1454850 h 1692226"/>
              <a:gd name="connsiteX36" fmla="*/ 6069317 w 9662615"/>
              <a:gd name="connsiteY36" fmla="*/ 1445838 h 1692226"/>
              <a:gd name="connsiteX37" fmla="*/ 5878477 w 9662615"/>
              <a:gd name="connsiteY37" fmla="*/ 1439180 h 1692226"/>
              <a:gd name="connsiteX38" fmla="*/ 5838387 w 9662615"/>
              <a:gd name="connsiteY38" fmla="*/ 1444679 h 1692226"/>
              <a:gd name="connsiteX39" fmla="*/ 5771136 w 9662615"/>
              <a:gd name="connsiteY39" fmla="*/ 1453639 h 1692226"/>
              <a:gd name="connsiteX40" fmla="*/ 5724081 w 9662615"/>
              <a:gd name="connsiteY40" fmla="*/ 1470431 h 1692226"/>
              <a:gd name="connsiteX41" fmla="*/ 5666577 w 9662615"/>
              <a:gd name="connsiteY41" fmla="*/ 1473921 h 1692226"/>
              <a:gd name="connsiteX42" fmla="*/ 5649068 w 9662615"/>
              <a:gd name="connsiteY42" fmla="*/ 1461676 h 1692226"/>
              <a:gd name="connsiteX43" fmla="*/ 5588902 w 9662615"/>
              <a:gd name="connsiteY43" fmla="*/ 1469647 h 1692226"/>
              <a:gd name="connsiteX44" fmla="*/ 5498090 w 9662615"/>
              <a:gd name="connsiteY44" fmla="*/ 1483173 h 1692226"/>
              <a:gd name="connsiteX45" fmla="*/ 5444641 w 9662615"/>
              <a:gd name="connsiteY45" fmla="*/ 1487602 h 1692226"/>
              <a:gd name="connsiteX46" fmla="*/ 5299812 w 9662615"/>
              <a:gd name="connsiteY46" fmla="*/ 1503362 h 1692226"/>
              <a:gd name="connsiteX47" fmla="*/ 5213947 w 9662615"/>
              <a:gd name="connsiteY47" fmla="*/ 1516637 h 1692226"/>
              <a:gd name="connsiteX48" fmla="*/ 5090342 w 9662615"/>
              <a:gd name="connsiteY48" fmla="*/ 1546680 h 1692226"/>
              <a:gd name="connsiteX49" fmla="*/ 5129812 w 9662615"/>
              <a:gd name="connsiteY49" fmla="*/ 1521277 h 1692226"/>
              <a:gd name="connsiteX50" fmla="*/ 5059484 w 9662615"/>
              <a:gd name="connsiteY50" fmla="*/ 1546802 h 1692226"/>
              <a:gd name="connsiteX51" fmla="*/ 5038524 w 9662615"/>
              <a:gd name="connsiteY51" fmla="*/ 1545675 h 1692226"/>
              <a:gd name="connsiteX52" fmla="*/ 5026564 w 9662615"/>
              <a:gd name="connsiteY52" fmla="*/ 1545376 h 1692226"/>
              <a:gd name="connsiteX53" fmla="*/ 4969433 w 9662615"/>
              <a:gd name="connsiteY53" fmla="*/ 1550865 h 1692226"/>
              <a:gd name="connsiteX54" fmla="*/ 4921303 w 9662615"/>
              <a:gd name="connsiteY54" fmla="*/ 1575379 h 1692226"/>
              <a:gd name="connsiteX55" fmla="*/ 4871726 w 9662615"/>
              <a:gd name="connsiteY55" fmla="*/ 1570584 h 1692226"/>
              <a:gd name="connsiteX56" fmla="*/ 4847242 w 9662615"/>
              <a:gd name="connsiteY56" fmla="*/ 1664826 h 1692226"/>
              <a:gd name="connsiteX57" fmla="*/ 4809131 w 9662615"/>
              <a:gd name="connsiteY57" fmla="*/ 1692226 h 1692226"/>
              <a:gd name="connsiteX58" fmla="*/ 4791466 w 9662615"/>
              <a:gd name="connsiteY58" fmla="*/ 1561324 h 1692226"/>
              <a:gd name="connsiteX59" fmla="*/ 4784247 w 9662615"/>
              <a:gd name="connsiteY59" fmla="*/ 1562342 h 1692226"/>
              <a:gd name="connsiteX60" fmla="*/ 4735334 w 9662615"/>
              <a:gd name="connsiteY60" fmla="*/ 1581778 h 1692226"/>
              <a:gd name="connsiteX61" fmla="*/ 4697562 w 9662615"/>
              <a:gd name="connsiteY61" fmla="*/ 1551206 h 1692226"/>
              <a:gd name="connsiteX62" fmla="*/ 4662664 w 9662615"/>
              <a:gd name="connsiteY62" fmla="*/ 1573162 h 1692226"/>
              <a:gd name="connsiteX63" fmla="*/ 4603028 w 9662615"/>
              <a:gd name="connsiteY63" fmla="*/ 1568821 h 1692226"/>
              <a:gd name="connsiteX64" fmla="*/ 4541612 w 9662615"/>
              <a:gd name="connsiteY64" fmla="*/ 1545262 h 1692226"/>
              <a:gd name="connsiteX65" fmla="*/ 4422155 w 9662615"/>
              <a:gd name="connsiteY65" fmla="*/ 1542059 h 1692226"/>
              <a:gd name="connsiteX66" fmla="*/ 4221826 w 9662615"/>
              <a:gd name="connsiteY66" fmla="*/ 1508923 h 1692226"/>
              <a:gd name="connsiteX67" fmla="*/ 4096601 w 9662615"/>
              <a:gd name="connsiteY67" fmla="*/ 1521563 h 1692226"/>
              <a:gd name="connsiteX68" fmla="*/ 3970635 w 9662615"/>
              <a:gd name="connsiteY68" fmla="*/ 1544815 h 1692226"/>
              <a:gd name="connsiteX69" fmla="*/ 3833906 w 9662615"/>
              <a:gd name="connsiteY69" fmla="*/ 1516637 h 1692226"/>
              <a:gd name="connsiteX70" fmla="*/ 3696258 w 9662615"/>
              <a:gd name="connsiteY70" fmla="*/ 1537563 h 1692226"/>
              <a:gd name="connsiteX71" fmla="*/ 3594070 w 9662615"/>
              <a:gd name="connsiteY71" fmla="*/ 1509422 h 1692226"/>
              <a:gd name="connsiteX72" fmla="*/ 3565233 w 9662615"/>
              <a:gd name="connsiteY72" fmla="*/ 1515122 h 1692226"/>
              <a:gd name="connsiteX73" fmla="*/ 3560267 w 9662615"/>
              <a:gd name="connsiteY73" fmla="*/ 1516288 h 1692226"/>
              <a:gd name="connsiteX74" fmla="*/ 3540258 w 9662615"/>
              <a:gd name="connsiteY74" fmla="*/ 1516976 h 1692226"/>
              <a:gd name="connsiteX75" fmla="*/ 3534780 w 9662615"/>
              <a:gd name="connsiteY75" fmla="*/ 1522141 h 1692226"/>
              <a:gd name="connsiteX76" fmla="*/ 3504783 w 9662615"/>
              <a:gd name="connsiteY76" fmla="*/ 1526739 h 1692226"/>
              <a:gd name="connsiteX77" fmla="*/ 3430805 w 9662615"/>
              <a:gd name="connsiteY77" fmla="*/ 1542521 h 1692226"/>
              <a:gd name="connsiteX78" fmla="*/ 3292707 w 9662615"/>
              <a:gd name="connsiteY78" fmla="*/ 1520490 h 1692226"/>
              <a:gd name="connsiteX79" fmla="*/ 3187872 w 9662615"/>
              <a:gd name="connsiteY79" fmla="*/ 1519991 h 1692226"/>
              <a:gd name="connsiteX80" fmla="*/ 3148026 w 9662615"/>
              <a:gd name="connsiteY80" fmla="*/ 1524777 h 1692226"/>
              <a:gd name="connsiteX81" fmla="*/ 3092394 w 9662615"/>
              <a:gd name="connsiteY81" fmla="*/ 1528115 h 1692226"/>
              <a:gd name="connsiteX82" fmla="*/ 2994200 w 9662615"/>
              <a:gd name="connsiteY82" fmla="*/ 1537857 h 1692226"/>
              <a:gd name="connsiteX83" fmla="*/ 2862301 w 9662615"/>
              <a:gd name="connsiteY83" fmla="*/ 1544250 h 1692226"/>
              <a:gd name="connsiteX84" fmla="*/ 2766335 w 9662615"/>
              <a:gd name="connsiteY84" fmla="*/ 1527662 h 1692226"/>
              <a:gd name="connsiteX85" fmla="*/ 2757836 w 9662615"/>
              <a:gd name="connsiteY85" fmla="*/ 1531371 h 1692226"/>
              <a:gd name="connsiteX86" fmla="*/ 2691555 w 9662615"/>
              <a:gd name="connsiteY86" fmla="*/ 1530283 h 1692226"/>
              <a:gd name="connsiteX87" fmla="*/ 2491676 w 9662615"/>
              <a:gd name="connsiteY87" fmla="*/ 1500859 h 1692226"/>
              <a:gd name="connsiteX88" fmla="*/ 2378036 w 9662615"/>
              <a:gd name="connsiteY88" fmla="*/ 1520645 h 1692226"/>
              <a:gd name="connsiteX89" fmla="*/ 2284269 w 9662615"/>
              <a:gd name="connsiteY89" fmla="*/ 1503068 h 1692226"/>
              <a:gd name="connsiteX90" fmla="*/ 2207104 w 9662615"/>
              <a:gd name="connsiteY90" fmla="*/ 1508888 h 1692226"/>
              <a:gd name="connsiteX91" fmla="*/ 2149226 w 9662615"/>
              <a:gd name="connsiteY91" fmla="*/ 1523409 h 1692226"/>
              <a:gd name="connsiteX92" fmla="*/ 2084783 w 9662615"/>
              <a:gd name="connsiteY92" fmla="*/ 1524245 h 1692226"/>
              <a:gd name="connsiteX93" fmla="*/ 2070075 w 9662615"/>
              <a:gd name="connsiteY93" fmla="*/ 1511285 h 1692226"/>
              <a:gd name="connsiteX94" fmla="*/ 2001057 w 9662615"/>
              <a:gd name="connsiteY94" fmla="*/ 1516449 h 1692226"/>
              <a:gd name="connsiteX95" fmla="*/ 1896330 w 9662615"/>
              <a:gd name="connsiteY95" fmla="*/ 1525725 h 1692226"/>
              <a:gd name="connsiteX96" fmla="*/ 1835994 w 9662615"/>
              <a:gd name="connsiteY96" fmla="*/ 1527678 h 1692226"/>
              <a:gd name="connsiteX97" fmla="*/ 1671119 w 9662615"/>
              <a:gd name="connsiteY97" fmla="*/ 1536701 h 1692226"/>
              <a:gd name="connsiteX98" fmla="*/ 1601337 w 9662615"/>
              <a:gd name="connsiteY98" fmla="*/ 1548552 h 1692226"/>
              <a:gd name="connsiteX99" fmla="*/ 1407755 w 9662615"/>
              <a:gd name="connsiteY99" fmla="*/ 1571444 h 1692226"/>
              <a:gd name="connsiteX100" fmla="*/ 1271994 w 9662615"/>
              <a:gd name="connsiteY100" fmla="*/ 1579471 h 1692226"/>
              <a:gd name="connsiteX101" fmla="*/ 1249226 w 9662615"/>
              <a:gd name="connsiteY101" fmla="*/ 1583140 h 1692226"/>
              <a:gd name="connsiteX102" fmla="*/ 1217719 w 9662615"/>
              <a:gd name="connsiteY102" fmla="*/ 1580863 h 1692226"/>
              <a:gd name="connsiteX103" fmla="*/ 1091432 w 9662615"/>
              <a:gd name="connsiteY103" fmla="*/ 1571003 h 1692226"/>
              <a:gd name="connsiteX104" fmla="*/ 992039 w 9662615"/>
              <a:gd name="connsiteY104" fmla="*/ 1556662 h 1692226"/>
              <a:gd name="connsiteX105" fmla="*/ 868264 w 9662615"/>
              <a:gd name="connsiteY105" fmla="*/ 1566392 h 1692226"/>
              <a:gd name="connsiteX106" fmla="*/ 792765 w 9662615"/>
              <a:gd name="connsiteY106" fmla="*/ 1563102 h 1692226"/>
              <a:gd name="connsiteX107" fmla="*/ 669055 w 9662615"/>
              <a:gd name="connsiteY107" fmla="*/ 1543638 h 1692226"/>
              <a:gd name="connsiteX108" fmla="*/ 506152 w 9662615"/>
              <a:gd name="connsiteY108" fmla="*/ 1549124 h 1692226"/>
              <a:gd name="connsiteX109" fmla="*/ 472797 w 9662615"/>
              <a:gd name="connsiteY109" fmla="*/ 1568904 h 1692226"/>
              <a:gd name="connsiteX110" fmla="*/ 427864 w 9662615"/>
              <a:gd name="connsiteY110" fmla="*/ 1580848 h 1692226"/>
              <a:gd name="connsiteX111" fmla="*/ 408381 w 9662615"/>
              <a:gd name="connsiteY111" fmla="*/ 1552940 h 1692226"/>
              <a:gd name="connsiteX112" fmla="*/ 267163 w 9662615"/>
              <a:gd name="connsiteY112" fmla="*/ 1531913 h 1692226"/>
              <a:gd name="connsiteX113" fmla="*/ 196644 w 9662615"/>
              <a:gd name="connsiteY113" fmla="*/ 1524565 h 1692226"/>
              <a:gd name="connsiteX114" fmla="*/ 86819 w 9662615"/>
              <a:gd name="connsiteY114" fmla="*/ 1519517 h 1692226"/>
              <a:gd name="connsiteX115" fmla="*/ 53369 w 9662615"/>
              <a:gd name="connsiteY115" fmla="*/ 1516853 h 1692226"/>
              <a:gd name="connsiteX116" fmla="*/ 2359 w 9662615"/>
              <a:gd name="connsiteY116" fmla="*/ 1515247 h 1692226"/>
              <a:gd name="connsiteX117" fmla="*/ 0 w 9662615"/>
              <a:gd name="connsiteY117" fmla="*/ 1514932 h 1692226"/>
              <a:gd name="connsiteX118" fmla="*/ 0 w 9662615"/>
              <a:gd name="connsiteY118" fmla="*/ 0 h 1692226"/>
              <a:gd name="connsiteX0" fmla="*/ 0 w 9662615"/>
              <a:gd name="connsiteY0" fmla="*/ 0 h 1692226"/>
              <a:gd name="connsiteX1" fmla="*/ 9662615 w 9662615"/>
              <a:gd name="connsiteY1" fmla="*/ 0 h 1692226"/>
              <a:gd name="connsiteX2" fmla="*/ 9662615 w 9662615"/>
              <a:gd name="connsiteY2" fmla="*/ 1280346 h 1692226"/>
              <a:gd name="connsiteX3" fmla="*/ 9658420 w 9662615"/>
              <a:gd name="connsiteY3" fmla="*/ 1280106 h 1692226"/>
              <a:gd name="connsiteX4" fmla="*/ 9469546 w 9662615"/>
              <a:gd name="connsiteY4" fmla="*/ 1289837 h 1692226"/>
              <a:gd name="connsiteX5" fmla="*/ 9385895 w 9662615"/>
              <a:gd name="connsiteY5" fmla="*/ 1269203 h 1692226"/>
              <a:gd name="connsiteX6" fmla="*/ 9144767 w 9662615"/>
              <a:gd name="connsiteY6" fmla="*/ 1264120 h 1692226"/>
              <a:gd name="connsiteX7" fmla="*/ 8837252 w 9662615"/>
              <a:gd name="connsiteY7" fmla="*/ 1350515 h 1692226"/>
              <a:gd name="connsiteX8" fmla="*/ 8705466 w 9662615"/>
              <a:gd name="connsiteY8" fmla="*/ 1342419 h 1692226"/>
              <a:gd name="connsiteX9" fmla="*/ 8652221 w 9662615"/>
              <a:gd name="connsiteY9" fmla="*/ 1326906 h 1692226"/>
              <a:gd name="connsiteX10" fmla="*/ 8632312 w 9662615"/>
              <a:gd name="connsiteY10" fmla="*/ 1326025 h 1692226"/>
              <a:gd name="connsiteX11" fmla="*/ 8591582 w 9662615"/>
              <a:gd name="connsiteY11" fmla="*/ 1341666 h 1692226"/>
              <a:gd name="connsiteX12" fmla="*/ 8537336 w 9662615"/>
              <a:gd name="connsiteY12" fmla="*/ 1341684 h 1692226"/>
              <a:gd name="connsiteX13" fmla="*/ 8472508 w 9662615"/>
              <a:gd name="connsiteY13" fmla="*/ 1363109 h 1692226"/>
              <a:gd name="connsiteX14" fmla="*/ 8258477 w 9662615"/>
              <a:gd name="connsiteY14" fmla="*/ 1370666 h 1692226"/>
              <a:gd name="connsiteX15" fmla="*/ 8197961 w 9662615"/>
              <a:gd name="connsiteY15" fmla="*/ 1392804 h 1692226"/>
              <a:gd name="connsiteX16" fmla="*/ 8171196 w 9662615"/>
              <a:gd name="connsiteY16" fmla="*/ 1397216 h 1692226"/>
              <a:gd name="connsiteX17" fmla="*/ 8127667 w 9662615"/>
              <a:gd name="connsiteY17" fmla="*/ 1418254 h 1692226"/>
              <a:gd name="connsiteX18" fmla="*/ 7974579 w 9662615"/>
              <a:gd name="connsiteY18" fmla="*/ 1383439 h 1692226"/>
              <a:gd name="connsiteX19" fmla="*/ 7768351 w 9662615"/>
              <a:gd name="connsiteY19" fmla="*/ 1395051 h 1692226"/>
              <a:gd name="connsiteX20" fmla="*/ 7635985 w 9662615"/>
              <a:gd name="connsiteY20" fmla="*/ 1386363 h 1692226"/>
              <a:gd name="connsiteX21" fmla="*/ 7466069 w 9662615"/>
              <a:gd name="connsiteY21" fmla="*/ 1377654 h 1692226"/>
              <a:gd name="connsiteX22" fmla="*/ 7355642 w 9662615"/>
              <a:gd name="connsiteY22" fmla="*/ 1407761 h 1692226"/>
              <a:gd name="connsiteX23" fmla="*/ 7151610 w 9662615"/>
              <a:gd name="connsiteY23" fmla="*/ 1397856 h 1692226"/>
              <a:gd name="connsiteX24" fmla="*/ 7082147 w 9662615"/>
              <a:gd name="connsiteY24" fmla="*/ 1406113 h 1692226"/>
              <a:gd name="connsiteX25" fmla="*/ 7014958 w 9662615"/>
              <a:gd name="connsiteY25" fmla="*/ 1396883 h 1692226"/>
              <a:gd name="connsiteX26" fmla="*/ 6907567 w 9662615"/>
              <a:gd name="connsiteY26" fmla="*/ 1419149 h 1692226"/>
              <a:gd name="connsiteX27" fmla="*/ 6748428 w 9662615"/>
              <a:gd name="connsiteY27" fmla="*/ 1420308 h 1692226"/>
              <a:gd name="connsiteX28" fmla="*/ 6654257 w 9662615"/>
              <a:gd name="connsiteY28" fmla="*/ 1424143 h 1692226"/>
              <a:gd name="connsiteX29" fmla="*/ 6620123 w 9662615"/>
              <a:gd name="connsiteY29" fmla="*/ 1430535 h 1692226"/>
              <a:gd name="connsiteX30" fmla="*/ 6571355 w 9662615"/>
              <a:gd name="connsiteY30" fmla="*/ 1436144 h 1692226"/>
              <a:gd name="connsiteX31" fmla="*/ 6486557 w 9662615"/>
              <a:gd name="connsiteY31" fmla="*/ 1449861 h 1692226"/>
              <a:gd name="connsiteX32" fmla="*/ 6370419 w 9662615"/>
              <a:gd name="connsiteY32" fmla="*/ 1461649 h 1692226"/>
              <a:gd name="connsiteX33" fmla="*/ 6278839 w 9662615"/>
              <a:gd name="connsiteY33" fmla="*/ 1449160 h 1692226"/>
              <a:gd name="connsiteX34" fmla="*/ 6272455 w 9662615"/>
              <a:gd name="connsiteY34" fmla="*/ 1453191 h 1692226"/>
              <a:gd name="connsiteX35" fmla="*/ 6212659 w 9662615"/>
              <a:gd name="connsiteY35" fmla="*/ 1454850 h 1692226"/>
              <a:gd name="connsiteX36" fmla="*/ 6069317 w 9662615"/>
              <a:gd name="connsiteY36" fmla="*/ 1445838 h 1692226"/>
              <a:gd name="connsiteX37" fmla="*/ 5878477 w 9662615"/>
              <a:gd name="connsiteY37" fmla="*/ 1439180 h 1692226"/>
              <a:gd name="connsiteX38" fmla="*/ 5838387 w 9662615"/>
              <a:gd name="connsiteY38" fmla="*/ 1444679 h 1692226"/>
              <a:gd name="connsiteX39" fmla="*/ 5771136 w 9662615"/>
              <a:gd name="connsiteY39" fmla="*/ 1453639 h 1692226"/>
              <a:gd name="connsiteX40" fmla="*/ 5724081 w 9662615"/>
              <a:gd name="connsiteY40" fmla="*/ 1470431 h 1692226"/>
              <a:gd name="connsiteX41" fmla="*/ 5666577 w 9662615"/>
              <a:gd name="connsiteY41" fmla="*/ 1473921 h 1692226"/>
              <a:gd name="connsiteX42" fmla="*/ 5649068 w 9662615"/>
              <a:gd name="connsiteY42" fmla="*/ 1461676 h 1692226"/>
              <a:gd name="connsiteX43" fmla="*/ 5588902 w 9662615"/>
              <a:gd name="connsiteY43" fmla="*/ 1469647 h 1692226"/>
              <a:gd name="connsiteX44" fmla="*/ 5498090 w 9662615"/>
              <a:gd name="connsiteY44" fmla="*/ 1483173 h 1692226"/>
              <a:gd name="connsiteX45" fmla="*/ 5444641 w 9662615"/>
              <a:gd name="connsiteY45" fmla="*/ 1487602 h 1692226"/>
              <a:gd name="connsiteX46" fmla="*/ 5299812 w 9662615"/>
              <a:gd name="connsiteY46" fmla="*/ 1503362 h 1692226"/>
              <a:gd name="connsiteX47" fmla="*/ 5213947 w 9662615"/>
              <a:gd name="connsiteY47" fmla="*/ 1516637 h 1692226"/>
              <a:gd name="connsiteX48" fmla="*/ 5090342 w 9662615"/>
              <a:gd name="connsiteY48" fmla="*/ 1546680 h 1692226"/>
              <a:gd name="connsiteX49" fmla="*/ 5129812 w 9662615"/>
              <a:gd name="connsiteY49" fmla="*/ 1521277 h 1692226"/>
              <a:gd name="connsiteX50" fmla="*/ 5059484 w 9662615"/>
              <a:gd name="connsiteY50" fmla="*/ 1546802 h 1692226"/>
              <a:gd name="connsiteX51" fmla="*/ 5038524 w 9662615"/>
              <a:gd name="connsiteY51" fmla="*/ 1545675 h 1692226"/>
              <a:gd name="connsiteX52" fmla="*/ 5026564 w 9662615"/>
              <a:gd name="connsiteY52" fmla="*/ 1545376 h 1692226"/>
              <a:gd name="connsiteX53" fmla="*/ 4969433 w 9662615"/>
              <a:gd name="connsiteY53" fmla="*/ 1550865 h 1692226"/>
              <a:gd name="connsiteX54" fmla="*/ 4921303 w 9662615"/>
              <a:gd name="connsiteY54" fmla="*/ 1575379 h 1692226"/>
              <a:gd name="connsiteX55" fmla="*/ 4871726 w 9662615"/>
              <a:gd name="connsiteY55" fmla="*/ 1570584 h 1692226"/>
              <a:gd name="connsiteX56" fmla="*/ 4847242 w 9662615"/>
              <a:gd name="connsiteY56" fmla="*/ 1621094 h 1692226"/>
              <a:gd name="connsiteX57" fmla="*/ 4809131 w 9662615"/>
              <a:gd name="connsiteY57" fmla="*/ 1692226 h 1692226"/>
              <a:gd name="connsiteX58" fmla="*/ 4791466 w 9662615"/>
              <a:gd name="connsiteY58" fmla="*/ 1561324 h 1692226"/>
              <a:gd name="connsiteX59" fmla="*/ 4784247 w 9662615"/>
              <a:gd name="connsiteY59" fmla="*/ 1562342 h 1692226"/>
              <a:gd name="connsiteX60" fmla="*/ 4735334 w 9662615"/>
              <a:gd name="connsiteY60" fmla="*/ 1581778 h 1692226"/>
              <a:gd name="connsiteX61" fmla="*/ 4697562 w 9662615"/>
              <a:gd name="connsiteY61" fmla="*/ 1551206 h 1692226"/>
              <a:gd name="connsiteX62" fmla="*/ 4662664 w 9662615"/>
              <a:gd name="connsiteY62" fmla="*/ 1573162 h 1692226"/>
              <a:gd name="connsiteX63" fmla="*/ 4603028 w 9662615"/>
              <a:gd name="connsiteY63" fmla="*/ 1568821 h 1692226"/>
              <a:gd name="connsiteX64" fmla="*/ 4541612 w 9662615"/>
              <a:gd name="connsiteY64" fmla="*/ 1545262 h 1692226"/>
              <a:gd name="connsiteX65" fmla="*/ 4422155 w 9662615"/>
              <a:gd name="connsiteY65" fmla="*/ 1542059 h 1692226"/>
              <a:gd name="connsiteX66" fmla="*/ 4221826 w 9662615"/>
              <a:gd name="connsiteY66" fmla="*/ 1508923 h 1692226"/>
              <a:gd name="connsiteX67" fmla="*/ 4096601 w 9662615"/>
              <a:gd name="connsiteY67" fmla="*/ 1521563 h 1692226"/>
              <a:gd name="connsiteX68" fmla="*/ 3970635 w 9662615"/>
              <a:gd name="connsiteY68" fmla="*/ 1544815 h 1692226"/>
              <a:gd name="connsiteX69" fmla="*/ 3833906 w 9662615"/>
              <a:gd name="connsiteY69" fmla="*/ 1516637 h 1692226"/>
              <a:gd name="connsiteX70" fmla="*/ 3696258 w 9662615"/>
              <a:gd name="connsiteY70" fmla="*/ 1537563 h 1692226"/>
              <a:gd name="connsiteX71" fmla="*/ 3594070 w 9662615"/>
              <a:gd name="connsiteY71" fmla="*/ 1509422 h 1692226"/>
              <a:gd name="connsiteX72" fmla="*/ 3565233 w 9662615"/>
              <a:gd name="connsiteY72" fmla="*/ 1515122 h 1692226"/>
              <a:gd name="connsiteX73" fmla="*/ 3560267 w 9662615"/>
              <a:gd name="connsiteY73" fmla="*/ 1516288 h 1692226"/>
              <a:gd name="connsiteX74" fmla="*/ 3540258 w 9662615"/>
              <a:gd name="connsiteY74" fmla="*/ 1516976 h 1692226"/>
              <a:gd name="connsiteX75" fmla="*/ 3534780 w 9662615"/>
              <a:gd name="connsiteY75" fmla="*/ 1522141 h 1692226"/>
              <a:gd name="connsiteX76" fmla="*/ 3504783 w 9662615"/>
              <a:gd name="connsiteY76" fmla="*/ 1526739 h 1692226"/>
              <a:gd name="connsiteX77" fmla="*/ 3430805 w 9662615"/>
              <a:gd name="connsiteY77" fmla="*/ 1542521 h 1692226"/>
              <a:gd name="connsiteX78" fmla="*/ 3292707 w 9662615"/>
              <a:gd name="connsiteY78" fmla="*/ 1520490 h 1692226"/>
              <a:gd name="connsiteX79" fmla="*/ 3187872 w 9662615"/>
              <a:gd name="connsiteY79" fmla="*/ 1519991 h 1692226"/>
              <a:gd name="connsiteX80" fmla="*/ 3148026 w 9662615"/>
              <a:gd name="connsiteY80" fmla="*/ 1524777 h 1692226"/>
              <a:gd name="connsiteX81" fmla="*/ 3092394 w 9662615"/>
              <a:gd name="connsiteY81" fmla="*/ 1528115 h 1692226"/>
              <a:gd name="connsiteX82" fmla="*/ 2994200 w 9662615"/>
              <a:gd name="connsiteY82" fmla="*/ 1537857 h 1692226"/>
              <a:gd name="connsiteX83" fmla="*/ 2862301 w 9662615"/>
              <a:gd name="connsiteY83" fmla="*/ 1544250 h 1692226"/>
              <a:gd name="connsiteX84" fmla="*/ 2766335 w 9662615"/>
              <a:gd name="connsiteY84" fmla="*/ 1527662 h 1692226"/>
              <a:gd name="connsiteX85" fmla="*/ 2757836 w 9662615"/>
              <a:gd name="connsiteY85" fmla="*/ 1531371 h 1692226"/>
              <a:gd name="connsiteX86" fmla="*/ 2691555 w 9662615"/>
              <a:gd name="connsiteY86" fmla="*/ 1530283 h 1692226"/>
              <a:gd name="connsiteX87" fmla="*/ 2491676 w 9662615"/>
              <a:gd name="connsiteY87" fmla="*/ 1500859 h 1692226"/>
              <a:gd name="connsiteX88" fmla="*/ 2378036 w 9662615"/>
              <a:gd name="connsiteY88" fmla="*/ 1520645 h 1692226"/>
              <a:gd name="connsiteX89" fmla="*/ 2284269 w 9662615"/>
              <a:gd name="connsiteY89" fmla="*/ 1503068 h 1692226"/>
              <a:gd name="connsiteX90" fmla="*/ 2207104 w 9662615"/>
              <a:gd name="connsiteY90" fmla="*/ 1508888 h 1692226"/>
              <a:gd name="connsiteX91" fmla="*/ 2149226 w 9662615"/>
              <a:gd name="connsiteY91" fmla="*/ 1523409 h 1692226"/>
              <a:gd name="connsiteX92" fmla="*/ 2084783 w 9662615"/>
              <a:gd name="connsiteY92" fmla="*/ 1524245 h 1692226"/>
              <a:gd name="connsiteX93" fmla="*/ 2070075 w 9662615"/>
              <a:gd name="connsiteY93" fmla="*/ 1511285 h 1692226"/>
              <a:gd name="connsiteX94" fmla="*/ 2001057 w 9662615"/>
              <a:gd name="connsiteY94" fmla="*/ 1516449 h 1692226"/>
              <a:gd name="connsiteX95" fmla="*/ 1896330 w 9662615"/>
              <a:gd name="connsiteY95" fmla="*/ 1525725 h 1692226"/>
              <a:gd name="connsiteX96" fmla="*/ 1835994 w 9662615"/>
              <a:gd name="connsiteY96" fmla="*/ 1527678 h 1692226"/>
              <a:gd name="connsiteX97" fmla="*/ 1671119 w 9662615"/>
              <a:gd name="connsiteY97" fmla="*/ 1536701 h 1692226"/>
              <a:gd name="connsiteX98" fmla="*/ 1601337 w 9662615"/>
              <a:gd name="connsiteY98" fmla="*/ 1548552 h 1692226"/>
              <a:gd name="connsiteX99" fmla="*/ 1407755 w 9662615"/>
              <a:gd name="connsiteY99" fmla="*/ 1571444 h 1692226"/>
              <a:gd name="connsiteX100" fmla="*/ 1271994 w 9662615"/>
              <a:gd name="connsiteY100" fmla="*/ 1579471 h 1692226"/>
              <a:gd name="connsiteX101" fmla="*/ 1249226 w 9662615"/>
              <a:gd name="connsiteY101" fmla="*/ 1583140 h 1692226"/>
              <a:gd name="connsiteX102" fmla="*/ 1217719 w 9662615"/>
              <a:gd name="connsiteY102" fmla="*/ 1580863 h 1692226"/>
              <a:gd name="connsiteX103" fmla="*/ 1091432 w 9662615"/>
              <a:gd name="connsiteY103" fmla="*/ 1571003 h 1692226"/>
              <a:gd name="connsiteX104" fmla="*/ 992039 w 9662615"/>
              <a:gd name="connsiteY104" fmla="*/ 1556662 h 1692226"/>
              <a:gd name="connsiteX105" fmla="*/ 868264 w 9662615"/>
              <a:gd name="connsiteY105" fmla="*/ 1566392 h 1692226"/>
              <a:gd name="connsiteX106" fmla="*/ 792765 w 9662615"/>
              <a:gd name="connsiteY106" fmla="*/ 1563102 h 1692226"/>
              <a:gd name="connsiteX107" fmla="*/ 669055 w 9662615"/>
              <a:gd name="connsiteY107" fmla="*/ 1543638 h 1692226"/>
              <a:gd name="connsiteX108" fmla="*/ 506152 w 9662615"/>
              <a:gd name="connsiteY108" fmla="*/ 1549124 h 1692226"/>
              <a:gd name="connsiteX109" fmla="*/ 472797 w 9662615"/>
              <a:gd name="connsiteY109" fmla="*/ 1568904 h 1692226"/>
              <a:gd name="connsiteX110" fmla="*/ 427864 w 9662615"/>
              <a:gd name="connsiteY110" fmla="*/ 1580848 h 1692226"/>
              <a:gd name="connsiteX111" fmla="*/ 408381 w 9662615"/>
              <a:gd name="connsiteY111" fmla="*/ 1552940 h 1692226"/>
              <a:gd name="connsiteX112" fmla="*/ 267163 w 9662615"/>
              <a:gd name="connsiteY112" fmla="*/ 1531913 h 1692226"/>
              <a:gd name="connsiteX113" fmla="*/ 196644 w 9662615"/>
              <a:gd name="connsiteY113" fmla="*/ 1524565 h 1692226"/>
              <a:gd name="connsiteX114" fmla="*/ 86819 w 9662615"/>
              <a:gd name="connsiteY114" fmla="*/ 1519517 h 1692226"/>
              <a:gd name="connsiteX115" fmla="*/ 53369 w 9662615"/>
              <a:gd name="connsiteY115" fmla="*/ 1516853 h 1692226"/>
              <a:gd name="connsiteX116" fmla="*/ 2359 w 9662615"/>
              <a:gd name="connsiteY116" fmla="*/ 1515247 h 1692226"/>
              <a:gd name="connsiteX117" fmla="*/ 0 w 9662615"/>
              <a:gd name="connsiteY117" fmla="*/ 1514932 h 1692226"/>
              <a:gd name="connsiteX118" fmla="*/ 0 w 9662615"/>
              <a:gd name="connsiteY118" fmla="*/ 0 h 1692226"/>
              <a:gd name="connsiteX0" fmla="*/ 0 w 9662615"/>
              <a:gd name="connsiteY0" fmla="*/ 0 h 1621094"/>
              <a:gd name="connsiteX1" fmla="*/ 9662615 w 9662615"/>
              <a:gd name="connsiteY1" fmla="*/ 0 h 1621094"/>
              <a:gd name="connsiteX2" fmla="*/ 9662615 w 9662615"/>
              <a:gd name="connsiteY2" fmla="*/ 1280346 h 1621094"/>
              <a:gd name="connsiteX3" fmla="*/ 9658420 w 9662615"/>
              <a:gd name="connsiteY3" fmla="*/ 1280106 h 1621094"/>
              <a:gd name="connsiteX4" fmla="*/ 9469546 w 9662615"/>
              <a:gd name="connsiteY4" fmla="*/ 1289837 h 1621094"/>
              <a:gd name="connsiteX5" fmla="*/ 9385895 w 9662615"/>
              <a:gd name="connsiteY5" fmla="*/ 1269203 h 1621094"/>
              <a:gd name="connsiteX6" fmla="*/ 9144767 w 9662615"/>
              <a:gd name="connsiteY6" fmla="*/ 1264120 h 1621094"/>
              <a:gd name="connsiteX7" fmla="*/ 8837252 w 9662615"/>
              <a:gd name="connsiteY7" fmla="*/ 1350515 h 1621094"/>
              <a:gd name="connsiteX8" fmla="*/ 8705466 w 9662615"/>
              <a:gd name="connsiteY8" fmla="*/ 1342419 h 1621094"/>
              <a:gd name="connsiteX9" fmla="*/ 8652221 w 9662615"/>
              <a:gd name="connsiteY9" fmla="*/ 1326906 h 1621094"/>
              <a:gd name="connsiteX10" fmla="*/ 8632312 w 9662615"/>
              <a:gd name="connsiteY10" fmla="*/ 1326025 h 1621094"/>
              <a:gd name="connsiteX11" fmla="*/ 8591582 w 9662615"/>
              <a:gd name="connsiteY11" fmla="*/ 1341666 h 1621094"/>
              <a:gd name="connsiteX12" fmla="*/ 8537336 w 9662615"/>
              <a:gd name="connsiteY12" fmla="*/ 1341684 h 1621094"/>
              <a:gd name="connsiteX13" fmla="*/ 8472508 w 9662615"/>
              <a:gd name="connsiteY13" fmla="*/ 1363109 h 1621094"/>
              <a:gd name="connsiteX14" fmla="*/ 8258477 w 9662615"/>
              <a:gd name="connsiteY14" fmla="*/ 1370666 h 1621094"/>
              <a:gd name="connsiteX15" fmla="*/ 8197961 w 9662615"/>
              <a:gd name="connsiteY15" fmla="*/ 1392804 h 1621094"/>
              <a:gd name="connsiteX16" fmla="*/ 8171196 w 9662615"/>
              <a:gd name="connsiteY16" fmla="*/ 1397216 h 1621094"/>
              <a:gd name="connsiteX17" fmla="*/ 8127667 w 9662615"/>
              <a:gd name="connsiteY17" fmla="*/ 1418254 h 1621094"/>
              <a:gd name="connsiteX18" fmla="*/ 7974579 w 9662615"/>
              <a:gd name="connsiteY18" fmla="*/ 1383439 h 1621094"/>
              <a:gd name="connsiteX19" fmla="*/ 7768351 w 9662615"/>
              <a:gd name="connsiteY19" fmla="*/ 1395051 h 1621094"/>
              <a:gd name="connsiteX20" fmla="*/ 7635985 w 9662615"/>
              <a:gd name="connsiteY20" fmla="*/ 1386363 h 1621094"/>
              <a:gd name="connsiteX21" fmla="*/ 7466069 w 9662615"/>
              <a:gd name="connsiteY21" fmla="*/ 1377654 h 1621094"/>
              <a:gd name="connsiteX22" fmla="*/ 7355642 w 9662615"/>
              <a:gd name="connsiteY22" fmla="*/ 1407761 h 1621094"/>
              <a:gd name="connsiteX23" fmla="*/ 7151610 w 9662615"/>
              <a:gd name="connsiteY23" fmla="*/ 1397856 h 1621094"/>
              <a:gd name="connsiteX24" fmla="*/ 7082147 w 9662615"/>
              <a:gd name="connsiteY24" fmla="*/ 1406113 h 1621094"/>
              <a:gd name="connsiteX25" fmla="*/ 7014958 w 9662615"/>
              <a:gd name="connsiteY25" fmla="*/ 1396883 h 1621094"/>
              <a:gd name="connsiteX26" fmla="*/ 6907567 w 9662615"/>
              <a:gd name="connsiteY26" fmla="*/ 1419149 h 1621094"/>
              <a:gd name="connsiteX27" fmla="*/ 6748428 w 9662615"/>
              <a:gd name="connsiteY27" fmla="*/ 1420308 h 1621094"/>
              <a:gd name="connsiteX28" fmla="*/ 6654257 w 9662615"/>
              <a:gd name="connsiteY28" fmla="*/ 1424143 h 1621094"/>
              <a:gd name="connsiteX29" fmla="*/ 6620123 w 9662615"/>
              <a:gd name="connsiteY29" fmla="*/ 1430535 h 1621094"/>
              <a:gd name="connsiteX30" fmla="*/ 6571355 w 9662615"/>
              <a:gd name="connsiteY30" fmla="*/ 1436144 h 1621094"/>
              <a:gd name="connsiteX31" fmla="*/ 6486557 w 9662615"/>
              <a:gd name="connsiteY31" fmla="*/ 1449861 h 1621094"/>
              <a:gd name="connsiteX32" fmla="*/ 6370419 w 9662615"/>
              <a:gd name="connsiteY32" fmla="*/ 1461649 h 1621094"/>
              <a:gd name="connsiteX33" fmla="*/ 6278839 w 9662615"/>
              <a:gd name="connsiteY33" fmla="*/ 1449160 h 1621094"/>
              <a:gd name="connsiteX34" fmla="*/ 6272455 w 9662615"/>
              <a:gd name="connsiteY34" fmla="*/ 1453191 h 1621094"/>
              <a:gd name="connsiteX35" fmla="*/ 6212659 w 9662615"/>
              <a:gd name="connsiteY35" fmla="*/ 1454850 h 1621094"/>
              <a:gd name="connsiteX36" fmla="*/ 6069317 w 9662615"/>
              <a:gd name="connsiteY36" fmla="*/ 1445838 h 1621094"/>
              <a:gd name="connsiteX37" fmla="*/ 5878477 w 9662615"/>
              <a:gd name="connsiteY37" fmla="*/ 1439180 h 1621094"/>
              <a:gd name="connsiteX38" fmla="*/ 5838387 w 9662615"/>
              <a:gd name="connsiteY38" fmla="*/ 1444679 h 1621094"/>
              <a:gd name="connsiteX39" fmla="*/ 5771136 w 9662615"/>
              <a:gd name="connsiteY39" fmla="*/ 1453639 h 1621094"/>
              <a:gd name="connsiteX40" fmla="*/ 5724081 w 9662615"/>
              <a:gd name="connsiteY40" fmla="*/ 1470431 h 1621094"/>
              <a:gd name="connsiteX41" fmla="*/ 5666577 w 9662615"/>
              <a:gd name="connsiteY41" fmla="*/ 1473921 h 1621094"/>
              <a:gd name="connsiteX42" fmla="*/ 5649068 w 9662615"/>
              <a:gd name="connsiteY42" fmla="*/ 1461676 h 1621094"/>
              <a:gd name="connsiteX43" fmla="*/ 5588902 w 9662615"/>
              <a:gd name="connsiteY43" fmla="*/ 1469647 h 1621094"/>
              <a:gd name="connsiteX44" fmla="*/ 5498090 w 9662615"/>
              <a:gd name="connsiteY44" fmla="*/ 1483173 h 1621094"/>
              <a:gd name="connsiteX45" fmla="*/ 5444641 w 9662615"/>
              <a:gd name="connsiteY45" fmla="*/ 1487602 h 1621094"/>
              <a:gd name="connsiteX46" fmla="*/ 5299812 w 9662615"/>
              <a:gd name="connsiteY46" fmla="*/ 1503362 h 1621094"/>
              <a:gd name="connsiteX47" fmla="*/ 5213947 w 9662615"/>
              <a:gd name="connsiteY47" fmla="*/ 1516637 h 1621094"/>
              <a:gd name="connsiteX48" fmla="*/ 5090342 w 9662615"/>
              <a:gd name="connsiteY48" fmla="*/ 1546680 h 1621094"/>
              <a:gd name="connsiteX49" fmla="*/ 5129812 w 9662615"/>
              <a:gd name="connsiteY49" fmla="*/ 1521277 h 1621094"/>
              <a:gd name="connsiteX50" fmla="*/ 5059484 w 9662615"/>
              <a:gd name="connsiteY50" fmla="*/ 1546802 h 1621094"/>
              <a:gd name="connsiteX51" fmla="*/ 5038524 w 9662615"/>
              <a:gd name="connsiteY51" fmla="*/ 1545675 h 1621094"/>
              <a:gd name="connsiteX52" fmla="*/ 5026564 w 9662615"/>
              <a:gd name="connsiteY52" fmla="*/ 1545376 h 1621094"/>
              <a:gd name="connsiteX53" fmla="*/ 4969433 w 9662615"/>
              <a:gd name="connsiteY53" fmla="*/ 1550865 h 1621094"/>
              <a:gd name="connsiteX54" fmla="*/ 4921303 w 9662615"/>
              <a:gd name="connsiteY54" fmla="*/ 1575379 h 1621094"/>
              <a:gd name="connsiteX55" fmla="*/ 4871726 w 9662615"/>
              <a:gd name="connsiteY55" fmla="*/ 1570584 h 1621094"/>
              <a:gd name="connsiteX56" fmla="*/ 4847242 w 9662615"/>
              <a:gd name="connsiteY56" fmla="*/ 1621094 h 1621094"/>
              <a:gd name="connsiteX57" fmla="*/ 4821058 w 9662615"/>
              <a:gd name="connsiteY57" fmla="*/ 1553078 h 1621094"/>
              <a:gd name="connsiteX58" fmla="*/ 4791466 w 9662615"/>
              <a:gd name="connsiteY58" fmla="*/ 1561324 h 1621094"/>
              <a:gd name="connsiteX59" fmla="*/ 4784247 w 9662615"/>
              <a:gd name="connsiteY59" fmla="*/ 1562342 h 1621094"/>
              <a:gd name="connsiteX60" fmla="*/ 4735334 w 9662615"/>
              <a:gd name="connsiteY60" fmla="*/ 1581778 h 1621094"/>
              <a:gd name="connsiteX61" fmla="*/ 4697562 w 9662615"/>
              <a:gd name="connsiteY61" fmla="*/ 1551206 h 1621094"/>
              <a:gd name="connsiteX62" fmla="*/ 4662664 w 9662615"/>
              <a:gd name="connsiteY62" fmla="*/ 1573162 h 1621094"/>
              <a:gd name="connsiteX63" fmla="*/ 4603028 w 9662615"/>
              <a:gd name="connsiteY63" fmla="*/ 1568821 h 1621094"/>
              <a:gd name="connsiteX64" fmla="*/ 4541612 w 9662615"/>
              <a:gd name="connsiteY64" fmla="*/ 1545262 h 1621094"/>
              <a:gd name="connsiteX65" fmla="*/ 4422155 w 9662615"/>
              <a:gd name="connsiteY65" fmla="*/ 1542059 h 1621094"/>
              <a:gd name="connsiteX66" fmla="*/ 4221826 w 9662615"/>
              <a:gd name="connsiteY66" fmla="*/ 1508923 h 1621094"/>
              <a:gd name="connsiteX67" fmla="*/ 4096601 w 9662615"/>
              <a:gd name="connsiteY67" fmla="*/ 1521563 h 1621094"/>
              <a:gd name="connsiteX68" fmla="*/ 3970635 w 9662615"/>
              <a:gd name="connsiteY68" fmla="*/ 1544815 h 1621094"/>
              <a:gd name="connsiteX69" fmla="*/ 3833906 w 9662615"/>
              <a:gd name="connsiteY69" fmla="*/ 1516637 h 1621094"/>
              <a:gd name="connsiteX70" fmla="*/ 3696258 w 9662615"/>
              <a:gd name="connsiteY70" fmla="*/ 1537563 h 1621094"/>
              <a:gd name="connsiteX71" fmla="*/ 3594070 w 9662615"/>
              <a:gd name="connsiteY71" fmla="*/ 1509422 h 1621094"/>
              <a:gd name="connsiteX72" fmla="*/ 3565233 w 9662615"/>
              <a:gd name="connsiteY72" fmla="*/ 1515122 h 1621094"/>
              <a:gd name="connsiteX73" fmla="*/ 3560267 w 9662615"/>
              <a:gd name="connsiteY73" fmla="*/ 1516288 h 1621094"/>
              <a:gd name="connsiteX74" fmla="*/ 3540258 w 9662615"/>
              <a:gd name="connsiteY74" fmla="*/ 1516976 h 1621094"/>
              <a:gd name="connsiteX75" fmla="*/ 3534780 w 9662615"/>
              <a:gd name="connsiteY75" fmla="*/ 1522141 h 1621094"/>
              <a:gd name="connsiteX76" fmla="*/ 3504783 w 9662615"/>
              <a:gd name="connsiteY76" fmla="*/ 1526739 h 1621094"/>
              <a:gd name="connsiteX77" fmla="*/ 3430805 w 9662615"/>
              <a:gd name="connsiteY77" fmla="*/ 1542521 h 1621094"/>
              <a:gd name="connsiteX78" fmla="*/ 3292707 w 9662615"/>
              <a:gd name="connsiteY78" fmla="*/ 1520490 h 1621094"/>
              <a:gd name="connsiteX79" fmla="*/ 3187872 w 9662615"/>
              <a:gd name="connsiteY79" fmla="*/ 1519991 h 1621094"/>
              <a:gd name="connsiteX80" fmla="*/ 3148026 w 9662615"/>
              <a:gd name="connsiteY80" fmla="*/ 1524777 h 1621094"/>
              <a:gd name="connsiteX81" fmla="*/ 3092394 w 9662615"/>
              <a:gd name="connsiteY81" fmla="*/ 1528115 h 1621094"/>
              <a:gd name="connsiteX82" fmla="*/ 2994200 w 9662615"/>
              <a:gd name="connsiteY82" fmla="*/ 1537857 h 1621094"/>
              <a:gd name="connsiteX83" fmla="*/ 2862301 w 9662615"/>
              <a:gd name="connsiteY83" fmla="*/ 1544250 h 1621094"/>
              <a:gd name="connsiteX84" fmla="*/ 2766335 w 9662615"/>
              <a:gd name="connsiteY84" fmla="*/ 1527662 h 1621094"/>
              <a:gd name="connsiteX85" fmla="*/ 2757836 w 9662615"/>
              <a:gd name="connsiteY85" fmla="*/ 1531371 h 1621094"/>
              <a:gd name="connsiteX86" fmla="*/ 2691555 w 9662615"/>
              <a:gd name="connsiteY86" fmla="*/ 1530283 h 1621094"/>
              <a:gd name="connsiteX87" fmla="*/ 2491676 w 9662615"/>
              <a:gd name="connsiteY87" fmla="*/ 1500859 h 1621094"/>
              <a:gd name="connsiteX88" fmla="*/ 2378036 w 9662615"/>
              <a:gd name="connsiteY88" fmla="*/ 1520645 h 1621094"/>
              <a:gd name="connsiteX89" fmla="*/ 2284269 w 9662615"/>
              <a:gd name="connsiteY89" fmla="*/ 1503068 h 1621094"/>
              <a:gd name="connsiteX90" fmla="*/ 2207104 w 9662615"/>
              <a:gd name="connsiteY90" fmla="*/ 1508888 h 1621094"/>
              <a:gd name="connsiteX91" fmla="*/ 2149226 w 9662615"/>
              <a:gd name="connsiteY91" fmla="*/ 1523409 h 1621094"/>
              <a:gd name="connsiteX92" fmla="*/ 2084783 w 9662615"/>
              <a:gd name="connsiteY92" fmla="*/ 1524245 h 1621094"/>
              <a:gd name="connsiteX93" fmla="*/ 2070075 w 9662615"/>
              <a:gd name="connsiteY93" fmla="*/ 1511285 h 1621094"/>
              <a:gd name="connsiteX94" fmla="*/ 2001057 w 9662615"/>
              <a:gd name="connsiteY94" fmla="*/ 1516449 h 1621094"/>
              <a:gd name="connsiteX95" fmla="*/ 1896330 w 9662615"/>
              <a:gd name="connsiteY95" fmla="*/ 1525725 h 1621094"/>
              <a:gd name="connsiteX96" fmla="*/ 1835994 w 9662615"/>
              <a:gd name="connsiteY96" fmla="*/ 1527678 h 1621094"/>
              <a:gd name="connsiteX97" fmla="*/ 1671119 w 9662615"/>
              <a:gd name="connsiteY97" fmla="*/ 1536701 h 1621094"/>
              <a:gd name="connsiteX98" fmla="*/ 1601337 w 9662615"/>
              <a:gd name="connsiteY98" fmla="*/ 1548552 h 1621094"/>
              <a:gd name="connsiteX99" fmla="*/ 1407755 w 9662615"/>
              <a:gd name="connsiteY99" fmla="*/ 1571444 h 1621094"/>
              <a:gd name="connsiteX100" fmla="*/ 1271994 w 9662615"/>
              <a:gd name="connsiteY100" fmla="*/ 1579471 h 1621094"/>
              <a:gd name="connsiteX101" fmla="*/ 1249226 w 9662615"/>
              <a:gd name="connsiteY101" fmla="*/ 1583140 h 1621094"/>
              <a:gd name="connsiteX102" fmla="*/ 1217719 w 9662615"/>
              <a:gd name="connsiteY102" fmla="*/ 1580863 h 1621094"/>
              <a:gd name="connsiteX103" fmla="*/ 1091432 w 9662615"/>
              <a:gd name="connsiteY103" fmla="*/ 1571003 h 1621094"/>
              <a:gd name="connsiteX104" fmla="*/ 992039 w 9662615"/>
              <a:gd name="connsiteY104" fmla="*/ 1556662 h 1621094"/>
              <a:gd name="connsiteX105" fmla="*/ 868264 w 9662615"/>
              <a:gd name="connsiteY105" fmla="*/ 1566392 h 1621094"/>
              <a:gd name="connsiteX106" fmla="*/ 792765 w 9662615"/>
              <a:gd name="connsiteY106" fmla="*/ 1563102 h 1621094"/>
              <a:gd name="connsiteX107" fmla="*/ 669055 w 9662615"/>
              <a:gd name="connsiteY107" fmla="*/ 1543638 h 1621094"/>
              <a:gd name="connsiteX108" fmla="*/ 506152 w 9662615"/>
              <a:gd name="connsiteY108" fmla="*/ 1549124 h 1621094"/>
              <a:gd name="connsiteX109" fmla="*/ 472797 w 9662615"/>
              <a:gd name="connsiteY109" fmla="*/ 1568904 h 1621094"/>
              <a:gd name="connsiteX110" fmla="*/ 427864 w 9662615"/>
              <a:gd name="connsiteY110" fmla="*/ 1580848 h 1621094"/>
              <a:gd name="connsiteX111" fmla="*/ 408381 w 9662615"/>
              <a:gd name="connsiteY111" fmla="*/ 1552940 h 1621094"/>
              <a:gd name="connsiteX112" fmla="*/ 267163 w 9662615"/>
              <a:gd name="connsiteY112" fmla="*/ 1531913 h 1621094"/>
              <a:gd name="connsiteX113" fmla="*/ 196644 w 9662615"/>
              <a:gd name="connsiteY113" fmla="*/ 1524565 h 1621094"/>
              <a:gd name="connsiteX114" fmla="*/ 86819 w 9662615"/>
              <a:gd name="connsiteY114" fmla="*/ 1519517 h 1621094"/>
              <a:gd name="connsiteX115" fmla="*/ 53369 w 9662615"/>
              <a:gd name="connsiteY115" fmla="*/ 1516853 h 1621094"/>
              <a:gd name="connsiteX116" fmla="*/ 2359 w 9662615"/>
              <a:gd name="connsiteY116" fmla="*/ 1515247 h 1621094"/>
              <a:gd name="connsiteX117" fmla="*/ 0 w 9662615"/>
              <a:gd name="connsiteY117" fmla="*/ 1514932 h 1621094"/>
              <a:gd name="connsiteX118" fmla="*/ 0 w 9662615"/>
              <a:gd name="connsiteY118" fmla="*/ 0 h 1621094"/>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1303 w 9662615"/>
              <a:gd name="connsiteY54" fmla="*/ 1575379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5334 w 9662615"/>
              <a:gd name="connsiteY60" fmla="*/ 1581778 h 1583140"/>
              <a:gd name="connsiteX61" fmla="*/ 4697562 w 9662615"/>
              <a:gd name="connsiteY61" fmla="*/ 1551206 h 1583140"/>
              <a:gd name="connsiteX62" fmla="*/ 4662664 w 9662615"/>
              <a:gd name="connsiteY62" fmla="*/ 1573162 h 1583140"/>
              <a:gd name="connsiteX63" fmla="*/ 4603028 w 9662615"/>
              <a:gd name="connsiteY63" fmla="*/ 1568821 h 1583140"/>
              <a:gd name="connsiteX64" fmla="*/ 4541612 w 9662615"/>
              <a:gd name="connsiteY64" fmla="*/ 1545262 h 1583140"/>
              <a:gd name="connsiteX65" fmla="*/ 4422155 w 9662615"/>
              <a:gd name="connsiteY65" fmla="*/ 1542059 h 1583140"/>
              <a:gd name="connsiteX66" fmla="*/ 4221826 w 9662615"/>
              <a:gd name="connsiteY66" fmla="*/ 1508923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5334 w 9662615"/>
              <a:gd name="connsiteY60" fmla="*/ 1581778 h 1583140"/>
              <a:gd name="connsiteX61" fmla="*/ 4697562 w 9662615"/>
              <a:gd name="connsiteY61" fmla="*/ 1551206 h 1583140"/>
              <a:gd name="connsiteX62" fmla="*/ 4662664 w 9662615"/>
              <a:gd name="connsiteY62" fmla="*/ 1573162 h 1583140"/>
              <a:gd name="connsiteX63" fmla="*/ 4603028 w 9662615"/>
              <a:gd name="connsiteY63" fmla="*/ 1568821 h 1583140"/>
              <a:gd name="connsiteX64" fmla="*/ 4541612 w 9662615"/>
              <a:gd name="connsiteY64" fmla="*/ 1545262 h 1583140"/>
              <a:gd name="connsiteX65" fmla="*/ 4422155 w 9662615"/>
              <a:gd name="connsiteY65" fmla="*/ 1542059 h 1583140"/>
              <a:gd name="connsiteX66" fmla="*/ 4221826 w 9662615"/>
              <a:gd name="connsiteY66" fmla="*/ 1508923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97680"/>
              <a:gd name="connsiteX1" fmla="*/ 9662615 w 9662615"/>
              <a:gd name="connsiteY1" fmla="*/ 0 h 1597680"/>
              <a:gd name="connsiteX2" fmla="*/ 9662615 w 9662615"/>
              <a:gd name="connsiteY2" fmla="*/ 1280346 h 1597680"/>
              <a:gd name="connsiteX3" fmla="*/ 9658420 w 9662615"/>
              <a:gd name="connsiteY3" fmla="*/ 1280106 h 1597680"/>
              <a:gd name="connsiteX4" fmla="*/ 9469546 w 9662615"/>
              <a:gd name="connsiteY4" fmla="*/ 1289837 h 1597680"/>
              <a:gd name="connsiteX5" fmla="*/ 9385895 w 9662615"/>
              <a:gd name="connsiteY5" fmla="*/ 1269203 h 1597680"/>
              <a:gd name="connsiteX6" fmla="*/ 9144767 w 9662615"/>
              <a:gd name="connsiteY6" fmla="*/ 1264120 h 1597680"/>
              <a:gd name="connsiteX7" fmla="*/ 8837252 w 9662615"/>
              <a:gd name="connsiteY7" fmla="*/ 1350515 h 1597680"/>
              <a:gd name="connsiteX8" fmla="*/ 8705466 w 9662615"/>
              <a:gd name="connsiteY8" fmla="*/ 1342419 h 1597680"/>
              <a:gd name="connsiteX9" fmla="*/ 8652221 w 9662615"/>
              <a:gd name="connsiteY9" fmla="*/ 1326906 h 1597680"/>
              <a:gd name="connsiteX10" fmla="*/ 8632312 w 9662615"/>
              <a:gd name="connsiteY10" fmla="*/ 1326025 h 1597680"/>
              <a:gd name="connsiteX11" fmla="*/ 8591582 w 9662615"/>
              <a:gd name="connsiteY11" fmla="*/ 1341666 h 1597680"/>
              <a:gd name="connsiteX12" fmla="*/ 8537336 w 9662615"/>
              <a:gd name="connsiteY12" fmla="*/ 1341684 h 1597680"/>
              <a:gd name="connsiteX13" fmla="*/ 8472508 w 9662615"/>
              <a:gd name="connsiteY13" fmla="*/ 1363109 h 1597680"/>
              <a:gd name="connsiteX14" fmla="*/ 8258477 w 9662615"/>
              <a:gd name="connsiteY14" fmla="*/ 1370666 h 1597680"/>
              <a:gd name="connsiteX15" fmla="*/ 8197961 w 9662615"/>
              <a:gd name="connsiteY15" fmla="*/ 1392804 h 1597680"/>
              <a:gd name="connsiteX16" fmla="*/ 8171196 w 9662615"/>
              <a:gd name="connsiteY16" fmla="*/ 1397216 h 1597680"/>
              <a:gd name="connsiteX17" fmla="*/ 8127667 w 9662615"/>
              <a:gd name="connsiteY17" fmla="*/ 1418254 h 1597680"/>
              <a:gd name="connsiteX18" fmla="*/ 7974579 w 9662615"/>
              <a:gd name="connsiteY18" fmla="*/ 1383439 h 1597680"/>
              <a:gd name="connsiteX19" fmla="*/ 7768351 w 9662615"/>
              <a:gd name="connsiteY19" fmla="*/ 1395051 h 1597680"/>
              <a:gd name="connsiteX20" fmla="*/ 7635985 w 9662615"/>
              <a:gd name="connsiteY20" fmla="*/ 1386363 h 1597680"/>
              <a:gd name="connsiteX21" fmla="*/ 7466069 w 9662615"/>
              <a:gd name="connsiteY21" fmla="*/ 1377654 h 1597680"/>
              <a:gd name="connsiteX22" fmla="*/ 7355642 w 9662615"/>
              <a:gd name="connsiteY22" fmla="*/ 1407761 h 1597680"/>
              <a:gd name="connsiteX23" fmla="*/ 7151610 w 9662615"/>
              <a:gd name="connsiteY23" fmla="*/ 1397856 h 1597680"/>
              <a:gd name="connsiteX24" fmla="*/ 7082147 w 9662615"/>
              <a:gd name="connsiteY24" fmla="*/ 1406113 h 1597680"/>
              <a:gd name="connsiteX25" fmla="*/ 7014958 w 9662615"/>
              <a:gd name="connsiteY25" fmla="*/ 1396883 h 1597680"/>
              <a:gd name="connsiteX26" fmla="*/ 6907567 w 9662615"/>
              <a:gd name="connsiteY26" fmla="*/ 1419149 h 1597680"/>
              <a:gd name="connsiteX27" fmla="*/ 6748428 w 9662615"/>
              <a:gd name="connsiteY27" fmla="*/ 1420308 h 1597680"/>
              <a:gd name="connsiteX28" fmla="*/ 6654257 w 9662615"/>
              <a:gd name="connsiteY28" fmla="*/ 1424143 h 1597680"/>
              <a:gd name="connsiteX29" fmla="*/ 6620123 w 9662615"/>
              <a:gd name="connsiteY29" fmla="*/ 1430535 h 1597680"/>
              <a:gd name="connsiteX30" fmla="*/ 6571355 w 9662615"/>
              <a:gd name="connsiteY30" fmla="*/ 1436144 h 1597680"/>
              <a:gd name="connsiteX31" fmla="*/ 6486557 w 9662615"/>
              <a:gd name="connsiteY31" fmla="*/ 1449861 h 1597680"/>
              <a:gd name="connsiteX32" fmla="*/ 6370419 w 9662615"/>
              <a:gd name="connsiteY32" fmla="*/ 1461649 h 1597680"/>
              <a:gd name="connsiteX33" fmla="*/ 6278839 w 9662615"/>
              <a:gd name="connsiteY33" fmla="*/ 1449160 h 1597680"/>
              <a:gd name="connsiteX34" fmla="*/ 6272455 w 9662615"/>
              <a:gd name="connsiteY34" fmla="*/ 1453191 h 1597680"/>
              <a:gd name="connsiteX35" fmla="*/ 6212659 w 9662615"/>
              <a:gd name="connsiteY35" fmla="*/ 1454850 h 1597680"/>
              <a:gd name="connsiteX36" fmla="*/ 6069317 w 9662615"/>
              <a:gd name="connsiteY36" fmla="*/ 1445838 h 1597680"/>
              <a:gd name="connsiteX37" fmla="*/ 5878477 w 9662615"/>
              <a:gd name="connsiteY37" fmla="*/ 1439180 h 1597680"/>
              <a:gd name="connsiteX38" fmla="*/ 5838387 w 9662615"/>
              <a:gd name="connsiteY38" fmla="*/ 1444679 h 1597680"/>
              <a:gd name="connsiteX39" fmla="*/ 5771136 w 9662615"/>
              <a:gd name="connsiteY39" fmla="*/ 1453639 h 1597680"/>
              <a:gd name="connsiteX40" fmla="*/ 5724081 w 9662615"/>
              <a:gd name="connsiteY40" fmla="*/ 1470431 h 1597680"/>
              <a:gd name="connsiteX41" fmla="*/ 5666577 w 9662615"/>
              <a:gd name="connsiteY41" fmla="*/ 1473921 h 1597680"/>
              <a:gd name="connsiteX42" fmla="*/ 5649068 w 9662615"/>
              <a:gd name="connsiteY42" fmla="*/ 1461676 h 1597680"/>
              <a:gd name="connsiteX43" fmla="*/ 5588902 w 9662615"/>
              <a:gd name="connsiteY43" fmla="*/ 1469647 h 1597680"/>
              <a:gd name="connsiteX44" fmla="*/ 5498090 w 9662615"/>
              <a:gd name="connsiteY44" fmla="*/ 1483173 h 1597680"/>
              <a:gd name="connsiteX45" fmla="*/ 5444641 w 9662615"/>
              <a:gd name="connsiteY45" fmla="*/ 1487602 h 1597680"/>
              <a:gd name="connsiteX46" fmla="*/ 5299812 w 9662615"/>
              <a:gd name="connsiteY46" fmla="*/ 1503362 h 1597680"/>
              <a:gd name="connsiteX47" fmla="*/ 5213947 w 9662615"/>
              <a:gd name="connsiteY47" fmla="*/ 1516637 h 1597680"/>
              <a:gd name="connsiteX48" fmla="*/ 5090342 w 9662615"/>
              <a:gd name="connsiteY48" fmla="*/ 1546680 h 1597680"/>
              <a:gd name="connsiteX49" fmla="*/ 5129812 w 9662615"/>
              <a:gd name="connsiteY49" fmla="*/ 1521277 h 1597680"/>
              <a:gd name="connsiteX50" fmla="*/ 5059484 w 9662615"/>
              <a:gd name="connsiteY50" fmla="*/ 1546802 h 1597680"/>
              <a:gd name="connsiteX51" fmla="*/ 5038524 w 9662615"/>
              <a:gd name="connsiteY51" fmla="*/ 1545675 h 1597680"/>
              <a:gd name="connsiteX52" fmla="*/ 5026564 w 9662615"/>
              <a:gd name="connsiteY52" fmla="*/ 1545376 h 1597680"/>
              <a:gd name="connsiteX53" fmla="*/ 4969433 w 9662615"/>
              <a:gd name="connsiteY53" fmla="*/ 1550865 h 1597680"/>
              <a:gd name="connsiteX54" fmla="*/ 4929254 w 9662615"/>
              <a:gd name="connsiteY54" fmla="*/ 1563452 h 1597680"/>
              <a:gd name="connsiteX55" fmla="*/ 4871726 w 9662615"/>
              <a:gd name="connsiteY55" fmla="*/ 1570584 h 1597680"/>
              <a:gd name="connsiteX56" fmla="*/ 4843267 w 9662615"/>
              <a:gd name="connsiteY56" fmla="*/ 1561459 h 1597680"/>
              <a:gd name="connsiteX57" fmla="*/ 4821058 w 9662615"/>
              <a:gd name="connsiteY57" fmla="*/ 1553078 h 1597680"/>
              <a:gd name="connsiteX58" fmla="*/ 4791466 w 9662615"/>
              <a:gd name="connsiteY58" fmla="*/ 1561324 h 1597680"/>
              <a:gd name="connsiteX59" fmla="*/ 4784247 w 9662615"/>
              <a:gd name="connsiteY59" fmla="*/ 1562342 h 1597680"/>
              <a:gd name="connsiteX60" fmla="*/ 4743285 w 9662615"/>
              <a:gd name="connsiteY60" fmla="*/ 1597680 h 1597680"/>
              <a:gd name="connsiteX61" fmla="*/ 4697562 w 9662615"/>
              <a:gd name="connsiteY61" fmla="*/ 1551206 h 1597680"/>
              <a:gd name="connsiteX62" fmla="*/ 4662664 w 9662615"/>
              <a:gd name="connsiteY62" fmla="*/ 1573162 h 1597680"/>
              <a:gd name="connsiteX63" fmla="*/ 4603028 w 9662615"/>
              <a:gd name="connsiteY63" fmla="*/ 1568821 h 1597680"/>
              <a:gd name="connsiteX64" fmla="*/ 4541612 w 9662615"/>
              <a:gd name="connsiteY64" fmla="*/ 1545262 h 1597680"/>
              <a:gd name="connsiteX65" fmla="*/ 4422155 w 9662615"/>
              <a:gd name="connsiteY65" fmla="*/ 1542059 h 1597680"/>
              <a:gd name="connsiteX66" fmla="*/ 4221826 w 9662615"/>
              <a:gd name="connsiteY66" fmla="*/ 1508923 h 1597680"/>
              <a:gd name="connsiteX67" fmla="*/ 4096601 w 9662615"/>
              <a:gd name="connsiteY67" fmla="*/ 1521563 h 1597680"/>
              <a:gd name="connsiteX68" fmla="*/ 3970635 w 9662615"/>
              <a:gd name="connsiteY68" fmla="*/ 1544815 h 1597680"/>
              <a:gd name="connsiteX69" fmla="*/ 3833906 w 9662615"/>
              <a:gd name="connsiteY69" fmla="*/ 1516637 h 1597680"/>
              <a:gd name="connsiteX70" fmla="*/ 3696258 w 9662615"/>
              <a:gd name="connsiteY70" fmla="*/ 1537563 h 1597680"/>
              <a:gd name="connsiteX71" fmla="*/ 3594070 w 9662615"/>
              <a:gd name="connsiteY71" fmla="*/ 1509422 h 1597680"/>
              <a:gd name="connsiteX72" fmla="*/ 3565233 w 9662615"/>
              <a:gd name="connsiteY72" fmla="*/ 1515122 h 1597680"/>
              <a:gd name="connsiteX73" fmla="*/ 3560267 w 9662615"/>
              <a:gd name="connsiteY73" fmla="*/ 1516288 h 1597680"/>
              <a:gd name="connsiteX74" fmla="*/ 3540258 w 9662615"/>
              <a:gd name="connsiteY74" fmla="*/ 1516976 h 1597680"/>
              <a:gd name="connsiteX75" fmla="*/ 3534780 w 9662615"/>
              <a:gd name="connsiteY75" fmla="*/ 1522141 h 1597680"/>
              <a:gd name="connsiteX76" fmla="*/ 3504783 w 9662615"/>
              <a:gd name="connsiteY76" fmla="*/ 1526739 h 1597680"/>
              <a:gd name="connsiteX77" fmla="*/ 3430805 w 9662615"/>
              <a:gd name="connsiteY77" fmla="*/ 1542521 h 1597680"/>
              <a:gd name="connsiteX78" fmla="*/ 3292707 w 9662615"/>
              <a:gd name="connsiteY78" fmla="*/ 1520490 h 1597680"/>
              <a:gd name="connsiteX79" fmla="*/ 3187872 w 9662615"/>
              <a:gd name="connsiteY79" fmla="*/ 1519991 h 1597680"/>
              <a:gd name="connsiteX80" fmla="*/ 3148026 w 9662615"/>
              <a:gd name="connsiteY80" fmla="*/ 1524777 h 1597680"/>
              <a:gd name="connsiteX81" fmla="*/ 3092394 w 9662615"/>
              <a:gd name="connsiteY81" fmla="*/ 1528115 h 1597680"/>
              <a:gd name="connsiteX82" fmla="*/ 2994200 w 9662615"/>
              <a:gd name="connsiteY82" fmla="*/ 1537857 h 1597680"/>
              <a:gd name="connsiteX83" fmla="*/ 2862301 w 9662615"/>
              <a:gd name="connsiteY83" fmla="*/ 1544250 h 1597680"/>
              <a:gd name="connsiteX84" fmla="*/ 2766335 w 9662615"/>
              <a:gd name="connsiteY84" fmla="*/ 1527662 h 1597680"/>
              <a:gd name="connsiteX85" fmla="*/ 2757836 w 9662615"/>
              <a:gd name="connsiteY85" fmla="*/ 1531371 h 1597680"/>
              <a:gd name="connsiteX86" fmla="*/ 2691555 w 9662615"/>
              <a:gd name="connsiteY86" fmla="*/ 1530283 h 1597680"/>
              <a:gd name="connsiteX87" fmla="*/ 2491676 w 9662615"/>
              <a:gd name="connsiteY87" fmla="*/ 1500859 h 1597680"/>
              <a:gd name="connsiteX88" fmla="*/ 2378036 w 9662615"/>
              <a:gd name="connsiteY88" fmla="*/ 1520645 h 1597680"/>
              <a:gd name="connsiteX89" fmla="*/ 2284269 w 9662615"/>
              <a:gd name="connsiteY89" fmla="*/ 1503068 h 1597680"/>
              <a:gd name="connsiteX90" fmla="*/ 2207104 w 9662615"/>
              <a:gd name="connsiteY90" fmla="*/ 1508888 h 1597680"/>
              <a:gd name="connsiteX91" fmla="*/ 2149226 w 9662615"/>
              <a:gd name="connsiteY91" fmla="*/ 1523409 h 1597680"/>
              <a:gd name="connsiteX92" fmla="*/ 2084783 w 9662615"/>
              <a:gd name="connsiteY92" fmla="*/ 1524245 h 1597680"/>
              <a:gd name="connsiteX93" fmla="*/ 2070075 w 9662615"/>
              <a:gd name="connsiteY93" fmla="*/ 1511285 h 1597680"/>
              <a:gd name="connsiteX94" fmla="*/ 2001057 w 9662615"/>
              <a:gd name="connsiteY94" fmla="*/ 1516449 h 1597680"/>
              <a:gd name="connsiteX95" fmla="*/ 1896330 w 9662615"/>
              <a:gd name="connsiteY95" fmla="*/ 1525725 h 1597680"/>
              <a:gd name="connsiteX96" fmla="*/ 1835994 w 9662615"/>
              <a:gd name="connsiteY96" fmla="*/ 1527678 h 1597680"/>
              <a:gd name="connsiteX97" fmla="*/ 1671119 w 9662615"/>
              <a:gd name="connsiteY97" fmla="*/ 1536701 h 1597680"/>
              <a:gd name="connsiteX98" fmla="*/ 1601337 w 9662615"/>
              <a:gd name="connsiteY98" fmla="*/ 1548552 h 1597680"/>
              <a:gd name="connsiteX99" fmla="*/ 1407755 w 9662615"/>
              <a:gd name="connsiteY99" fmla="*/ 1571444 h 1597680"/>
              <a:gd name="connsiteX100" fmla="*/ 1271994 w 9662615"/>
              <a:gd name="connsiteY100" fmla="*/ 1579471 h 1597680"/>
              <a:gd name="connsiteX101" fmla="*/ 1249226 w 9662615"/>
              <a:gd name="connsiteY101" fmla="*/ 1583140 h 1597680"/>
              <a:gd name="connsiteX102" fmla="*/ 1217719 w 9662615"/>
              <a:gd name="connsiteY102" fmla="*/ 1580863 h 1597680"/>
              <a:gd name="connsiteX103" fmla="*/ 1091432 w 9662615"/>
              <a:gd name="connsiteY103" fmla="*/ 1571003 h 1597680"/>
              <a:gd name="connsiteX104" fmla="*/ 992039 w 9662615"/>
              <a:gd name="connsiteY104" fmla="*/ 1556662 h 1597680"/>
              <a:gd name="connsiteX105" fmla="*/ 868264 w 9662615"/>
              <a:gd name="connsiteY105" fmla="*/ 1566392 h 1597680"/>
              <a:gd name="connsiteX106" fmla="*/ 792765 w 9662615"/>
              <a:gd name="connsiteY106" fmla="*/ 1563102 h 1597680"/>
              <a:gd name="connsiteX107" fmla="*/ 669055 w 9662615"/>
              <a:gd name="connsiteY107" fmla="*/ 1543638 h 1597680"/>
              <a:gd name="connsiteX108" fmla="*/ 506152 w 9662615"/>
              <a:gd name="connsiteY108" fmla="*/ 1549124 h 1597680"/>
              <a:gd name="connsiteX109" fmla="*/ 472797 w 9662615"/>
              <a:gd name="connsiteY109" fmla="*/ 1568904 h 1597680"/>
              <a:gd name="connsiteX110" fmla="*/ 427864 w 9662615"/>
              <a:gd name="connsiteY110" fmla="*/ 1580848 h 1597680"/>
              <a:gd name="connsiteX111" fmla="*/ 408381 w 9662615"/>
              <a:gd name="connsiteY111" fmla="*/ 1552940 h 1597680"/>
              <a:gd name="connsiteX112" fmla="*/ 267163 w 9662615"/>
              <a:gd name="connsiteY112" fmla="*/ 1531913 h 1597680"/>
              <a:gd name="connsiteX113" fmla="*/ 196644 w 9662615"/>
              <a:gd name="connsiteY113" fmla="*/ 1524565 h 1597680"/>
              <a:gd name="connsiteX114" fmla="*/ 86819 w 9662615"/>
              <a:gd name="connsiteY114" fmla="*/ 1519517 h 1597680"/>
              <a:gd name="connsiteX115" fmla="*/ 53369 w 9662615"/>
              <a:gd name="connsiteY115" fmla="*/ 1516853 h 1597680"/>
              <a:gd name="connsiteX116" fmla="*/ 2359 w 9662615"/>
              <a:gd name="connsiteY116" fmla="*/ 1515247 h 1597680"/>
              <a:gd name="connsiteX117" fmla="*/ 0 w 9662615"/>
              <a:gd name="connsiteY117" fmla="*/ 1514932 h 1597680"/>
              <a:gd name="connsiteX118" fmla="*/ 0 w 9662615"/>
              <a:gd name="connsiteY118" fmla="*/ 0 h 1597680"/>
              <a:gd name="connsiteX0" fmla="*/ 0 w 9662615"/>
              <a:gd name="connsiteY0" fmla="*/ 0 h 1603753"/>
              <a:gd name="connsiteX1" fmla="*/ 9662615 w 9662615"/>
              <a:gd name="connsiteY1" fmla="*/ 0 h 1603753"/>
              <a:gd name="connsiteX2" fmla="*/ 9662615 w 9662615"/>
              <a:gd name="connsiteY2" fmla="*/ 1280346 h 1603753"/>
              <a:gd name="connsiteX3" fmla="*/ 9658420 w 9662615"/>
              <a:gd name="connsiteY3" fmla="*/ 1280106 h 1603753"/>
              <a:gd name="connsiteX4" fmla="*/ 9469546 w 9662615"/>
              <a:gd name="connsiteY4" fmla="*/ 1289837 h 1603753"/>
              <a:gd name="connsiteX5" fmla="*/ 9385895 w 9662615"/>
              <a:gd name="connsiteY5" fmla="*/ 1269203 h 1603753"/>
              <a:gd name="connsiteX6" fmla="*/ 9144767 w 9662615"/>
              <a:gd name="connsiteY6" fmla="*/ 1264120 h 1603753"/>
              <a:gd name="connsiteX7" fmla="*/ 8837252 w 9662615"/>
              <a:gd name="connsiteY7" fmla="*/ 1350515 h 1603753"/>
              <a:gd name="connsiteX8" fmla="*/ 8705466 w 9662615"/>
              <a:gd name="connsiteY8" fmla="*/ 1342419 h 1603753"/>
              <a:gd name="connsiteX9" fmla="*/ 8652221 w 9662615"/>
              <a:gd name="connsiteY9" fmla="*/ 1326906 h 1603753"/>
              <a:gd name="connsiteX10" fmla="*/ 8632312 w 9662615"/>
              <a:gd name="connsiteY10" fmla="*/ 1326025 h 1603753"/>
              <a:gd name="connsiteX11" fmla="*/ 8591582 w 9662615"/>
              <a:gd name="connsiteY11" fmla="*/ 1341666 h 1603753"/>
              <a:gd name="connsiteX12" fmla="*/ 8537336 w 9662615"/>
              <a:gd name="connsiteY12" fmla="*/ 1341684 h 1603753"/>
              <a:gd name="connsiteX13" fmla="*/ 8472508 w 9662615"/>
              <a:gd name="connsiteY13" fmla="*/ 1363109 h 1603753"/>
              <a:gd name="connsiteX14" fmla="*/ 8258477 w 9662615"/>
              <a:gd name="connsiteY14" fmla="*/ 1370666 h 1603753"/>
              <a:gd name="connsiteX15" fmla="*/ 8197961 w 9662615"/>
              <a:gd name="connsiteY15" fmla="*/ 1392804 h 1603753"/>
              <a:gd name="connsiteX16" fmla="*/ 8171196 w 9662615"/>
              <a:gd name="connsiteY16" fmla="*/ 1397216 h 1603753"/>
              <a:gd name="connsiteX17" fmla="*/ 8127667 w 9662615"/>
              <a:gd name="connsiteY17" fmla="*/ 1418254 h 1603753"/>
              <a:gd name="connsiteX18" fmla="*/ 7974579 w 9662615"/>
              <a:gd name="connsiteY18" fmla="*/ 1383439 h 1603753"/>
              <a:gd name="connsiteX19" fmla="*/ 7768351 w 9662615"/>
              <a:gd name="connsiteY19" fmla="*/ 1395051 h 1603753"/>
              <a:gd name="connsiteX20" fmla="*/ 7635985 w 9662615"/>
              <a:gd name="connsiteY20" fmla="*/ 1386363 h 1603753"/>
              <a:gd name="connsiteX21" fmla="*/ 7466069 w 9662615"/>
              <a:gd name="connsiteY21" fmla="*/ 1377654 h 1603753"/>
              <a:gd name="connsiteX22" fmla="*/ 7355642 w 9662615"/>
              <a:gd name="connsiteY22" fmla="*/ 1407761 h 1603753"/>
              <a:gd name="connsiteX23" fmla="*/ 7151610 w 9662615"/>
              <a:gd name="connsiteY23" fmla="*/ 1397856 h 1603753"/>
              <a:gd name="connsiteX24" fmla="*/ 7082147 w 9662615"/>
              <a:gd name="connsiteY24" fmla="*/ 1406113 h 1603753"/>
              <a:gd name="connsiteX25" fmla="*/ 7014958 w 9662615"/>
              <a:gd name="connsiteY25" fmla="*/ 1396883 h 1603753"/>
              <a:gd name="connsiteX26" fmla="*/ 6907567 w 9662615"/>
              <a:gd name="connsiteY26" fmla="*/ 1419149 h 1603753"/>
              <a:gd name="connsiteX27" fmla="*/ 6748428 w 9662615"/>
              <a:gd name="connsiteY27" fmla="*/ 1420308 h 1603753"/>
              <a:gd name="connsiteX28" fmla="*/ 6654257 w 9662615"/>
              <a:gd name="connsiteY28" fmla="*/ 1424143 h 1603753"/>
              <a:gd name="connsiteX29" fmla="*/ 6620123 w 9662615"/>
              <a:gd name="connsiteY29" fmla="*/ 1430535 h 1603753"/>
              <a:gd name="connsiteX30" fmla="*/ 6571355 w 9662615"/>
              <a:gd name="connsiteY30" fmla="*/ 1436144 h 1603753"/>
              <a:gd name="connsiteX31" fmla="*/ 6486557 w 9662615"/>
              <a:gd name="connsiteY31" fmla="*/ 1449861 h 1603753"/>
              <a:gd name="connsiteX32" fmla="*/ 6370419 w 9662615"/>
              <a:gd name="connsiteY32" fmla="*/ 1461649 h 1603753"/>
              <a:gd name="connsiteX33" fmla="*/ 6278839 w 9662615"/>
              <a:gd name="connsiteY33" fmla="*/ 1449160 h 1603753"/>
              <a:gd name="connsiteX34" fmla="*/ 6272455 w 9662615"/>
              <a:gd name="connsiteY34" fmla="*/ 1453191 h 1603753"/>
              <a:gd name="connsiteX35" fmla="*/ 6212659 w 9662615"/>
              <a:gd name="connsiteY35" fmla="*/ 1454850 h 1603753"/>
              <a:gd name="connsiteX36" fmla="*/ 6069317 w 9662615"/>
              <a:gd name="connsiteY36" fmla="*/ 1445838 h 1603753"/>
              <a:gd name="connsiteX37" fmla="*/ 5878477 w 9662615"/>
              <a:gd name="connsiteY37" fmla="*/ 1439180 h 1603753"/>
              <a:gd name="connsiteX38" fmla="*/ 5838387 w 9662615"/>
              <a:gd name="connsiteY38" fmla="*/ 1444679 h 1603753"/>
              <a:gd name="connsiteX39" fmla="*/ 5771136 w 9662615"/>
              <a:gd name="connsiteY39" fmla="*/ 1453639 h 1603753"/>
              <a:gd name="connsiteX40" fmla="*/ 5724081 w 9662615"/>
              <a:gd name="connsiteY40" fmla="*/ 1470431 h 1603753"/>
              <a:gd name="connsiteX41" fmla="*/ 5666577 w 9662615"/>
              <a:gd name="connsiteY41" fmla="*/ 1473921 h 1603753"/>
              <a:gd name="connsiteX42" fmla="*/ 5649068 w 9662615"/>
              <a:gd name="connsiteY42" fmla="*/ 1461676 h 1603753"/>
              <a:gd name="connsiteX43" fmla="*/ 5588902 w 9662615"/>
              <a:gd name="connsiteY43" fmla="*/ 1469647 h 1603753"/>
              <a:gd name="connsiteX44" fmla="*/ 5498090 w 9662615"/>
              <a:gd name="connsiteY44" fmla="*/ 1483173 h 1603753"/>
              <a:gd name="connsiteX45" fmla="*/ 5444641 w 9662615"/>
              <a:gd name="connsiteY45" fmla="*/ 1487602 h 1603753"/>
              <a:gd name="connsiteX46" fmla="*/ 5299812 w 9662615"/>
              <a:gd name="connsiteY46" fmla="*/ 1503362 h 1603753"/>
              <a:gd name="connsiteX47" fmla="*/ 5213947 w 9662615"/>
              <a:gd name="connsiteY47" fmla="*/ 1516637 h 1603753"/>
              <a:gd name="connsiteX48" fmla="*/ 5090342 w 9662615"/>
              <a:gd name="connsiteY48" fmla="*/ 1546680 h 1603753"/>
              <a:gd name="connsiteX49" fmla="*/ 5129812 w 9662615"/>
              <a:gd name="connsiteY49" fmla="*/ 1521277 h 1603753"/>
              <a:gd name="connsiteX50" fmla="*/ 5059484 w 9662615"/>
              <a:gd name="connsiteY50" fmla="*/ 1546802 h 1603753"/>
              <a:gd name="connsiteX51" fmla="*/ 5038524 w 9662615"/>
              <a:gd name="connsiteY51" fmla="*/ 1545675 h 1603753"/>
              <a:gd name="connsiteX52" fmla="*/ 5026564 w 9662615"/>
              <a:gd name="connsiteY52" fmla="*/ 1545376 h 1603753"/>
              <a:gd name="connsiteX53" fmla="*/ 4969433 w 9662615"/>
              <a:gd name="connsiteY53" fmla="*/ 1550865 h 1603753"/>
              <a:gd name="connsiteX54" fmla="*/ 4929254 w 9662615"/>
              <a:gd name="connsiteY54" fmla="*/ 1563452 h 1603753"/>
              <a:gd name="connsiteX55" fmla="*/ 4871726 w 9662615"/>
              <a:gd name="connsiteY55" fmla="*/ 1570584 h 1603753"/>
              <a:gd name="connsiteX56" fmla="*/ 4843267 w 9662615"/>
              <a:gd name="connsiteY56" fmla="*/ 1561459 h 1603753"/>
              <a:gd name="connsiteX57" fmla="*/ 4821058 w 9662615"/>
              <a:gd name="connsiteY57" fmla="*/ 1553078 h 1603753"/>
              <a:gd name="connsiteX58" fmla="*/ 4791466 w 9662615"/>
              <a:gd name="connsiteY58" fmla="*/ 1561324 h 1603753"/>
              <a:gd name="connsiteX59" fmla="*/ 4784247 w 9662615"/>
              <a:gd name="connsiteY59" fmla="*/ 1562342 h 1603753"/>
              <a:gd name="connsiteX60" fmla="*/ 4743285 w 9662615"/>
              <a:gd name="connsiteY60" fmla="*/ 1597680 h 1603753"/>
              <a:gd name="connsiteX61" fmla="*/ 4697562 w 9662615"/>
              <a:gd name="connsiteY61" fmla="*/ 1551206 h 1603753"/>
              <a:gd name="connsiteX62" fmla="*/ 4662664 w 9662615"/>
              <a:gd name="connsiteY62" fmla="*/ 1573162 h 1603753"/>
              <a:gd name="connsiteX63" fmla="*/ 4603028 w 9662615"/>
              <a:gd name="connsiteY63" fmla="*/ 1568821 h 1603753"/>
              <a:gd name="connsiteX64" fmla="*/ 4541612 w 9662615"/>
              <a:gd name="connsiteY64" fmla="*/ 1545262 h 1603753"/>
              <a:gd name="connsiteX65" fmla="*/ 4422155 w 9662615"/>
              <a:gd name="connsiteY65" fmla="*/ 1542059 h 1603753"/>
              <a:gd name="connsiteX66" fmla="*/ 4221826 w 9662615"/>
              <a:gd name="connsiteY66" fmla="*/ 1508923 h 1603753"/>
              <a:gd name="connsiteX67" fmla="*/ 4096601 w 9662615"/>
              <a:gd name="connsiteY67" fmla="*/ 1521563 h 1603753"/>
              <a:gd name="connsiteX68" fmla="*/ 3970635 w 9662615"/>
              <a:gd name="connsiteY68" fmla="*/ 1544815 h 1603753"/>
              <a:gd name="connsiteX69" fmla="*/ 3833906 w 9662615"/>
              <a:gd name="connsiteY69" fmla="*/ 1516637 h 1603753"/>
              <a:gd name="connsiteX70" fmla="*/ 3696258 w 9662615"/>
              <a:gd name="connsiteY70" fmla="*/ 1537563 h 1603753"/>
              <a:gd name="connsiteX71" fmla="*/ 3594070 w 9662615"/>
              <a:gd name="connsiteY71" fmla="*/ 1509422 h 1603753"/>
              <a:gd name="connsiteX72" fmla="*/ 3565233 w 9662615"/>
              <a:gd name="connsiteY72" fmla="*/ 1515122 h 1603753"/>
              <a:gd name="connsiteX73" fmla="*/ 3560267 w 9662615"/>
              <a:gd name="connsiteY73" fmla="*/ 1516288 h 1603753"/>
              <a:gd name="connsiteX74" fmla="*/ 3540258 w 9662615"/>
              <a:gd name="connsiteY74" fmla="*/ 1516976 h 1603753"/>
              <a:gd name="connsiteX75" fmla="*/ 3534780 w 9662615"/>
              <a:gd name="connsiteY75" fmla="*/ 1522141 h 1603753"/>
              <a:gd name="connsiteX76" fmla="*/ 3504783 w 9662615"/>
              <a:gd name="connsiteY76" fmla="*/ 1526739 h 1603753"/>
              <a:gd name="connsiteX77" fmla="*/ 3430805 w 9662615"/>
              <a:gd name="connsiteY77" fmla="*/ 1542521 h 1603753"/>
              <a:gd name="connsiteX78" fmla="*/ 3292707 w 9662615"/>
              <a:gd name="connsiteY78" fmla="*/ 1520490 h 1603753"/>
              <a:gd name="connsiteX79" fmla="*/ 3187872 w 9662615"/>
              <a:gd name="connsiteY79" fmla="*/ 1519991 h 1603753"/>
              <a:gd name="connsiteX80" fmla="*/ 3148026 w 9662615"/>
              <a:gd name="connsiteY80" fmla="*/ 1524777 h 1603753"/>
              <a:gd name="connsiteX81" fmla="*/ 3092394 w 9662615"/>
              <a:gd name="connsiteY81" fmla="*/ 1528115 h 1603753"/>
              <a:gd name="connsiteX82" fmla="*/ 2994200 w 9662615"/>
              <a:gd name="connsiteY82" fmla="*/ 1537857 h 1603753"/>
              <a:gd name="connsiteX83" fmla="*/ 2862301 w 9662615"/>
              <a:gd name="connsiteY83" fmla="*/ 1544250 h 1603753"/>
              <a:gd name="connsiteX84" fmla="*/ 2766335 w 9662615"/>
              <a:gd name="connsiteY84" fmla="*/ 1527662 h 1603753"/>
              <a:gd name="connsiteX85" fmla="*/ 2757836 w 9662615"/>
              <a:gd name="connsiteY85" fmla="*/ 1531371 h 1603753"/>
              <a:gd name="connsiteX86" fmla="*/ 2691555 w 9662615"/>
              <a:gd name="connsiteY86" fmla="*/ 1530283 h 1603753"/>
              <a:gd name="connsiteX87" fmla="*/ 2491676 w 9662615"/>
              <a:gd name="connsiteY87" fmla="*/ 1500859 h 1603753"/>
              <a:gd name="connsiteX88" fmla="*/ 2378036 w 9662615"/>
              <a:gd name="connsiteY88" fmla="*/ 1520645 h 1603753"/>
              <a:gd name="connsiteX89" fmla="*/ 2284269 w 9662615"/>
              <a:gd name="connsiteY89" fmla="*/ 1503068 h 1603753"/>
              <a:gd name="connsiteX90" fmla="*/ 2207104 w 9662615"/>
              <a:gd name="connsiteY90" fmla="*/ 1508888 h 1603753"/>
              <a:gd name="connsiteX91" fmla="*/ 2149226 w 9662615"/>
              <a:gd name="connsiteY91" fmla="*/ 1523409 h 1603753"/>
              <a:gd name="connsiteX92" fmla="*/ 2084783 w 9662615"/>
              <a:gd name="connsiteY92" fmla="*/ 1524245 h 1603753"/>
              <a:gd name="connsiteX93" fmla="*/ 2070075 w 9662615"/>
              <a:gd name="connsiteY93" fmla="*/ 1511285 h 1603753"/>
              <a:gd name="connsiteX94" fmla="*/ 2001057 w 9662615"/>
              <a:gd name="connsiteY94" fmla="*/ 1516449 h 1603753"/>
              <a:gd name="connsiteX95" fmla="*/ 1896330 w 9662615"/>
              <a:gd name="connsiteY95" fmla="*/ 1525725 h 1603753"/>
              <a:gd name="connsiteX96" fmla="*/ 1835994 w 9662615"/>
              <a:gd name="connsiteY96" fmla="*/ 1527678 h 1603753"/>
              <a:gd name="connsiteX97" fmla="*/ 1671119 w 9662615"/>
              <a:gd name="connsiteY97" fmla="*/ 1536701 h 1603753"/>
              <a:gd name="connsiteX98" fmla="*/ 1601337 w 9662615"/>
              <a:gd name="connsiteY98" fmla="*/ 1548552 h 1603753"/>
              <a:gd name="connsiteX99" fmla="*/ 1407755 w 9662615"/>
              <a:gd name="connsiteY99" fmla="*/ 1571444 h 1603753"/>
              <a:gd name="connsiteX100" fmla="*/ 1271994 w 9662615"/>
              <a:gd name="connsiteY100" fmla="*/ 1579471 h 1603753"/>
              <a:gd name="connsiteX101" fmla="*/ 1249226 w 9662615"/>
              <a:gd name="connsiteY101" fmla="*/ 1583140 h 1603753"/>
              <a:gd name="connsiteX102" fmla="*/ 1217719 w 9662615"/>
              <a:gd name="connsiteY102" fmla="*/ 1580863 h 1603753"/>
              <a:gd name="connsiteX103" fmla="*/ 1091432 w 9662615"/>
              <a:gd name="connsiteY103" fmla="*/ 1571003 h 1603753"/>
              <a:gd name="connsiteX104" fmla="*/ 992039 w 9662615"/>
              <a:gd name="connsiteY104" fmla="*/ 1556662 h 1603753"/>
              <a:gd name="connsiteX105" fmla="*/ 868264 w 9662615"/>
              <a:gd name="connsiteY105" fmla="*/ 1566392 h 1603753"/>
              <a:gd name="connsiteX106" fmla="*/ 792765 w 9662615"/>
              <a:gd name="connsiteY106" fmla="*/ 1563102 h 1603753"/>
              <a:gd name="connsiteX107" fmla="*/ 669055 w 9662615"/>
              <a:gd name="connsiteY107" fmla="*/ 1543638 h 1603753"/>
              <a:gd name="connsiteX108" fmla="*/ 506152 w 9662615"/>
              <a:gd name="connsiteY108" fmla="*/ 1549124 h 1603753"/>
              <a:gd name="connsiteX109" fmla="*/ 472797 w 9662615"/>
              <a:gd name="connsiteY109" fmla="*/ 1568904 h 1603753"/>
              <a:gd name="connsiteX110" fmla="*/ 427864 w 9662615"/>
              <a:gd name="connsiteY110" fmla="*/ 1580848 h 1603753"/>
              <a:gd name="connsiteX111" fmla="*/ 408381 w 9662615"/>
              <a:gd name="connsiteY111" fmla="*/ 1552940 h 1603753"/>
              <a:gd name="connsiteX112" fmla="*/ 267163 w 9662615"/>
              <a:gd name="connsiteY112" fmla="*/ 1531913 h 1603753"/>
              <a:gd name="connsiteX113" fmla="*/ 196644 w 9662615"/>
              <a:gd name="connsiteY113" fmla="*/ 1524565 h 1603753"/>
              <a:gd name="connsiteX114" fmla="*/ 86819 w 9662615"/>
              <a:gd name="connsiteY114" fmla="*/ 1519517 h 1603753"/>
              <a:gd name="connsiteX115" fmla="*/ 53369 w 9662615"/>
              <a:gd name="connsiteY115" fmla="*/ 1516853 h 1603753"/>
              <a:gd name="connsiteX116" fmla="*/ 2359 w 9662615"/>
              <a:gd name="connsiteY116" fmla="*/ 1515247 h 1603753"/>
              <a:gd name="connsiteX117" fmla="*/ 0 w 9662615"/>
              <a:gd name="connsiteY117" fmla="*/ 1514932 h 1603753"/>
              <a:gd name="connsiteX118" fmla="*/ 0 w 9662615"/>
              <a:gd name="connsiteY118" fmla="*/ 0 h 1603753"/>
              <a:gd name="connsiteX0" fmla="*/ 0 w 9662615"/>
              <a:gd name="connsiteY0" fmla="*/ 0 h 1603753"/>
              <a:gd name="connsiteX1" fmla="*/ 9662615 w 9662615"/>
              <a:gd name="connsiteY1" fmla="*/ 0 h 1603753"/>
              <a:gd name="connsiteX2" fmla="*/ 9662615 w 9662615"/>
              <a:gd name="connsiteY2" fmla="*/ 1280346 h 1603753"/>
              <a:gd name="connsiteX3" fmla="*/ 9658420 w 9662615"/>
              <a:gd name="connsiteY3" fmla="*/ 1280106 h 1603753"/>
              <a:gd name="connsiteX4" fmla="*/ 9469546 w 9662615"/>
              <a:gd name="connsiteY4" fmla="*/ 1289837 h 1603753"/>
              <a:gd name="connsiteX5" fmla="*/ 9385895 w 9662615"/>
              <a:gd name="connsiteY5" fmla="*/ 1269203 h 1603753"/>
              <a:gd name="connsiteX6" fmla="*/ 9144767 w 9662615"/>
              <a:gd name="connsiteY6" fmla="*/ 1264120 h 1603753"/>
              <a:gd name="connsiteX7" fmla="*/ 8837252 w 9662615"/>
              <a:gd name="connsiteY7" fmla="*/ 1350515 h 1603753"/>
              <a:gd name="connsiteX8" fmla="*/ 8705466 w 9662615"/>
              <a:gd name="connsiteY8" fmla="*/ 1342419 h 1603753"/>
              <a:gd name="connsiteX9" fmla="*/ 8652221 w 9662615"/>
              <a:gd name="connsiteY9" fmla="*/ 1326906 h 1603753"/>
              <a:gd name="connsiteX10" fmla="*/ 8632312 w 9662615"/>
              <a:gd name="connsiteY10" fmla="*/ 1326025 h 1603753"/>
              <a:gd name="connsiteX11" fmla="*/ 8591582 w 9662615"/>
              <a:gd name="connsiteY11" fmla="*/ 1341666 h 1603753"/>
              <a:gd name="connsiteX12" fmla="*/ 8537336 w 9662615"/>
              <a:gd name="connsiteY12" fmla="*/ 1341684 h 1603753"/>
              <a:gd name="connsiteX13" fmla="*/ 8472508 w 9662615"/>
              <a:gd name="connsiteY13" fmla="*/ 1363109 h 1603753"/>
              <a:gd name="connsiteX14" fmla="*/ 8258477 w 9662615"/>
              <a:gd name="connsiteY14" fmla="*/ 1370666 h 1603753"/>
              <a:gd name="connsiteX15" fmla="*/ 8197961 w 9662615"/>
              <a:gd name="connsiteY15" fmla="*/ 1392804 h 1603753"/>
              <a:gd name="connsiteX16" fmla="*/ 8171196 w 9662615"/>
              <a:gd name="connsiteY16" fmla="*/ 1397216 h 1603753"/>
              <a:gd name="connsiteX17" fmla="*/ 8127667 w 9662615"/>
              <a:gd name="connsiteY17" fmla="*/ 1418254 h 1603753"/>
              <a:gd name="connsiteX18" fmla="*/ 7974579 w 9662615"/>
              <a:gd name="connsiteY18" fmla="*/ 1383439 h 1603753"/>
              <a:gd name="connsiteX19" fmla="*/ 7768351 w 9662615"/>
              <a:gd name="connsiteY19" fmla="*/ 1395051 h 1603753"/>
              <a:gd name="connsiteX20" fmla="*/ 7635985 w 9662615"/>
              <a:gd name="connsiteY20" fmla="*/ 1386363 h 1603753"/>
              <a:gd name="connsiteX21" fmla="*/ 7466069 w 9662615"/>
              <a:gd name="connsiteY21" fmla="*/ 1377654 h 1603753"/>
              <a:gd name="connsiteX22" fmla="*/ 7355642 w 9662615"/>
              <a:gd name="connsiteY22" fmla="*/ 1407761 h 1603753"/>
              <a:gd name="connsiteX23" fmla="*/ 7151610 w 9662615"/>
              <a:gd name="connsiteY23" fmla="*/ 1397856 h 1603753"/>
              <a:gd name="connsiteX24" fmla="*/ 7082147 w 9662615"/>
              <a:gd name="connsiteY24" fmla="*/ 1406113 h 1603753"/>
              <a:gd name="connsiteX25" fmla="*/ 7014958 w 9662615"/>
              <a:gd name="connsiteY25" fmla="*/ 1396883 h 1603753"/>
              <a:gd name="connsiteX26" fmla="*/ 6907567 w 9662615"/>
              <a:gd name="connsiteY26" fmla="*/ 1419149 h 1603753"/>
              <a:gd name="connsiteX27" fmla="*/ 6748428 w 9662615"/>
              <a:gd name="connsiteY27" fmla="*/ 1420308 h 1603753"/>
              <a:gd name="connsiteX28" fmla="*/ 6654257 w 9662615"/>
              <a:gd name="connsiteY28" fmla="*/ 1424143 h 1603753"/>
              <a:gd name="connsiteX29" fmla="*/ 6620123 w 9662615"/>
              <a:gd name="connsiteY29" fmla="*/ 1430535 h 1603753"/>
              <a:gd name="connsiteX30" fmla="*/ 6571355 w 9662615"/>
              <a:gd name="connsiteY30" fmla="*/ 1436144 h 1603753"/>
              <a:gd name="connsiteX31" fmla="*/ 6486557 w 9662615"/>
              <a:gd name="connsiteY31" fmla="*/ 1449861 h 1603753"/>
              <a:gd name="connsiteX32" fmla="*/ 6370419 w 9662615"/>
              <a:gd name="connsiteY32" fmla="*/ 1461649 h 1603753"/>
              <a:gd name="connsiteX33" fmla="*/ 6278839 w 9662615"/>
              <a:gd name="connsiteY33" fmla="*/ 1449160 h 1603753"/>
              <a:gd name="connsiteX34" fmla="*/ 6272455 w 9662615"/>
              <a:gd name="connsiteY34" fmla="*/ 1453191 h 1603753"/>
              <a:gd name="connsiteX35" fmla="*/ 6212659 w 9662615"/>
              <a:gd name="connsiteY35" fmla="*/ 1454850 h 1603753"/>
              <a:gd name="connsiteX36" fmla="*/ 6069317 w 9662615"/>
              <a:gd name="connsiteY36" fmla="*/ 1445838 h 1603753"/>
              <a:gd name="connsiteX37" fmla="*/ 5878477 w 9662615"/>
              <a:gd name="connsiteY37" fmla="*/ 1439180 h 1603753"/>
              <a:gd name="connsiteX38" fmla="*/ 5838387 w 9662615"/>
              <a:gd name="connsiteY38" fmla="*/ 1444679 h 1603753"/>
              <a:gd name="connsiteX39" fmla="*/ 5771136 w 9662615"/>
              <a:gd name="connsiteY39" fmla="*/ 1453639 h 1603753"/>
              <a:gd name="connsiteX40" fmla="*/ 5724081 w 9662615"/>
              <a:gd name="connsiteY40" fmla="*/ 1470431 h 1603753"/>
              <a:gd name="connsiteX41" fmla="*/ 5666577 w 9662615"/>
              <a:gd name="connsiteY41" fmla="*/ 1473921 h 1603753"/>
              <a:gd name="connsiteX42" fmla="*/ 5649068 w 9662615"/>
              <a:gd name="connsiteY42" fmla="*/ 1461676 h 1603753"/>
              <a:gd name="connsiteX43" fmla="*/ 5588902 w 9662615"/>
              <a:gd name="connsiteY43" fmla="*/ 1469647 h 1603753"/>
              <a:gd name="connsiteX44" fmla="*/ 5498090 w 9662615"/>
              <a:gd name="connsiteY44" fmla="*/ 1483173 h 1603753"/>
              <a:gd name="connsiteX45" fmla="*/ 5444641 w 9662615"/>
              <a:gd name="connsiteY45" fmla="*/ 1487602 h 1603753"/>
              <a:gd name="connsiteX46" fmla="*/ 5299812 w 9662615"/>
              <a:gd name="connsiteY46" fmla="*/ 1503362 h 1603753"/>
              <a:gd name="connsiteX47" fmla="*/ 5213947 w 9662615"/>
              <a:gd name="connsiteY47" fmla="*/ 1516637 h 1603753"/>
              <a:gd name="connsiteX48" fmla="*/ 5090342 w 9662615"/>
              <a:gd name="connsiteY48" fmla="*/ 1546680 h 1603753"/>
              <a:gd name="connsiteX49" fmla="*/ 5129812 w 9662615"/>
              <a:gd name="connsiteY49" fmla="*/ 1521277 h 1603753"/>
              <a:gd name="connsiteX50" fmla="*/ 5059484 w 9662615"/>
              <a:gd name="connsiteY50" fmla="*/ 1546802 h 1603753"/>
              <a:gd name="connsiteX51" fmla="*/ 5038524 w 9662615"/>
              <a:gd name="connsiteY51" fmla="*/ 1545675 h 1603753"/>
              <a:gd name="connsiteX52" fmla="*/ 5026564 w 9662615"/>
              <a:gd name="connsiteY52" fmla="*/ 1545376 h 1603753"/>
              <a:gd name="connsiteX53" fmla="*/ 4969433 w 9662615"/>
              <a:gd name="connsiteY53" fmla="*/ 1550865 h 1603753"/>
              <a:gd name="connsiteX54" fmla="*/ 4929254 w 9662615"/>
              <a:gd name="connsiteY54" fmla="*/ 1563452 h 1603753"/>
              <a:gd name="connsiteX55" fmla="*/ 4871726 w 9662615"/>
              <a:gd name="connsiteY55" fmla="*/ 1570584 h 1603753"/>
              <a:gd name="connsiteX56" fmla="*/ 4843267 w 9662615"/>
              <a:gd name="connsiteY56" fmla="*/ 1561459 h 1603753"/>
              <a:gd name="connsiteX57" fmla="*/ 4821058 w 9662615"/>
              <a:gd name="connsiteY57" fmla="*/ 1553078 h 1603753"/>
              <a:gd name="connsiteX58" fmla="*/ 4791466 w 9662615"/>
              <a:gd name="connsiteY58" fmla="*/ 1561324 h 1603753"/>
              <a:gd name="connsiteX59" fmla="*/ 4784247 w 9662615"/>
              <a:gd name="connsiteY59" fmla="*/ 1562342 h 1603753"/>
              <a:gd name="connsiteX60" fmla="*/ 4743285 w 9662615"/>
              <a:gd name="connsiteY60" fmla="*/ 1597680 h 1603753"/>
              <a:gd name="connsiteX61" fmla="*/ 4697562 w 9662615"/>
              <a:gd name="connsiteY61" fmla="*/ 1551206 h 1603753"/>
              <a:gd name="connsiteX62" fmla="*/ 4662664 w 9662615"/>
              <a:gd name="connsiteY62" fmla="*/ 1573162 h 1603753"/>
              <a:gd name="connsiteX63" fmla="*/ 4603028 w 9662615"/>
              <a:gd name="connsiteY63" fmla="*/ 1568821 h 1603753"/>
              <a:gd name="connsiteX64" fmla="*/ 4541612 w 9662615"/>
              <a:gd name="connsiteY64" fmla="*/ 1545262 h 1603753"/>
              <a:gd name="connsiteX65" fmla="*/ 4422155 w 9662615"/>
              <a:gd name="connsiteY65" fmla="*/ 1542059 h 1603753"/>
              <a:gd name="connsiteX66" fmla="*/ 4221826 w 9662615"/>
              <a:gd name="connsiteY66" fmla="*/ 1508923 h 1603753"/>
              <a:gd name="connsiteX67" fmla="*/ 4096601 w 9662615"/>
              <a:gd name="connsiteY67" fmla="*/ 1521563 h 1603753"/>
              <a:gd name="connsiteX68" fmla="*/ 3970635 w 9662615"/>
              <a:gd name="connsiteY68" fmla="*/ 1544815 h 1603753"/>
              <a:gd name="connsiteX69" fmla="*/ 3833906 w 9662615"/>
              <a:gd name="connsiteY69" fmla="*/ 1516637 h 1603753"/>
              <a:gd name="connsiteX70" fmla="*/ 3696258 w 9662615"/>
              <a:gd name="connsiteY70" fmla="*/ 1537563 h 1603753"/>
              <a:gd name="connsiteX71" fmla="*/ 3594070 w 9662615"/>
              <a:gd name="connsiteY71" fmla="*/ 1509422 h 1603753"/>
              <a:gd name="connsiteX72" fmla="*/ 3565233 w 9662615"/>
              <a:gd name="connsiteY72" fmla="*/ 1515122 h 1603753"/>
              <a:gd name="connsiteX73" fmla="*/ 3560267 w 9662615"/>
              <a:gd name="connsiteY73" fmla="*/ 1516288 h 1603753"/>
              <a:gd name="connsiteX74" fmla="*/ 3540258 w 9662615"/>
              <a:gd name="connsiteY74" fmla="*/ 1516976 h 1603753"/>
              <a:gd name="connsiteX75" fmla="*/ 3534780 w 9662615"/>
              <a:gd name="connsiteY75" fmla="*/ 1522141 h 1603753"/>
              <a:gd name="connsiteX76" fmla="*/ 3504783 w 9662615"/>
              <a:gd name="connsiteY76" fmla="*/ 1526739 h 1603753"/>
              <a:gd name="connsiteX77" fmla="*/ 3430805 w 9662615"/>
              <a:gd name="connsiteY77" fmla="*/ 1542521 h 1603753"/>
              <a:gd name="connsiteX78" fmla="*/ 3292707 w 9662615"/>
              <a:gd name="connsiteY78" fmla="*/ 1520490 h 1603753"/>
              <a:gd name="connsiteX79" fmla="*/ 3187872 w 9662615"/>
              <a:gd name="connsiteY79" fmla="*/ 1519991 h 1603753"/>
              <a:gd name="connsiteX80" fmla="*/ 3148026 w 9662615"/>
              <a:gd name="connsiteY80" fmla="*/ 1524777 h 1603753"/>
              <a:gd name="connsiteX81" fmla="*/ 3092394 w 9662615"/>
              <a:gd name="connsiteY81" fmla="*/ 1528115 h 1603753"/>
              <a:gd name="connsiteX82" fmla="*/ 2994200 w 9662615"/>
              <a:gd name="connsiteY82" fmla="*/ 1537857 h 1603753"/>
              <a:gd name="connsiteX83" fmla="*/ 2862301 w 9662615"/>
              <a:gd name="connsiteY83" fmla="*/ 1544250 h 1603753"/>
              <a:gd name="connsiteX84" fmla="*/ 2766335 w 9662615"/>
              <a:gd name="connsiteY84" fmla="*/ 1527662 h 1603753"/>
              <a:gd name="connsiteX85" fmla="*/ 2757836 w 9662615"/>
              <a:gd name="connsiteY85" fmla="*/ 1531371 h 1603753"/>
              <a:gd name="connsiteX86" fmla="*/ 2691555 w 9662615"/>
              <a:gd name="connsiteY86" fmla="*/ 1530283 h 1603753"/>
              <a:gd name="connsiteX87" fmla="*/ 2491676 w 9662615"/>
              <a:gd name="connsiteY87" fmla="*/ 1500859 h 1603753"/>
              <a:gd name="connsiteX88" fmla="*/ 2378036 w 9662615"/>
              <a:gd name="connsiteY88" fmla="*/ 1520645 h 1603753"/>
              <a:gd name="connsiteX89" fmla="*/ 2284269 w 9662615"/>
              <a:gd name="connsiteY89" fmla="*/ 1503068 h 1603753"/>
              <a:gd name="connsiteX90" fmla="*/ 2207104 w 9662615"/>
              <a:gd name="connsiteY90" fmla="*/ 1508888 h 1603753"/>
              <a:gd name="connsiteX91" fmla="*/ 2149226 w 9662615"/>
              <a:gd name="connsiteY91" fmla="*/ 1523409 h 1603753"/>
              <a:gd name="connsiteX92" fmla="*/ 2084783 w 9662615"/>
              <a:gd name="connsiteY92" fmla="*/ 1524245 h 1603753"/>
              <a:gd name="connsiteX93" fmla="*/ 2070075 w 9662615"/>
              <a:gd name="connsiteY93" fmla="*/ 1511285 h 1603753"/>
              <a:gd name="connsiteX94" fmla="*/ 2001057 w 9662615"/>
              <a:gd name="connsiteY94" fmla="*/ 1516449 h 1603753"/>
              <a:gd name="connsiteX95" fmla="*/ 1896330 w 9662615"/>
              <a:gd name="connsiteY95" fmla="*/ 1525725 h 1603753"/>
              <a:gd name="connsiteX96" fmla="*/ 1835994 w 9662615"/>
              <a:gd name="connsiteY96" fmla="*/ 1527678 h 1603753"/>
              <a:gd name="connsiteX97" fmla="*/ 1671119 w 9662615"/>
              <a:gd name="connsiteY97" fmla="*/ 1536701 h 1603753"/>
              <a:gd name="connsiteX98" fmla="*/ 1601337 w 9662615"/>
              <a:gd name="connsiteY98" fmla="*/ 1548552 h 1603753"/>
              <a:gd name="connsiteX99" fmla="*/ 1407755 w 9662615"/>
              <a:gd name="connsiteY99" fmla="*/ 1571444 h 1603753"/>
              <a:gd name="connsiteX100" fmla="*/ 1271994 w 9662615"/>
              <a:gd name="connsiteY100" fmla="*/ 1579471 h 1603753"/>
              <a:gd name="connsiteX101" fmla="*/ 1249226 w 9662615"/>
              <a:gd name="connsiteY101" fmla="*/ 1583140 h 1603753"/>
              <a:gd name="connsiteX102" fmla="*/ 1217719 w 9662615"/>
              <a:gd name="connsiteY102" fmla="*/ 1580863 h 1603753"/>
              <a:gd name="connsiteX103" fmla="*/ 1091432 w 9662615"/>
              <a:gd name="connsiteY103" fmla="*/ 1571003 h 1603753"/>
              <a:gd name="connsiteX104" fmla="*/ 992039 w 9662615"/>
              <a:gd name="connsiteY104" fmla="*/ 1556662 h 1603753"/>
              <a:gd name="connsiteX105" fmla="*/ 868264 w 9662615"/>
              <a:gd name="connsiteY105" fmla="*/ 1566392 h 1603753"/>
              <a:gd name="connsiteX106" fmla="*/ 792765 w 9662615"/>
              <a:gd name="connsiteY106" fmla="*/ 1563102 h 1603753"/>
              <a:gd name="connsiteX107" fmla="*/ 669055 w 9662615"/>
              <a:gd name="connsiteY107" fmla="*/ 1543638 h 1603753"/>
              <a:gd name="connsiteX108" fmla="*/ 506152 w 9662615"/>
              <a:gd name="connsiteY108" fmla="*/ 1549124 h 1603753"/>
              <a:gd name="connsiteX109" fmla="*/ 472797 w 9662615"/>
              <a:gd name="connsiteY109" fmla="*/ 1568904 h 1603753"/>
              <a:gd name="connsiteX110" fmla="*/ 427864 w 9662615"/>
              <a:gd name="connsiteY110" fmla="*/ 1580848 h 1603753"/>
              <a:gd name="connsiteX111" fmla="*/ 408381 w 9662615"/>
              <a:gd name="connsiteY111" fmla="*/ 1552940 h 1603753"/>
              <a:gd name="connsiteX112" fmla="*/ 267163 w 9662615"/>
              <a:gd name="connsiteY112" fmla="*/ 1531913 h 1603753"/>
              <a:gd name="connsiteX113" fmla="*/ 196644 w 9662615"/>
              <a:gd name="connsiteY113" fmla="*/ 1524565 h 1603753"/>
              <a:gd name="connsiteX114" fmla="*/ 86819 w 9662615"/>
              <a:gd name="connsiteY114" fmla="*/ 1519517 h 1603753"/>
              <a:gd name="connsiteX115" fmla="*/ 53369 w 9662615"/>
              <a:gd name="connsiteY115" fmla="*/ 1516853 h 1603753"/>
              <a:gd name="connsiteX116" fmla="*/ 2359 w 9662615"/>
              <a:gd name="connsiteY116" fmla="*/ 1515247 h 1603753"/>
              <a:gd name="connsiteX117" fmla="*/ 0 w 9662615"/>
              <a:gd name="connsiteY117" fmla="*/ 1514932 h 1603753"/>
              <a:gd name="connsiteX118" fmla="*/ 0 w 9662615"/>
              <a:gd name="connsiteY118" fmla="*/ 0 h 1603753"/>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62664 w 9662615"/>
              <a:gd name="connsiteY62" fmla="*/ 1573162 h 1583140"/>
              <a:gd name="connsiteX63" fmla="*/ 4603028 w 9662615"/>
              <a:gd name="connsiteY63" fmla="*/ 1568821 h 1583140"/>
              <a:gd name="connsiteX64" fmla="*/ 4541612 w 9662615"/>
              <a:gd name="connsiteY64" fmla="*/ 1545262 h 1583140"/>
              <a:gd name="connsiteX65" fmla="*/ 4422155 w 9662615"/>
              <a:gd name="connsiteY65" fmla="*/ 1542059 h 1583140"/>
              <a:gd name="connsiteX66" fmla="*/ 4221826 w 9662615"/>
              <a:gd name="connsiteY66" fmla="*/ 1508923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62664 w 9662615"/>
              <a:gd name="connsiteY62" fmla="*/ 1573162 h 1583140"/>
              <a:gd name="connsiteX63" fmla="*/ 4603028 w 9662615"/>
              <a:gd name="connsiteY63" fmla="*/ 1568821 h 1583140"/>
              <a:gd name="connsiteX64" fmla="*/ 4541612 w 9662615"/>
              <a:gd name="connsiteY64" fmla="*/ 1545262 h 1583140"/>
              <a:gd name="connsiteX65" fmla="*/ 4382398 w 9662615"/>
              <a:gd name="connsiteY65" fmla="*/ 1534108 h 1583140"/>
              <a:gd name="connsiteX66" fmla="*/ 4221826 w 9662615"/>
              <a:gd name="connsiteY66" fmla="*/ 1508923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62664 w 9662615"/>
              <a:gd name="connsiteY62" fmla="*/ 1573162 h 1583140"/>
              <a:gd name="connsiteX63" fmla="*/ 4603028 w 9662615"/>
              <a:gd name="connsiteY63" fmla="*/ 1568821 h 1583140"/>
              <a:gd name="connsiteX64" fmla="*/ 4521734 w 9662615"/>
              <a:gd name="connsiteY64" fmla="*/ 1529359 h 1583140"/>
              <a:gd name="connsiteX65" fmla="*/ 4382398 w 9662615"/>
              <a:gd name="connsiteY65" fmla="*/ 1534108 h 1583140"/>
              <a:gd name="connsiteX66" fmla="*/ 4221826 w 9662615"/>
              <a:gd name="connsiteY66" fmla="*/ 1508923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62664 w 9662615"/>
              <a:gd name="connsiteY62" fmla="*/ 1573162 h 1583140"/>
              <a:gd name="connsiteX63" fmla="*/ 4603028 w 9662615"/>
              <a:gd name="connsiteY63" fmla="*/ 1568821 h 1583140"/>
              <a:gd name="connsiteX64" fmla="*/ 4521734 w 9662615"/>
              <a:gd name="connsiteY64" fmla="*/ 1529359 h 1583140"/>
              <a:gd name="connsiteX65" fmla="*/ 4382398 w 9662615"/>
              <a:gd name="connsiteY65" fmla="*/ 1534108 h 1583140"/>
              <a:gd name="connsiteX66" fmla="*/ 4221826 w 9662615"/>
              <a:gd name="connsiteY66" fmla="*/ 1508923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62664 w 9662615"/>
              <a:gd name="connsiteY62" fmla="*/ 1573162 h 1583140"/>
              <a:gd name="connsiteX63" fmla="*/ 4595077 w 9662615"/>
              <a:gd name="connsiteY63" fmla="*/ 1552918 h 1583140"/>
              <a:gd name="connsiteX64" fmla="*/ 4521734 w 9662615"/>
              <a:gd name="connsiteY64" fmla="*/ 1529359 h 1583140"/>
              <a:gd name="connsiteX65" fmla="*/ 4382398 w 9662615"/>
              <a:gd name="connsiteY65" fmla="*/ 1534108 h 1583140"/>
              <a:gd name="connsiteX66" fmla="*/ 4221826 w 9662615"/>
              <a:gd name="connsiteY66" fmla="*/ 1508923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62664 w 9662615"/>
              <a:gd name="connsiteY62" fmla="*/ 1573162 h 1583140"/>
              <a:gd name="connsiteX63" fmla="*/ 4595077 w 9662615"/>
              <a:gd name="connsiteY63" fmla="*/ 1552918 h 1583140"/>
              <a:gd name="connsiteX64" fmla="*/ 4521734 w 9662615"/>
              <a:gd name="connsiteY64" fmla="*/ 1529359 h 1583140"/>
              <a:gd name="connsiteX65" fmla="*/ 4382398 w 9662615"/>
              <a:gd name="connsiteY65" fmla="*/ 1534108 h 1583140"/>
              <a:gd name="connsiteX66" fmla="*/ 4221826 w 9662615"/>
              <a:gd name="connsiteY66" fmla="*/ 1508923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62664 w 9662615"/>
              <a:gd name="connsiteY62" fmla="*/ 1573162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8923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8923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3970635 w 9662615"/>
              <a:gd name="connsiteY68" fmla="*/ 1544815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3966659 w 9662615"/>
              <a:gd name="connsiteY68" fmla="*/ 1528913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96499"/>
              <a:gd name="connsiteX1" fmla="*/ 9662615 w 9662615"/>
              <a:gd name="connsiteY1" fmla="*/ 0 h 1596499"/>
              <a:gd name="connsiteX2" fmla="*/ 9662615 w 9662615"/>
              <a:gd name="connsiteY2" fmla="*/ 1280346 h 1596499"/>
              <a:gd name="connsiteX3" fmla="*/ 9658420 w 9662615"/>
              <a:gd name="connsiteY3" fmla="*/ 1280106 h 1596499"/>
              <a:gd name="connsiteX4" fmla="*/ 9469546 w 9662615"/>
              <a:gd name="connsiteY4" fmla="*/ 1289837 h 1596499"/>
              <a:gd name="connsiteX5" fmla="*/ 9385895 w 9662615"/>
              <a:gd name="connsiteY5" fmla="*/ 1269203 h 1596499"/>
              <a:gd name="connsiteX6" fmla="*/ 9144767 w 9662615"/>
              <a:gd name="connsiteY6" fmla="*/ 1264120 h 1596499"/>
              <a:gd name="connsiteX7" fmla="*/ 8837252 w 9662615"/>
              <a:gd name="connsiteY7" fmla="*/ 1350515 h 1596499"/>
              <a:gd name="connsiteX8" fmla="*/ 8705466 w 9662615"/>
              <a:gd name="connsiteY8" fmla="*/ 1342419 h 1596499"/>
              <a:gd name="connsiteX9" fmla="*/ 8652221 w 9662615"/>
              <a:gd name="connsiteY9" fmla="*/ 1326906 h 1596499"/>
              <a:gd name="connsiteX10" fmla="*/ 8632312 w 9662615"/>
              <a:gd name="connsiteY10" fmla="*/ 1326025 h 1596499"/>
              <a:gd name="connsiteX11" fmla="*/ 8591582 w 9662615"/>
              <a:gd name="connsiteY11" fmla="*/ 1341666 h 1596499"/>
              <a:gd name="connsiteX12" fmla="*/ 8537336 w 9662615"/>
              <a:gd name="connsiteY12" fmla="*/ 1341684 h 1596499"/>
              <a:gd name="connsiteX13" fmla="*/ 8472508 w 9662615"/>
              <a:gd name="connsiteY13" fmla="*/ 1363109 h 1596499"/>
              <a:gd name="connsiteX14" fmla="*/ 8258477 w 9662615"/>
              <a:gd name="connsiteY14" fmla="*/ 1370666 h 1596499"/>
              <a:gd name="connsiteX15" fmla="*/ 8197961 w 9662615"/>
              <a:gd name="connsiteY15" fmla="*/ 1392804 h 1596499"/>
              <a:gd name="connsiteX16" fmla="*/ 8171196 w 9662615"/>
              <a:gd name="connsiteY16" fmla="*/ 1397216 h 1596499"/>
              <a:gd name="connsiteX17" fmla="*/ 8127667 w 9662615"/>
              <a:gd name="connsiteY17" fmla="*/ 1418254 h 1596499"/>
              <a:gd name="connsiteX18" fmla="*/ 7974579 w 9662615"/>
              <a:gd name="connsiteY18" fmla="*/ 1383439 h 1596499"/>
              <a:gd name="connsiteX19" fmla="*/ 7768351 w 9662615"/>
              <a:gd name="connsiteY19" fmla="*/ 1395051 h 1596499"/>
              <a:gd name="connsiteX20" fmla="*/ 7635985 w 9662615"/>
              <a:gd name="connsiteY20" fmla="*/ 1386363 h 1596499"/>
              <a:gd name="connsiteX21" fmla="*/ 7466069 w 9662615"/>
              <a:gd name="connsiteY21" fmla="*/ 1377654 h 1596499"/>
              <a:gd name="connsiteX22" fmla="*/ 7355642 w 9662615"/>
              <a:gd name="connsiteY22" fmla="*/ 1407761 h 1596499"/>
              <a:gd name="connsiteX23" fmla="*/ 7151610 w 9662615"/>
              <a:gd name="connsiteY23" fmla="*/ 1397856 h 1596499"/>
              <a:gd name="connsiteX24" fmla="*/ 7082147 w 9662615"/>
              <a:gd name="connsiteY24" fmla="*/ 1406113 h 1596499"/>
              <a:gd name="connsiteX25" fmla="*/ 7014958 w 9662615"/>
              <a:gd name="connsiteY25" fmla="*/ 1396883 h 1596499"/>
              <a:gd name="connsiteX26" fmla="*/ 6907567 w 9662615"/>
              <a:gd name="connsiteY26" fmla="*/ 1419149 h 1596499"/>
              <a:gd name="connsiteX27" fmla="*/ 6748428 w 9662615"/>
              <a:gd name="connsiteY27" fmla="*/ 1420308 h 1596499"/>
              <a:gd name="connsiteX28" fmla="*/ 6654257 w 9662615"/>
              <a:gd name="connsiteY28" fmla="*/ 1424143 h 1596499"/>
              <a:gd name="connsiteX29" fmla="*/ 6620123 w 9662615"/>
              <a:gd name="connsiteY29" fmla="*/ 1430535 h 1596499"/>
              <a:gd name="connsiteX30" fmla="*/ 6571355 w 9662615"/>
              <a:gd name="connsiteY30" fmla="*/ 1436144 h 1596499"/>
              <a:gd name="connsiteX31" fmla="*/ 6486557 w 9662615"/>
              <a:gd name="connsiteY31" fmla="*/ 1449861 h 1596499"/>
              <a:gd name="connsiteX32" fmla="*/ 6370419 w 9662615"/>
              <a:gd name="connsiteY32" fmla="*/ 1461649 h 1596499"/>
              <a:gd name="connsiteX33" fmla="*/ 6278839 w 9662615"/>
              <a:gd name="connsiteY33" fmla="*/ 1449160 h 1596499"/>
              <a:gd name="connsiteX34" fmla="*/ 6272455 w 9662615"/>
              <a:gd name="connsiteY34" fmla="*/ 1453191 h 1596499"/>
              <a:gd name="connsiteX35" fmla="*/ 6212659 w 9662615"/>
              <a:gd name="connsiteY35" fmla="*/ 1454850 h 1596499"/>
              <a:gd name="connsiteX36" fmla="*/ 6069317 w 9662615"/>
              <a:gd name="connsiteY36" fmla="*/ 1445838 h 1596499"/>
              <a:gd name="connsiteX37" fmla="*/ 5878477 w 9662615"/>
              <a:gd name="connsiteY37" fmla="*/ 1439180 h 1596499"/>
              <a:gd name="connsiteX38" fmla="*/ 5838387 w 9662615"/>
              <a:gd name="connsiteY38" fmla="*/ 1444679 h 1596499"/>
              <a:gd name="connsiteX39" fmla="*/ 5771136 w 9662615"/>
              <a:gd name="connsiteY39" fmla="*/ 1453639 h 1596499"/>
              <a:gd name="connsiteX40" fmla="*/ 5724081 w 9662615"/>
              <a:gd name="connsiteY40" fmla="*/ 1470431 h 1596499"/>
              <a:gd name="connsiteX41" fmla="*/ 5666577 w 9662615"/>
              <a:gd name="connsiteY41" fmla="*/ 1473921 h 1596499"/>
              <a:gd name="connsiteX42" fmla="*/ 5649068 w 9662615"/>
              <a:gd name="connsiteY42" fmla="*/ 1461676 h 1596499"/>
              <a:gd name="connsiteX43" fmla="*/ 5588902 w 9662615"/>
              <a:gd name="connsiteY43" fmla="*/ 1469647 h 1596499"/>
              <a:gd name="connsiteX44" fmla="*/ 5498090 w 9662615"/>
              <a:gd name="connsiteY44" fmla="*/ 1483173 h 1596499"/>
              <a:gd name="connsiteX45" fmla="*/ 5444641 w 9662615"/>
              <a:gd name="connsiteY45" fmla="*/ 1487602 h 1596499"/>
              <a:gd name="connsiteX46" fmla="*/ 5299812 w 9662615"/>
              <a:gd name="connsiteY46" fmla="*/ 1503362 h 1596499"/>
              <a:gd name="connsiteX47" fmla="*/ 5213947 w 9662615"/>
              <a:gd name="connsiteY47" fmla="*/ 1516637 h 1596499"/>
              <a:gd name="connsiteX48" fmla="*/ 5090342 w 9662615"/>
              <a:gd name="connsiteY48" fmla="*/ 1546680 h 1596499"/>
              <a:gd name="connsiteX49" fmla="*/ 5129812 w 9662615"/>
              <a:gd name="connsiteY49" fmla="*/ 1521277 h 1596499"/>
              <a:gd name="connsiteX50" fmla="*/ 5059484 w 9662615"/>
              <a:gd name="connsiteY50" fmla="*/ 1546802 h 1596499"/>
              <a:gd name="connsiteX51" fmla="*/ 5038524 w 9662615"/>
              <a:gd name="connsiteY51" fmla="*/ 1545675 h 1596499"/>
              <a:gd name="connsiteX52" fmla="*/ 5026564 w 9662615"/>
              <a:gd name="connsiteY52" fmla="*/ 1545376 h 1596499"/>
              <a:gd name="connsiteX53" fmla="*/ 4969433 w 9662615"/>
              <a:gd name="connsiteY53" fmla="*/ 1550865 h 1596499"/>
              <a:gd name="connsiteX54" fmla="*/ 4929254 w 9662615"/>
              <a:gd name="connsiteY54" fmla="*/ 1563452 h 1596499"/>
              <a:gd name="connsiteX55" fmla="*/ 4871726 w 9662615"/>
              <a:gd name="connsiteY55" fmla="*/ 1570584 h 1596499"/>
              <a:gd name="connsiteX56" fmla="*/ 4843267 w 9662615"/>
              <a:gd name="connsiteY56" fmla="*/ 1561459 h 1596499"/>
              <a:gd name="connsiteX57" fmla="*/ 4821058 w 9662615"/>
              <a:gd name="connsiteY57" fmla="*/ 1553078 h 1596499"/>
              <a:gd name="connsiteX58" fmla="*/ 4791466 w 9662615"/>
              <a:gd name="connsiteY58" fmla="*/ 1561324 h 1596499"/>
              <a:gd name="connsiteX59" fmla="*/ 4784247 w 9662615"/>
              <a:gd name="connsiteY59" fmla="*/ 1562342 h 1596499"/>
              <a:gd name="connsiteX60" fmla="*/ 4739309 w 9662615"/>
              <a:gd name="connsiteY60" fmla="*/ 1553948 h 1596499"/>
              <a:gd name="connsiteX61" fmla="*/ 4697562 w 9662615"/>
              <a:gd name="connsiteY61" fmla="*/ 1551206 h 1596499"/>
              <a:gd name="connsiteX62" fmla="*/ 4650737 w 9662615"/>
              <a:gd name="connsiteY62" fmla="*/ 1537381 h 1596499"/>
              <a:gd name="connsiteX63" fmla="*/ 4583150 w 9662615"/>
              <a:gd name="connsiteY63" fmla="*/ 1529064 h 1596499"/>
              <a:gd name="connsiteX64" fmla="*/ 4521734 w 9662615"/>
              <a:gd name="connsiteY64" fmla="*/ 1529359 h 1596499"/>
              <a:gd name="connsiteX65" fmla="*/ 4382398 w 9662615"/>
              <a:gd name="connsiteY65" fmla="*/ 1534108 h 1596499"/>
              <a:gd name="connsiteX66" fmla="*/ 4221826 w 9662615"/>
              <a:gd name="connsiteY66" fmla="*/ 1500972 h 1596499"/>
              <a:gd name="connsiteX67" fmla="*/ 4096601 w 9662615"/>
              <a:gd name="connsiteY67" fmla="*/ 1521563 h 1596499"/>
              <a:gd name="connsiteX68" fmla="*/ 3978586 w 9662615"/>
              <a:gd name="connsiteY68" fmla="*/ 1596499 h 1596499"/>
              <a:gd name="connsiteX69" fmla="*/ 3833906 w 9662615"/>
              <a:gd name="connsiteY69" fmla="*/ 1516637 h 1596499"/>
              <a:gd name="connsiteX70" fmla="*/ 3696258 w 9662615"/>
              <a:gd name="connsiteY70" fmla="*/ 1537563 h 1596499"/>
              <a:gd name="connsiteX71" fmla="*/ 3594070 w 9662615"/>
              <a:gd name="connsiteY71" fmla="*/ 1509422 h 1596499"/>
              <a:gd name="connsiteX72" fmla="*/ 3565233 w 9662615"/>
              <a:gd name="connsiteY72" fmla="*/ 1515122 h 1596499"/>
              <a:gd name="connsiteX73" fmla="*/ 3560267 w 9662615"/>
              <a:gd name="connsiteY73" fmla="*/ 1516288 h 1596499"/>
              <a:gd name="connsiteX74" fmla="*/ 3540258 w 9662615"/>
              <a:gd name="connsiteY74" fmla="*/ 1516976 h 1596499"/>
              <a:gd name="connsiteX75" fmla="*/ 3534780 w 9662615"/>
              <a:gd name="connsiteY75" fmla="*/ 1522141 h 1596499"/>
              <a:gd name="connsiteX76" fmla="*/ 3504783 w 9662615"/>
              <a:gd name="connsiteY76" fmla="*/ 1526739 h 1596499"/>
              <a:gd name="connsiteX77" fmla="*/ 3430805 w 9662615"/>
              <a:gd name="connsiteY77" fmla="*/ 1542521 h 1596499"/>
              <a:gd name="connsiteX78" fmla="*/ 3292707 w 9662615"/>
              <a:gd name="connsiteY78" fmla="*/ 1520490 h 1596499"/>
              <a:gd name="connsiteX79" fmla="*/ 3187872 w 9662615"/>
              <a:gd name="connsiteY79" fmla="*/ 1519991 h 1596499"/>
              <a:gd name="connsiteX80" fmla="*/ 3148026 w 9662615"/>
              <a:gd name="connsiteY80" fmla="*/ 1524777 h 1596499"/>
              <a:gd name="connsiteX81" fmla="*/ 3092394 w 9662615"/>
              <a:gd name="connsiteY81" fmla="*/ 1528115 h 1596499"/>
              <a:gd name="connsiteX82" fmla="*/ 2994200 w 9662615"/>
              <a:gd name="connsiteY82" fmla="*/ 1537857 h 1596499"/>
              <a:gd name="connsiteX83" fmla="*/ 2862301 w 9662615"/>
              <a:gd name="connsiteY83" fmla="*/ 1544250 h 1596499"/>
              <a:gd name="connsiteX84" fmla="*/ 2766335 w 9662615"/>
              <a:gd name="connsiteY84" fmla="*/ 1527662 h 1596499"/>
              <a:gd name="connsiteX85" fmla="*/ 2757836 w 9662615"/>
              <a:gd name="connsiteY85" fmla="*/ 1531371 h 1596499"/>
              <a:gd name="connsiteX86" fmla="*/ 2691555 w 9662615"/>
              <a:gd name="connsiteY86" fmla="*/ 1530283 h 1596499"/>
              <a:gd name="connsiteX87" fmla="*/ 2491676 w 9662615"/>
              <a:gd name="connsiteY87" fmla="*/ 1500859 h 1596499"/>
              <a:gd name="connsiteX88" fmla="*/ 2378036 w 9662615"/>
              <a:gd name="connsiteY88" fmla="*/ 1520645 h 1596499"/>
              <a:gd name="connsiteX89" fmla="*/ 2284269 w 9662615"/>
              <a:gd name="connsiteY89" fmla="*/ 1503068 h 1596499"/>
              <a:gd name="connsiteX90" fmla="*/ 2207104 w 9662615"/>
              <a:gd name="connsiteY90" fmla="*/ 1508888 h 1596499"/>
              <a:gd name="connsiteX91" fmla="*/ 2149226 w 9662615"/>
              <a:gd name="connsiteY91" fmla="*/ 1523409 h 1596499"/>
              <a:gd name="connsiteX92" fmla="*/ 2084783 w 9662615"/>
              <a:gd name="connsiteY92" fmla="*/ 1524245 h 1596499"/>
              <a:gd name="connsiteX93" fmla="*/ 2070075 w 9662615"/>
              <a:gd name="connsiteY93" fmla="*/ 1511285 h 1596499"/>
              <a:gd name="connsiteX94" fmla="*/ 2001057 w 9662615"/>
              <a:gd name="connsiteY94" fmla="*/ 1516449 h 1596499"/>
              <a:gd name="connsiteX95" fmla="*/ 1896330 w 9662615"/>
              <a:gd name="connsiteY95" fmla="*/ 1525725 h 1596499"/>
              <a:gd name="connsiteX96" fmla="*/ 1835994 w 9662615"/>
              <a:gd name="connsiteY96" fmla="*/ 1527678 h 1596499"/>
              <a:gd name="connsiteX97" fmla="*/ 1671119 w 9662615"/>
              <a:gd name="connsiteY97" fmla="*/ 1536701 h 1596499"/>
              <a:gd name="connsiteX98" fmla="*/ 1601337 w 9662615"/>
              <a:gd name="connsiteY98" fmla="*/ 1548552 h 1596499"/>
              <a:gd name="connsiteX99" fmla="*/ 1407755 w 9662615"/>
              <a:gd name="connsiteY99" fmla="*/ 1571444 h 1596499"/>
              <a:gd name="connsiteX100" fmla="*/ 1271994 w 9662615"/>
              <a:gd name="connsiteY100" fmla="*/ 1579471 h 1596499"/>
              <a:gd name="connsiteX101" fmla="*/ 1249226 w 9662615"/>
              <a:gd name="connsiteY101" fmla="*/ 1583140 h 1596499"/>
              <a:gd name="connsiteX102" fmla="*/ 1217719 w 9662615"/>
              <a:gd name="connsiteY102" fmla="*/ 1580863 h 1596499"/>
              <a:gd name="connsiteX103" fmla="*/ 1091432 w 9662615"/>
              <a:gd name="connsiteY103" fmla="*/ 1571003 h 1596499"/>
              <a:gd name="connsiteX104" fmla="*/ 992039 w 9662615"/>
              <a:gd name="connsiteY104" fmla="*/ 1556662 h 1596499"/>
              <a:gd name="connsiteX105" fmla="*/ 868264 w 9662615"/>
              <a:gd name="connsiteY105" fmla="*/ 1566392 h 1596499"/>
              <a:gd name="connsiteX106" fmla="*/ 792765 w 9662615"/>
              <a:gd name="connsiteY106" fmla="*/ 1563102 h 1596499"/>
              <a:gd name="connsiteX107" fmla="*/ 669055 w 9662615"/>
              <a:gd name="connsiteY107" fmla="*/ 1543638 h 1596499"/>
              <a:gd name="connsiteX108" fmla="*/ 506152 w 9662615"/>
              <a:gd name="connsiteY108" fmla="*/ 1549124 h 1596499"/>
              <a:gd name="connsiteX109" fmla="*/ 472797 w 9662615"/>
              <a:gd name="connsiteY109" fmla="*/ 1568904 h 1596499"/>
              <a:gd name="connsiteX110" fmla="*/ 427864 w 9662615"/>
              <a:gd name="connsiteY110" fmla="*/ 1580848 h 1596499"/>
              <a:gd name="connsiteX111" fmla="*/ 408381 w 9662615"/>
              <a:gd name="connsiteY111" fmla="*/ 1552940 h 1596499"/>
              <a:gd name="connsiteX112" fmla="*/ 267163 w 9662615"/>
              <a:gd name="connsiteY112" fmla="*/ 1531913 h 1596499"/>
              <a:gd name="connsiteX113" fmla="*/ 196644 w 9662615"/>
              <a:gd name="connsiteY113" fmla="*/ 1524565 h 1596499"/>
              <a:gd name="connsiteX114" fmla="*/ 86819 w 9662615"/>
              <a:gd name="connsiteY114" fmla="*/ 1519517 h 1596499"/>
              <a:gd name="connsiteX115" fmla="*/ 53369 w 9662615"/>
              <a:gd name="connsiteY115" fmla="*/ 1516853 h 1596499"/>
              <a:gd name="connsiteX116" fmla="*/ 2359 w 9662615"/>
              <a:gd name="connsiteY116" fmla="*/ 1515247 h 1596499"/>
              <a:gd name="connsiteX117" fmla="*/ 0 w 9662615"/>
              <a:gd name="connsiteY117" fmla="*/ 1514932 h 1596499"/>
              <a:gd name="connsiteX118" fmla="*/ 0 w 9662615"/>
              <a:gd name="connsiteY118" fmla="*/ 0 h 1596499"/>
              <a:gd name="connsiteX0" fmla="*/ 0 w 9662615"/>
              <a:gd name="connsiteY0" fmla="*/ 0 h 1600474"/>
              <a:gd name="connsiteX1" fmla="*/ 9662615 w 9662615"/>
              <a:gd name="connsiteY1" fmla="*/ 0 h 1600474"/>
              <a:gd name="connsiteX2" fmla="*/ 9662615 w 9662615"/>
              <a:gd name="connsiteY2" fmla="*/ 1280346 h 1600474"/>
              <a:gd name="connsiteX3" fmla="*/ 9658420 w 9662615"/>
              <a:gd name="connsiteY3" fmla="*/ 1280106 h 1600474"/>
              <a:gd name="connsiteX4" fmla="*/ 9469546 w 9662615"/>
              <a:gd name="connsiteY4" fmla="*/ 1289837 h 1600474"/>
              <a:gd name="connsiteX5" fmla="*/ 9385895 w 9662615"/>
              <a:gd name="connsiteY5" fmla="*/ 1269203 h 1600474"/>
              <a:gd name="connsiteX6" fmla="*/ 9144767 w 9662615"/>
              <a:gd name="connsiteY6" fmla="*/ 1264120 h 1600474"/>
              <a:gd name="connsiteX7" fmla="*/ 8837252 w 9662615"/>
              <a:gd name="connsiteY7" fmla="*/ 1350515 h 1600474"/>
              <a:gd name="connsiteX8" fmla="*/ 8705466 w 9662615"/>
              <a:gd name="connsiteY8" fmla="*/ 1342419 h 1600474"/>
              <a:gd name="connsiteX9" fmla="*/ 8652221 w 9662615"/>
              <a:gd name="connsiteY9" fmla="*/ 1326906 h 1600474"/>
              <a:gd name="connsiteX10" fmla="*/ 8632312 w 9662615"/>
              <a:gd name="connsiteY10" fmla="*/ 1326025 h 1600474"/>
              <a:gd name="connsiteX11" fmla="*/ 8591582 w 9662615"/>
              <a:gd name="connsiteY11" fmla="*/ 1341666 h 1600474"/>
              <a:gd name="connsiteX12" fmla="*/ 8537336 w 9662615"/>
              <a:gd name="connsiteY12" fmla="*/ 1341684 h 1600474"/>
              <a:gd name="connsiteX13" fmla="*/ 8472508 w 9662615"/>
              <a:gd name="connsiteY13" fmla="*/ 1363109 h 1600474"/>
              <a:gd name="connsiteX14" fmla="*/ 8258477 w 9662615"/>
              <a:gd name="connsiteY14" fmla="*/ 1370666 h 1600474"/>
              <a:gd name="connsiteX15" fmla="*/ 8197961 w 9662615"/>
              <a:gd name="connsiteY15" fmla="*/ 1392804 h 1600474"/>
              <a:gd name="connsiteX16" fmla="*/ 8171196 w 9662615"/>
              <a:gd name="connsiteY16" fmla="*/ 1397216 h 1600474"/>
              <a:gd name="connsiteX17" fmla="*/ 8127667 w 9662615"/>
              <a:gd name="connsiteY17" fmla="*/ 1418254 h 1600474"/>
              <a:gd name="connsiteX18" fmla="*/ 7974579 w 9662615"/>
              <a:gd name="connsiteY18" fmla="*/ 1383439 h 1600474"/>
              <a:gd name="connsiteX19" fmla="*/ 7768351 w 9662615"/>
              <a:gd name="connsiteY19" fmla="*/ 1395051 h 1600474"/>
              <a:gd name="connsiteX20" fmla="*/ 7635985 w 9662615"/>
              <a:gd name="connsiteY20" fmla="*/ 1386363 h 1600474"/>
              <a:gd name="connsiteX21" fmla="*/ 7466069 w 9662615"/>
              <a:gd name="connsiteY21" fmla="*/ 1377654 h 1600474"/>
              <a:gd name="connsiteX22" fmla="*/ 7355642 w 9662615"/>
              <a:gd name="connsiteY22" fmla="*/ 1407761 h 1600474"/>
              <a:gd name="connsiteX23" fmla="*/ 7151610 w 9662615"/>
              <a:gd name="connsiteY23" fmla="*/ 1397856 h 1600474"/>
              <a:gd name="connsiteX24" fmla="*/ 7082147 w 9662615"/>
              <a:gd name="connsiteY24" fmla="*/ 1406113 h 1600474"/>
              <a:gd name="connsiteX25" fmla="*/ 7014958 w 9662615"/>
              <a:gd name="connsiteY25" fmla="*/ 1396883 h 1600474"/>
              <a:gd name="connsiteX26" fmla="*/ 6907567 w 9662615"/>
              <a:gd name="connsiteY26" fmla="*/ 1419149 h 1600474"/>
              <a:gd name="connsiteX27" fmla="*/ 6748428 w 9662615"/>
              <a:gd name="connsiteY27" fmla="*/ 1420308 h 1600474"/>
              <a:gd name="connsiteX28" fmla="*/ 6654257 w 9662615"/>
              <a:gd name="connsiteY28" fmla="*/ 1424143 h 1600474"/>
              <a:gd name="connsiteX29" fmla="*/ 6620123 w 9662615"/>
              <a:gd name="connsiteY29" fmla="*/ 1430535 h 1600474"/>
              <a:gd name="connsiteX30" fmla="*/ 6571355 w 9662615"/>
              <a:gd name="connsiteY30" fmla="*/ 1436144 h 1600474"/>
              <a:gd name="connsiteX31" fmla="*/ 6486557 w 9662615"/>
              <a:gd name="connsiteY31" fmla="*/ 1449861 h 1600474"/>
              <a:gd name="connsiteX32" fmla="*/ 6370419 w 9662615"/>
              <a:gd name="connsiteY32" fmla="*/ 1461649 h 1600474"/>
              <a:gd name="connsiteX33" fmla="*/ 6278839 w 9662615"/>
              <a:gd name="connsiteY33" fmla="*/ 1449160 h 1600474"/>
              <a:gd name="connsiteX34" fmla="*/ 6272455 w 9662615"/>
              <a:gd name="connsiteY34" fmla="*/ 1453191 h 1600474"/>
              <a:gd name="connsiteX35" fmla="*/ 6212659 w 9662615"/>
              <a:gd name="connsiteY35" fmla="*/ 1454850 h 1600474"/>
              <a:gd name="connsiteX36" fmla="*/ 6069317 w 9662615"/>
              <a:gd name="connsiteY36" fmla="*/ 1445838 h 1600474"/>
              <a:gd name="connsiteX37" fmla="*/ 5878477 w 9662615"/>
              <a:gd name="connsiteY37" fmla="*/ 1439180 h 1600474"/>
              <a:gd name="connsiteX38" fmla="*/ 5838387 w 9662615"/>
              <a:gd name="connsiteY38" fmla="*/ 1444679 h 1600474"/>
              <a:gd name="connsiteX39" fmla="*/ 5771136 w 9662615"/>
              <a:gd name="connsiteY39" fmla="*/ 1453639 h 1600474"/>
              <a:gd name="connsiteX40" fmla="*/ 5724081 w 9662615"/>
              <a:gd name="connsiteY40" fmla="*/ 1470431 h 1600474"/>
              <a:gd name="connsiteX41" fmla="*/ 5666577 w 9662615"/>
              <a:gd name="connsiteY41" fmla="*/ 1473921 h 1600474"/>
              <a:gd name="connsiteX42" fmla="*/ 5649068 w 9662615"/>
              <a:gd name="connsiteY42" fmla="*/ 1461676 h 1600474"/>
              <a:gd name="connsiteX43" fmla="*/ 5588902 w 9662615"/>
              <a:gd name="connsiteY43" fmla="*/ 1469647 h 1600474"/>
              <a:gd name="connsiteX44" fmla="*/ 5498090 w 9662615"/>
              <a:gd name="connsiteY44" fmla="*/ 1483173 h 1600474"/>
              <a:gd name="connsiteX45" fmla="*/ 5444641 w 9662615"/>
              <a:gd name="connsiteY45" fmla="*/ 1487602 h 1600474"/>
              <a:gd name="connsiteX46" fmla="*/ 5299812 w 9662615"/>
              <a:gd name="connsiteY46" fmla="*/ 1503362 h 1600474"/>
              <a:gd name="connsiteX47" fmla="*/ 5213947 w 9662615"/>
              <a:gd name="connsiteY47" fmla="*/ 1516637 h 1600474"/>
              <a:gd name="connsiteX48" fmla="*/ 5090342 w 9662615"/>
              <a:gd name="connsiteY48" fmla="*/ 1546680 h 1600474"/>
              <a:gd name="connsiteX49" fmla="*/ 5129812 w 9662615"/>
              <a:gd name="connsiteY49" fmla="*/ 1521277 h 1600474"/>
              <a:gd name="connsiteX50" fmla="*/ 5059484 w 9662615"/>
              <a:gd name="connsiteY50" fmla="*/ 1546802 h 1600474"/>
              <a:gd name="connsiteX51" fmla="*/ 5038524 w 9662615"/>
              <a:gd name="connsiteY51" fmla="*/ 1545675 h 1600474"/>
              <a:gd name="connsiteX52" fmla="*/ 5026564 w 9662615"/>
              <a:gd name="connsiteY52" fmla="*/ 1545376 h 1600474"/>
              <a:gd name="connsiteX53" fmla="*/ 4969433 w 9662615"/>
              <a:gd name="connsiteY53" fmla="*/ 1550865 h 1600474"/>
              <a:gd name="connsiteX54" fmla="*/ 4929254 w 9662615"/>
              <a:gd name="connsiteY54" fmla="*/ 1563452 h 1600474"/>
              <a:gd name="connsiteX55" fmla="*/ 4871726 w 9662615"/>
              <a:gd name="connsiteY55" fmla="*/ 1570584 h 1600474"/>
              <a:gd name="connsiteX56" fmla="*/ 4843267 w 9662615"/>
              <a:gd name="connsiteY56" fmla="*/ 1561459 h 1600474"/>
              <a:gd name="connsiteX57" fmla="*/ 4821058 w 9662615"/>
              <a:gd name="connsiteY57" fmla="*/ 1553078 h 1600474"/>
              <a:gd name="connsiteX58" fmla="*/ 4791466 w 9662615"/>
              <a:gd name="connsiteY58" fmla="*/ 1561324 h 1600474"/>
              <a:gd name="connsiteX59" fmla="*/ 4784247 w 9662615"/>
              <a:gd name="connsiteY59" fmla="*/ 1562342 h 1600474"/>
              <a:gd name="connsiteX60" fmla="*/ 4739309 w 9662615"/>
              <a:gd name="connsiteY60" fmla="*/ 1553948 h 1600474"/>
              <a:gd name="connsiteX61" fmla="*/ 4697562 w 9662615"/>
              <a:gd name="connsiteY61" fmla="*/ 1551206 h 1600474"/>
              <a:gd name="connsiteX62" fmla="*/ 4650737 w 9662615"/>
              <a:gd name="connsiteY62" fmla="*/ 1537381 h 1600474"/>
              <a:gd name="connsiteX63" fmla="*/ 4583150 w 9662615"/>
              <a:gd name="connsiteY63" fmla="*/ 1529064 h 1600474"/>
              <a:gd name="connsiteX64" fmla="*/ 4521734 w 9662615"/>
              <a:gd name="connsiteY64" fmla="*/ 1529359 h 1600474"/>
              <a:gd name="connsiteX65" fmla="*/ 4382398 w 9662615"/>
              <a:gd name="connsiteY65" fmla="*/ 1534108 h 1600474"/>
              <a:gd name="connsiteX66" fmla="*/ 4221826 w 9662615"/>
              <a:gd name="connsiteY66" fmla="*/ 1500972 h 1600474"/>
              <a:gd name="connsiteX67" fmla="*/ 4096601 w 9662615"/>
              <a:gd name="connsiteY67" fmla="*/ 1521563 h 1600474"/>
              <a:gd name="connsiteX68" fmla="*/ 4046172 w 9662615"/>
              <a:gd name="connsiteY68" fmla="*/ 1600474 h 1600474"/>
              <a:gd name="connsiteX69" fmla="*/ 3833906 w 9662615"/>
              <a:gd name="connsiteY69" fmla="*/ 1516637 h 1600474"/>
              <a:gd name="connsiteX70" fmla="*/ 3696258 w 9662615"/>
              <a:gd name="connsiteY70" fmla="*/ 1537563 h 1600474"/>
              <a:gd name="connsiteX71" fmla="*/ 3594070 w 9662615"/>
              <a:gd name="connsiteY71" fmla="*/ 1509422 h 1600474"/>
              <a:gd name="connsiteX72" fmla="*/ 3565233 w 9662615"/>
              <a:gd name="connsiteY72" fmla="*/ 1515122 h 1600474"/>
              <a:gd name="connsiteX73" fmla="*/ 3560267 w 9662615"/>
              <a:gd name="connsiteY73" fmla="*/ 1516288 h 1600474"/>
              <a:gd name="connsiteX74" fmla="*/ 3540258 w 9662615"/>
              <a:gd name="connsiteY74" fmla="*/ 1516976 h 1600474"/>
              <a:gd name="connsiteX75" fmla="*/ 3534780 w 9662615"/>
              <a:gd name="connsiteY75" fmla="*/ 1522141 h 1600474"/>
              <a:gd name="connsiteX76" fmla="*/ 3504783 w 9662615"/>
              <a:gd name="connsiteY76" fmla="*/ 1526739 h 1600474"/>
              <a:gd name="connsiteX77" fmla="*/ 3430805 w 9662615"/>
              <a:gd name="connsiteY77" fmla="*/ 1542521 h 1600474"/>
              <a:gd name="connsiteX78" fmla="*/ 3292707 w 9662615"/>
              <a:gd name="connsiteY78" fmla="*/ 1520490 h 1600474"/>
              <a:gd name="connsiteX79" fmla="*/ 3187872 w 9662615"/>
              <a:gd name="connsiteY79" fmla="*/ 1519991 h 1600474"/>
              <a:gd name="connsiteX80" fmla="*/ 3148026 w 9662615"/>
              <a:gd name="connsiteY80" fmla="*/ 1524777 h 1600474"/>
              <a:gd name="connsiteX81" fmla="*/ 3092394 w 9662615"/>
              <a:gd name="connsiteY81" fmla="*/ 1528115 h 1600474"/>
              <a:gd name="connsiteX82" fmla="*/ 2994200 w 9662615"/>
              <a:gd name="connsiteY82" fmla="*/ 1537857 h 1600474"/>
              <a:gd name="connsiteX83" fmla="*/ 2862301 w 9662615"/>
              <a:gd name="connsiteY83" fmla="*/ 1544250 h 1600474"/>
              <a:gd name="connsiteX84" fmla="*/ 2766335 w 9662615"/>
              <a:gd name="connsiteY84" fmla="*/ 1527662 h 1600474"/>
              <a:gd name="connsiteX85" fmla="*/ 2757836 w 9662615"/>
              <a:gd name="connsiteY85" fmla="*/ 1531371 h 1600474"/>
              <a:gd name="connsiteX86" fmla="*/ 2691555 w 9662615"/>
              <a:gd name="connsiteY86" fmla="*/ 1530283 h 1600474"/>
              <a:gd name="connsiteX87" fmla="*/ 2491676 w 9662615"/>
              <a:gd name="connsiteY87" fmla="*/ 1500859 h 1600474"/>
              <a:gd name="connsiteX88" fmla="*/ 2378036 w 9662615"/>
              <a:gd name="connsiteY88" fmla="*/ 1520645 h 1600474"/>
              <a:gd name="connsiteX89" fmla="*/ 2284269 w 9662615"/>
              <a:gd name="connsiteY89" fmla="*/ 1503068 h 1600474"/>
              <a:gd name="connsiteX90" fmla="*/ 2207104 w 9662615"/>
              <a:gd name="connsiteY90" fmla="*/ 1508888 h 1600474"/>
              <a:gd name="connsiteX91" fmla="*/ 2149226 w 9662615"/>
              <a:gd name="connsiteY91" fmla="*/ 1523409 h 1600474"/>
              <a:gd name="connsiteX92" fmla="*/ 2084783 w 9662615"/>
              <a:gd name="connsiteY92" fmla="*/ 1524245 h 1600474"/>
              <a:gd name="connsiteX93" fmla="*/ 2070075 w 9662615"/>
              <a:gd name="connsiteY93" fmla="*/ 1511285 h 1600474"/>
              <a:gd name="connsiteX94" fmla="*/ 2001057 w 9662615"/>
              <a:gd name="connsiteY94" fmla="*/ 1516449 h 1600474"/>
              <a:gd name="connsiteX95" fmla="*/ 1896330 w 9662615"/>
              <a:gd name="connsiteY95" fmla="*/ 1525725 h 1600474"/>
              <a:gd name="connsiteX96" fmla="*/ 1835994 w 9662615"/>
              <a:gd name="connsiteY96" fmla="*/ 1527678 h 1600474"/>
              <a:gd name="connsiteX97" fmla="*/ 1671119 w 9662615"/>
              <a:gd name="connsiteY97" fmla="*/ 1536701 h 1600474"/>
              <a:gd name="connsiteX98" fmla="*/ 1601337 w 9662615"/>
              <a:gd name="connsiteY98" fmla="*/ 1548552 h 1600474"/>
              <a:gd name="connsiteX99" fmla="*/ 1407755 w 9662615"/>
              <a:gd name="connsiteY99" fmla="*/ 1571444 h 1600474"/>
              <a:gd name="connsiteX100" fmla="*/ 1271994 w 9662615"/>
              <a:gd name="connsiteY100" fmla="*/ 1579471 h 1600474"/>
              <a:gd name="connsiteX101" fmla="*/ 1249226 w 9662615"/>
              <a:gd name="connsiteY101" fmla="*/ 1583140 h 1600474"/>
              <a:gd name="connsiteX102" fmla="*/ 1217719 w 9662615"/>
              <a:gd name="connsiteY102" fmla="*/ 1580863 h 1600474"/>
              <a:gd name="connsiteX103" fmla="*/ 1091432 w 9662615"/>
              <a:gd name="connsiteY103" fmla="*/ 1571003 h 1600474"/>
              <a:gd name="connsiteX104" fmla="*/ 992039 w 9662615"/>
              <a:gd name="connsiteY104" fmla="*/ 1556662 h 1600474"/>
              <a:gd name="connsiteX105" fmla="*/ 868264 w 9662615"/>
              <a:gd name="connsiteY105" fmla="*/ 1566392 h 1600474"/>
              <a:gd name="connsiteX106" fmla="*/ 792765 w 9662615"/>
              <a:gd name="connsiteY106" fmla="*/ 1563102 h 1600474"/>
              <a:gd name="connsiteX107" fmla="*/ 669055 w 9662615"/>
              <a:gd name="connsiteY107" fmla="*/ 1543638 h 1600474"/>
              <a:gd name="connsiteX108" fmla="*/ 506152 w 9662615"/>
              <a:gd name="connsiteY108" fmla="*/ 1549124 h 1600474"/>
              <a:gd name="connsiteX109" fmla="*/ 472797 w 9662615"/>
              <a:gd name="connsiteY109" fmla="*/ 1568904 h 1600474"/>
              <a:gd name="connsiteX110" fmla="*/ 427864 w 9662615"/>
              <a:gd name="connsiteY110" fmla="*/ 1580848 h 1600474"/>
              <a:gd name="connsiteX111" fmla="*/ 408381 w 9662615"/>
              <a:gd name="connsiteY111" fmla="*/ 1552940 h 1600474"/>
              <a:gd name="connsiteX112" fmla="*/ 267163 w 9662615"/>
              <a:gd name="connsiteY112" fmla="*/ 1531913 h 1600474"/>
              <a:gd name="connsiteX113" fmla="*/ 196644 w 9662615"/>
              <a:gd name="connsiteY113" fmla="*/ 1524565 h 1600474"/>
              <a:gd name="connsiteX114" fmla="*/ 86819 w 9662615"/>
              <a:gd name="connsiteY114" fmla="*/ 1519517 h 1600474"/>
              <a:gd name="connsiteX115" fmla="*/ 53369 w 9662615"/>
              <a:gd name="connsiteY115" fmla="*/ 1516853 h 1600474"/>
              <a:gd name="connsiteX116" fmla="*/ 2359 w 9662615"/>
              <a:gd name="connsiteY116" fmla="*/ 1515247 h 1600474"/>
              <a:gd name="connsiteX117" fmla="*/ 0 w 9662615"/>
              <a:gd name="connsiteY117" fmla="*/ 1514932 h 1600474"/>
              <a:gd name="connsiteX118" fmla="*/ 0 w 9662615"/>
              <a:gd name="connsiteY118" fmla="*/ 0 h 1600474"/>
              <a:gd name="connsiteX0" fmla="*/ 0 w 9662615"/>
              <a:gd name="connsiteY0" fmla="*/ 0 h 1679987"/>
              <a:gd name="connsiteX1" fmla="*/ 9662615 w 9662615"/>
              <a:gd name="connsiteY1" fmla="*/ 0 h 1679987"/>
              <a:gd name="connsiteX2" fmla="*/ 9662615 w 9662615"/>
              <a:gd name="connsiteY2" fmla="*/ 1280346 h 1679987"/>
              <a:gd name="connsiteX3" fmla="*/ 9658420 w 9662615"/>
              <a:gd name="connsiteY3" fmla="*/ 1280106 h 1679987"/>
              <a:gd name="connsiteX4" fmla="*/ 9469546 w 9662615"/>
              <a:gd name="connsiteY4" fmla="*/ 1289837 h 1679987"/>
              <a:gd name="connsiteX5" fmla="*/ 9385895 w 9662615"/>
              <a:gd name="connsiteY5" fmla="*/ 1269203 h 1679987"/>
              <a:gd name="connsiteX6" fmla="*/ 9144767 w 9662615"/>
              <a:gd name="connsiteY6" fmla="*/ 1264120 h 1679987"/>
              <a:gd name="connsiteX7" fmla="*/ 8837252 w 9662615"/>
              <a:gd name="connsiteY7" fmla="*/ 1350515 h 1679987"/>
              <a:gd name="connsiteX8" fmla="*/ 8705466 w 9662615"/>
              <a:gd name="connsiteY8" fmla="*/ 1342419 h 1679987"/>
              <a:gd name="connsiteX9" fmla="*/ 8652221 w 9662615"/>
              <a:gd name="connsiteY9" fmla="*/ 1326906 h 1679987"/>
              <a:gd name="connsiteX10" fmla="*/ 8632312 w 9662615"/>
              <a:gd name="connsiteY10" fmla="*/ 1326025 h 1679987"/>
              <a:gd name="connsiteX11" fmla="*/ 8591582 w 9662615"/>
              <a:gd name="connsiteY11" fmla="*/ 1341666 h 1679987"/>
              <a:gd name="connsiteX12" fmla="*/ 8537336 w 9662615"/>
              <a:gd name="connsiteY12" fmla="*/ 1341684 h 1679987"/>
              <a:gd name="connsiteX13" fmla="*/ 8472508 w 9662615"/>
              <a:gd name="connsiteY13" fmla="*/ 1363109 h 1679987"/>
              <a:gd name="connsiteX14" fmla="*/ 8258477 w 9662615"/>
              <a:gd name="connsiteY14" fmla="*/ 1370666 h 1679987"/>
              <a:gd name="connsiteX15" fmla="*/ 8197961 w 9662615"/>
              <a:gd name="connsiteY15" fmla="*/ 1392804 h 1679987"/>
              <a:gd name="connsiteX16" fmla="*/ 8171196 w 9662615"/>
              <a:gd name="connsiteY16" fmla="*/ 1397216 h 1679987"/>
              <a:gd name="connsiteX17" fmla="*/ 8127667 w 9662615"/>
              <a:gd name="connsiteY17" fmla="*/ 1418254 h 1679987"/>
              <a:gd name="connsiteX18" fmla="*/ 7974579 w 9662615"/>
              <a:gd name="connsiteY18" fmla="*/ 1383439 h 1679987"/>
              <a:gd name="connsiteX19" fmla="*/ 7768351 w 9662615"/>
              <a:gd name="connsiteY19" fmla="*/ 1395051 h 1679987"/>
              <a:gd name="connsiteX20" fmla="*/ 7635985 w 9662615"/>
              <a:gd name="connsiteY20" fmla="*/ 1386363 h 1679987"/>
              <a:gd name="connsiteX21" fmla="*/ 7466069 w 9662615"/>
              <a:gd name="connsiteY21" fmla="*/ 1377654 h 1679987"/>
              <a:gd name="connsiteX22" fmla="*/ 7355642 w 9662615"/>
              <a:gd name="connsiteY22" fmla="*/ 1407761 h 1679987"/>
              <a:gd name="connsiteX23" fmla="*/ 7151610 w 9662615"/>
              <a:gd name="connsiteY23" fmla="*/ 1397856 h 1679987"/>
              <a:gd name="connsiteX24" fmla="*/ 7082147 w 9662615"/>
              <a:gd name="connsiteY24" fmla="*/ 1406113 h 1679987"/>
              <a:gd name="connsiteX25" fmla="*/ 7014958 w 9662615"/>
              <a:gd name="connsiteY25" fmla="*/ 1396883 h 1679987"/>
              <a:gd name="connsiteX26" fmla="*/ 6907567 w 9662615"/>
              <a:gd name="connsiteY26" fmla="*/ 1419149 h 1679987"/>
              <a:gd name="connsiteX27" fmla="*/ 6748428 w 9662615"/>
              <a:gd name="connsiteY27" fmla="*/ 1420308 h 1679987"/>
              <a:gd name="connsiteX28" fmla="*/ 6654257 w 9662615"/>
              <a:gd name="connsiteY28" fmla="*/ 1424143 h 1679987"/>
              <a:gd name="connsiteX29" fmla="*/ 6620123 w 9662615"/>
              <a:gd name="connsiteY29" fmla="*/ 1430535 h 1679987"/>
              <a:gd name="connsiteX30" fmla="*/ 6571355 w 9662615"/>
              <a:gd name="connsiteY30" fmla="*/ 1436144 h 1679987"/>
              <a:gd name="connsiteX31" fmla="*/ 6486557 w 9662615"/>
              <a:gd name="connsiteY31" fmla="*/ 1449861 h 1679987"/>
              <a:gd name="connsiteX32" fmla="*/ 6370419 w 9662615"/>
              <a:gd name="connsiteY32" fmla="*/ 1461649 h 1679987"/>
              <a:gd name="connsiteX33" fmla="*/ 6278839 w 9662615"/>
              <a:gd name="connsiteY33" fmla="*/ 1449160 h 1679987"/>
              <a:gd name="connsiteX34" fmla="*/ 6272455 w 9662615"/>
              <a:gd name="connsiteY34" fmla="*/ 1453191 h 1679987"/>
              <a:gd name="connsiteX35" fmla="*/ 6212659 w 9662615"/>
              <a:gd name="connsiteY35" fmla="*/ 1454850 h 1679987"/>
              <a:gd name="connsiteX36" fmla="*/ 6069317 w 9662615"/>
              <a:gd name="connsiteY36" fmla="*/ 1445838 h 1679987"/>
              <a:gd name="connsiteX37" fmla="*/ 5878477 w 9662615"/>
              <a:gd name="connsiteY37" fmla="*/ 1439180 h 1679987"/>
              <a:gd name="connsiteX38" fmla="*/ 5838387 w 9662615"/>
              <a:gd name="connsiteY38" fmla="*/ 1444679 h 1679987"/>
              <a:gd name="connsiteX39" fmla="*/ 5771136 w 9662615"/>
              <a:gd name="connsiteY39" fmla="*/ 1453639 h 1679987"/>
              <a:gd name="connsiteX40" fmla="*/ 5724081 w 9662615"/>
              <a:gd name="connsiteY40" fmla="*/ 1470431 h 1679987"/>
              <a:gd name="connsiteX41" fmla="*/ 5666577 w 9662615"/>
              <a:gd name="connsiteY41" fmla="*/ 1473921 h 1679987"/>
              <a:gd name="connsiteX42" fmla="*/ 5649068 w 9662615"/>
              <a:gd name="connsiteY42" fmla="*/ 1461676 h 1679987"/>
              <a:gd name="connsiteX43" fmla="*/ 5588902 w 9662615"/>
              <a:gd name="connsiteY43" fmla="*/ 1469647 h 1679987"/>
              <a:gd name="connsiteX44" fmla="*/ 5498090 w 9662615"/>
              <a:gd name="connsiteY44" fmla="*/ 1483173 h 1679987"/>
              <a:gd name="connsiteX45" fmla="*/ 5444641 w 9662615"/>
              <a:gd name="connsiteY45" fmla="*/ 1487602 h 1679987"/>
              <a:gd name="connsiteX46" fmla="*/ 5299812 w 9662615"/>
              <a:gd name="connsiteY46" fmla="*/ 1503362 h 1679987"/>
              <a:gd name="connsiteX47" fmla="*/ 5213947 w 9662615"/>
              <a:gd name="connsiteY47" fmla="*/ 1516637 h 1679987"/>
              <a:gd name="connsiteX48" fmla="*/ 5090342 w 9662615"/>
              <a:gd name="connsiteY48" fmla="*/ 1546680 h 1679987"/>
              <a:gd name="connsiteX49" fmla="*/ 5129812 w 9662615"/>
              <a:gd name="connsiteY49" fmla="*/ 1521277 h 1679987"/>
              <a:gd name="connsiteX50" fmla="*/ 5059484 w 9662615"/>
              <a:gd name="connsiteY50" fmla="*/ 1546802 h 1679987"/>
              <a:gd name="connsiteX51" fmla="*/ 5038524 w 9662615"/>
              <a:gd name="connsiteY51" fmla="*/ 1545675 h 1679987"/>
              <a:gd name="connsiteX52" fmla="*/ 5026564 w 9662615"/>
              <a:gd name="connsiteY52" fmla="*/ 1545376 h 1679987"/>
              <a:gd name="connsiteX53" fmla="*/ 4969433 w 9662615"/>
              <a:gd name="connsiteY53" fmla="*/ 1550865 h 1679987"/>
              <a:gd name="connsiteX54" fmla="*/ 4929254 w 9662615"/>
              <a:gd name="connsiteY54" fmla="*/ 1563452 h 1679987"/>
              <a:gd name="connsiteX55" fmla="*/ 4871726 w 9662615"/>
              <a:gd name="connsiteY55" fmla="*/ 1570584 h 1679987"/>
              <a:gd name="connsiteX56" fmla="*/ 4843267 w 9662615"/>
              <a:gd name="connsiteY56" fmla="*/ 1561459 h 1679987"/>
              <a:gd name="connsiteX57" fmla="*/ 4821058 w 9662615"/>
              <a:gd name="connsiteY57" fmla="*/ 1553078 h 1679987"/>
              <a:gd name="connsiteX58" fmla="*/ 4791466 w 9662615"/>
              <a:gd name="connsiteY58" fmla="*/ 1561324 h 1679987"/>
              <a:gd name="connsiteX59" fmla="*/ 4784247 w 9662615"/>
              <a:gd name="connsiteY59" fmla="*/ 1562342 h 1679987"/>
              <a:gd name="connsiteX60" fmla="*/ 4739309 w 9662615"/>
              <a:gd name="connsiteY60" fmla="*/ 1553948 h 1679987"/>
              <a:gd name="connsiteX61" fmla="*/ 4697562 w 9662615"/>
              <a:gd name="connsiteY61" fmla="*/ 1551206 h 1679987"/>
              <a:gd name="connsiteX62" fmla="*/ 4650737 w 9662615"/>
              <a:gd name="connsiteY62" fmla="*/ 1537381 h 1679987"/>
              <a:gd name="connsiteX63" fmla="*/ 4583150 w 9662615"/>
              <a:gd name="connsiteY63" fmla="*/ 1529064 h 1679987"/>
              <a:gd name="connsiteX64" fmla="*/ 4521734 w 9662615"/>
              <a:gd name="connsiteY64" fmla="*/ 1529359 h 1679987"/>
              <a:gd name="connsiteX65" fmla="*/ 4382398 w 9662615"/>
              <a:gd name="connsiteY65" fmla="*/ 1534108 h 1679987"/>
              <a:gd name="connsiteX66" fmla="*/ 4221826 w 9662615"/>
              <a:gd name="connsiteY66" fmla="*/ 1500972 h 1679987"/>
              <a:gd name="connsiteX67" fmla="*/ 4096601 w 9662615"/>
              <a:gd name="connsiteY67" fmla="*/ 1521563 h 1679987"/>
              <a:gd name="connsiteX68" fmla="*/ 3879195 w 9662615"/>
              <a:gd name="connsiteY68" fmla="*/ 1679987 h 1679987"/>
              <a:gd name="connsiteX69" fmla="*/ 3833906 w 9662615"/>
              <a:gd name="connsiteY69" fmla="*/ 1516637 h 1679987"/>
              <a:gd name="connsiteX70" fmla="*/ 3696258 w 9662615"/>
              <a:gd name="connsiteY70" fmla="*/ 1537563 h 1679987"/>
              <a:gd name="connsiteX71" fmla="*/ 3594070 w 9662615"/>
              <a:gd name="connsiteY71" fmla="*/ 1509422 h 1679987"/>
              <a:gd name="connsiteX72" fmla="*/ 3565233 w 9662615"/>
              <a:gd name="connsiteY72" fmla="*/ 1515122 h 1679987"/>
              <a:gd name="connsiteX73" fmla="*/ 3560267 w 9662615"/>
              <a:gd name="connsiteY73" fmla="*/ 1516288 h 1679987"/>
              <a:gd name="connsiteX74" fmla="*/ 3540258 w 9662615"/>
              <a:gd name="connsiteY74" fmla="*/ 1516976 h 1679987"/>
              <a:gd name="connsiteX75" fmla="*/ 3534780 w 9662615"/>
              <a:gd name="connsiteY75" fmla="*/ 1522141 h 1679987"/>
              <a:gd name="connsiteX76" fmla="*/ 3504783 w 9662615"/>
              <a:gd name="connsiteY76" fmla="*/ 1526739 h 1679987"/>
              <a:gd name="connsiteX77" fmla="*/ 3430805 w 9662615"/>
              <a:gd name="connsiteY77" fmla="*/ 1542521 h 1679987"/>
              <a:gd name="connsiteX78" fmla="*/ 3292707 w 9662615"/>
              <a:gd name="connsiteY78" fmla="*/ 1520490 h 1679987"/>
              <a:gd name="connsiteX79" fmla="*/ 3187872 w 9662615"/>
              <a:gd name="connsiteY79" fmla="*/ 1519991 h 1679987"/>
              <a:gd name="connsiteX80" fmla="*/ 3148026 w 9662615"/>
              <a:gd name="connsiteY80" fmla="*/ 1524777 h 1679987"/>
              <a:gd name="connsiteX81" fmla="*/ 3092394 w 9662615"/>
              <a:gd name="connsiteY81" fmla="*/ 1528115 h 1679987"/>
              <a:gd name="connsiteX82" fmla="*/ 2994200 w 9662615"/>
              <a:gd name="connsiteY82" fmla="*/ 1537857 h 1679987"/>
              <a:gd name="connsiteX83" fmla="*/ 2862301 w 9662615"/>
              <a:gd name="connsiteY83" fmla="*/ 1544250 h 1679987"/>
              <a:gd name="connsiteX84" fmla="*/ 2766335 w 9662615"/>
              <a:gd name="connsiteY84" fmla="*/ 1527662 h 1679987"/>
              <a:gd name="connsiteX85" fmla="*/ 2757836 w 9662615"/>
              <a:gd name="connsiteY85" fmla="*/ 1531371 h 1679987"/>
              <a:gd name="connsiteX86" fmla="*/ 2691555 w 9662615"/>
              <a:gd name="connsiteY86" fmla="*/ 1530283 h 1679987"/>
              <a:gd name="connsiteX87" fmla="*/ 2491676 w 9662615"/>
              <a:gd name="connsiteY87" fmla="*/ 1500859 h 1679987"/>
              <a:gd name="connsiteX88" fmla="*/ 2378036 w 9662615"/>
              <a:gd name="connsiteY88" fmla="*/ 1520645 h 1679987"/>
              <a:gd name="connsiteX89" fmla="*/ 2284269 w 9662615"/>
              <a:gd name="connsiteY89" fmla="*/ 1503068 h 1679987"/>
              <a:gd name="connsiteX90" fmla="*/ 2207104 w 9662615"/>
              <a:gd name="connsiteY90" fmla="*/ 1508888 h 1679987"/>
              <a:gd name="connsiteX91" fmla="*/ 2149226 w 9662615"/>
              <a:gd name="connsiteY91" fmla="*/ 1523409 h 1679987"/>
              <a:gd name="connsiteX92" fmla="*/ 2084783 w 9662615"/>
              <a:gd name="connsiteY92" fmla="*/ 1524245 h 1679987"/>
              <a:gd name="connsiteX93" fmla="*/ 2070075 w 9662615"/>
              <a:gd name="connsiteY93" fmla="*/ 1511285 h 1679987"/>
              <a:gd name="connsiteX94" fmla="*/ 2001057 w 9662615"/>
              <a:gd name="connsiteY94" fmla="*/ 1516449 h 1679987"/>
              <a:gd name="connsiteX95" fmla="*/ 1896330 w 9662615"/>
              <a:gd name="connsiteY95" fmla="*/ 1525725 h 1679987"/>
              <a:gd name="connsiteX96" fmla="*/ 1835994 w 9662615"/>
              <a:gd name="connsiteY96" fmla="*/ 1527678 h 1679987"/>
              <a:gd name="connsiteX97" fmla="*/ 1671119 w 9662615"/>
              <a:gd name="connsiteY97" fmla="*/ 1536701 h 1679987"/>
              <a:gd name="connsiteX98" fmla="*/ 1601337 w 9662615"/>
              <a:gd name="connsiteY98" fmla="*/ 1548552 h 1679987"/>
              <a:gd name="connsiteX99" fmla="*/ 1407755 w 9662615"/>
              <a:gd name="connsiteY99" fmla="*/ 1571444 h 1679987"/>
              <a:gd name="connsiteX100" fmla="*/ 1271994 w 9662615"/>
              <a:gd name="connsiteY100" fmla="*/ 1579471 h 1679987"/>
              <a:gd name="connsiteX101" fmla="*/ 1249226 w 9662615"/>
              <a:gd name="connsiteY101" fmla="*/ 1583140 h 1679987"/>
              <a:gd name="connsiteX102" fmla="*/ 1217719 w 9662615"/>
              <a:gd name="connsiteY102" fmla="*/ 1580863 h 1679987"/>
              <a:gd name="connsiteX103" fmla="*/ 1091432 w 9662615"/>
              <a:gd name="connsiteY103" fmla="*/ 1571003 h 1679987"/>
              <a:gd name="connsiteX104" fmla="*/ 992039 w 9662615"/>
              <a:gd name="connsiteY104" fmla="*/ 1556662 h 1679987"/>
              <a:gd name="connsiteX105" fmla="*/ 868264 w 9662615"/>
              <a:gd name="connsiteY105" fmla="*/ 1566392 h 1679987"/>
              <a:gd name="connsiteX106" fmla="*/ 792765 w 9662615"/>
              <a:gd name="connsiteY106" fmla="*/ 1563102 h 1679987"/>
              <a:gd name="connsiteX107" fmla="*/ 669055 w 9662615"/>
              <a:gd name="connsiteY107" fmla="*/ 1543638 h 1679987"/>
              <a:gd name="connsiteX108" fmla="*/ 506152 w 9662615"/>
              <a:gd name="connsiteY108" fmla="*/ 1549124 h 1679987"/>
              <a:gd name="connsiteX109" fmla="*/ 472797 w 9662615"/>
              <a:gd name="connsiteY109" fmla="*/ 1568904 h 1679987"/>
              <a:gd name="connsiteX110" fmla="*/ 427864 w 9662615"/>
              <a:gd name="connsiteY110" fmla="*/ 1580848 h 1679987"/>
              <a:gd name="connsiteX111" fmla="*/ 408381 w 9662615"/>
              <a:gd name="connsiteY111" fmla="*/ 1552940 h 1679987"/>
              <a:gd name="connsiteX112" fmla="*/ 267163 w 9662615"/>
              <a:gd name="connsiteY112" fmla="*/ 1531913 h 1679987"/>
              <a:gd name="connsiteX113" fmla="*/ 196644 w 9662615"/>
              <a:gd name="connsiteY113" fmla="*/ 1524565 h 1679987"/>
              <a:gd name="connsiteX114" fmla="*/ 86819 w 9662615"/>
              <a:gd name="connsiteY114" fmla="*/ 1519517 h 1679987"/>
              <a:gd name="connsiteX115" fmla="*/ 53369 w 9662615"/>
              <a:gd name="connsiteY115" fmla="*/ 1516853 h 1679987"/>
              <a:gd name="connsiteX116" fmla="*/ 2359 w 9662615"/>
              <a:gd name="connsiteY116" fmla="*/ 1515247 h 1679987"/>
              <a:gd name="connsiteX117" fmla="*/ 0 w 9662615"/>
              <a:gd name="connsiteY117" fmla="*/ 1514932 h 1679987"/>
              <a:gd name="connsiteX118" fmla="*/ 0 w 9662615"/>
              <a:gd name="connsiteY118" fmla="*/ 0 h 1679987"/>
              <a:gd name="connsiteX0" fmla="*/ 0 w 9662615"/>
              <a:gd name="connsiteY0" fmla="*/ 0 h 1648182"/>
              <a:gd name="connsiteX1" fmla="*/ 9662615 w 9662615"/>
              <a:gd name="connsiteY1" fmla="*/ 0 h 1648182"/>
              <a:gd name="connsiteX2" fmla="*/ 9662615 w 9662615"/>
              <a:gd name="connsiteY2" fmla="*/ 1280346 h 1648182"/>
              <a:gd name="connsiteX3" fmla="*/ 9658420 w 9662615"/>
              <a:gd name="connsiteY3" fmla="*/ 1280106 h 1648182"/>
              <a:gd name="connsiteX4" fmla="*/ 9469546 w 9662615"/>
              <a:gd name="connsiteY4" fmla="*/ 1289837 h 1648182"/>
              <a:gd name="connsiteX5" fmla="*/ 9385895 w 9662615"/>
              <a:gd name="connsiteY5" fmla="*/ 1269203 h 1648182"/>
              <a:gd name="connsiteX6" fmla="*/ 9144767 w 9662615"/>
              <a:gd name="connsiteY6" fmla="*/ 1264120 h 1648182"/>
              <a:gd name="connsiteX7" fmla="*/ 8837252 w 9662615"/>
              <a:gd name="connsiteY7" fmla="*/ 1350515 h 1648182"/>
              <a:gd name="connsiteX8" fmla="*/ 8705466 w 9662615"/>
              <a:gd name="connsiteY8" fmla="*/ 1342419 h 1648182"/>
              <a:gd name="connsiteX9" fmla="*/ 8652221 w 9662615"/>
              <a:gd name="connsiteY9" fmla="*/ 1326906 h 1648182"/>
              <a:gd name="connsiteX10" fmla="*/ 8632312 w 9662615"/>
              <a:gd name="connsiteY10" fmla="*/ 1326025 h 1648182"/>
              <a:gd name="connsiteX11" fmla="*/ 8591582 w 9662615"/>
              <a:gd name="connsiteY11" fmla="*/ 1341666 h 1648182"/>
              <a:gd name="connsiteX12" fmla="*/ 8537336 w 9662615"/>
              <a:gd name="connsiteY12" fmla="*/ 1341684 h 1648182"/>
              <a:gd name="connsiteX13" fmla="*/ 8472508 w 9662615"/>
              <a:gd name="connsiteY13" fmla="*/ 1363109 h 1648182"/>
              <a:gd name="connsiteX14" fmla="*/ 8258477 w 9662615"/>
              <a:gd name="connsiteY14" fmla="*/ 1370666 h 1648182"/>
              <a:gd name="connsiteX15" fmla="*/ 8197961 w 9662615"/>
              <a:gd name="connsiteY15" fmla="*/ 1392804 h 1648182"/>
              <a:gd name="connsiteX16" fmla="*/ 8171196 w 9662615"/>
              <a:gd name="connsiteY16" fmla="*/ 1397216 h 1648182"/>
              <a:gd name="connsiteX17" fmla="*/ 8127667 w 9662615"/>
              <a:gd name="connsiteY17" fmla="*/ 1418254 h 1648182"/>
              <a:gd name="connsiteX18" fmla="*/ 7974579 w 9662615"/>
              <a:gd name="connsiteY18" fmla="*/ 1383439 h 1648182"/>
              <a:gd name="connsiteX19" fmla="*/ 7768351 w 9662615"/>
              <a:gd name="connsiteY19" fmla="*/ 1395051 h 1648182"/>
              <a:gd name="connsiteX20" fmla="*/ 7635985 w 9662615"/>
              <a:gd name="connsiteY20" fmla="*/ 1386363 h 1648182"/>
              <a:gd name="connsiteX21" fmla="*/ 7466069 w 9662615"/>
              <a:gd name="connsiteY21" fmla="*/ 1377654 h 1648182"/>
              <a:gd name="connsiteX22" fmla="*/ 7355642 w 9662615"/>
              <a:gd name="connsiteY22" fmla="*/ 1407761 h 1648182"/>
              <a:gd name="connsiteX23" fmla="*/ 7151610 w 9662615"/>
              <a:gd name="connsiteY23" fmla="*/ 1397856 h 1648182"/>
              <a:gd name="connsiteX24" fmla="*/ 7082147 w 9662615"/>
              <a:gd name="connsiteY24" fmla="*/ 1406113 h 1648182"/>
              <a:gd name="connsiteX25" fmla="*/ 7014958 w 9662615"/>
              <a:gd name="connsiteY25" fmla="*/ 1396883 h 1648182"/>
              <a:gd name="connsiteX26" fmla="*/ 6907567 w 9662615"/>
              <a:gd name="connsiteY26" fmla="*/ 1419149 h 1648182"/>
              <a:gd name="connsiteX27" fmla="*/ 6748428 w 9662615"/>
              <a:gd name="connsiteY27" fmla="*/ 1420308 h 1648182"/>
              <a:gd name="connsiteX28" fmla="*/ 6654257 w 9662615"/>
              <a:gd name="connsiteY28" fmla="*/ 1424143 h 1648182"/>
              <a:gd name="connsiteX29" fmla="*/ 6620123 w 9662615"/>
              <a:gd name="connsiteY29" fmla="*/ 1430535 h 1648182"/>
              <a:gd name="connsiteX30" fmla="*/ 6571355 w 9662615"/>
              <a:gd name="connsiteY30" fmla="*/ 1436144 h 1648182"/>
              <a:gd name="connsiteX31" fmla="*/ 6486557 w 9662615"/>
              <a:gd name="connsiteY31" fmla="*/ 1449861 h 1648182"/>
              <a:gd name="connsiteX32" fmla="*/ 6370419 w 9662615"/>
              <a:gd name="connsiteY32" fmla="*/ 1461649 h 1648182"/>
              <a:gd name="connsiteX33" fmla="*/ 6278839 w 9662615"/>
              <a:gd name="connsiteY33" fmla="*/ 1449160 h 1648182"/>
              <a:gd name="connsiteX34" fmla="*/ 6272455 w 9662615"/>
              <a:gd name="connsiteY34" fmla="*/ 1453191 h 1648182"/>
              <a:gd name="connsiteX35" fmla="*/ 6212659 w 9662615"/>
              <a:gd name="connsiteY35" fmla="*/ 1454850 h 1648182"/>
              <a:gd name="connsiteX36" fmla="*/ 6069317 w 9662615"/>
              <a:gd name="connsiteY36" fmla="*/ 1445838 h 1648182"/>
              <a:gd name="connsiteX37" fmla="*/ 5878477 w 9662615"/>
              <a:gd name="connsiteY37" fmla="*/ 1439180 h 1648182"/>
              <a:gd name="connsiteX38" fmla="*/ 5838387 w 9662615"/>
              <a:gd name="connsiteY38" fmla="*/ 1444679 h 1648182"/>
              <a:gd name="connsiteX39" fmla="*/ 5771136 w 9662615"/>
              <a:gd name="connsiteY39" fmla="*/ 1453639 h 1648182"/>
              <a:gd name="connsiteX40" fmla="*/ 5724081 w 9662615"/>
              <a:gd name="connsiteY40" fmla="*/ 1470431 h 1648182"/>
              <a:gd name="connsiteX41" fmla="*/ 5666577 w 9662615"/>
              <a:gd name="connsiteY41" fmla="*/ 1473921 h 1648182"/>
              <a:gd name="connsiteX42" fmla="*/ 5649068 w 9662615"/>
              <a:gd name="connsiteY42" fmla="*/ 1461676 h 1648182"/>
              <a:gd name="connsiteX43" fmla="*/ 5588902 w 9662615"/>
              <a:gd name="connsiteY43" fmla="*/ 1469647 h 1648182"/>
              <a:gd name="connsiteX44" fmla="*/ 5498090 w 9662615"/>
              <a:gd name="connsiteY44" fmla="*/ 1483173 h 1648182"/>
              <a:gd name="connsiteX45" fmla="*/ 5444641 w 9662615"/>
              <a:gd name="connsiteY45" fmla="*/ 1487602 h 1648182"/>
              <a:gd name="connsiteX46" fmla="*/ 5299812 w 9662615"/>
              <a:gd name="connsiteY46" fmla="*/ 1503362 h 1648182"/>
              <a:gd name="connsiteX47" fmla="*/ 5213947 w 9662615"/>
              <a:gd name="connsiteY47" fmla="*/ 1516637 h 1648182"/>
              <a:gd name="connsiteX48" fmla="*/ 5090342 w 9662615"/>
              <a:gd name="connsiteY48" fmla="*/ 1546680 h 1648182"/>
              <a:gd name="connsiteX49" fmla="*/ 5129812 w 9662615"/>
              <a:gd name="connsiteY49" fmla="*/ 1521277 h 1648182"/>
              <a:gd name="connsiteX50" fmla="*/ 5059484 w 9662615"/>
              <a:gd name="connsiteY50" fmla="*/ 1546802 h 1648182"/>
              <a:gd name="connsiteX51" fmla="*/ 5038524 w 9662615"/>
              <a:gd name="connsiteY51" fmla="*/ 1545675 h 1648182"/>
              <a:gd name="connsiteX52" fmla="*/ 5026564 w 9662615"/>
              <a:gd name="connsiteY52" fmla="*/ 1545376 h 1648182"/>
              <a:gd name="connsiteX53" fmla="*/ 4969433 w 9662615"/>
              <a:gd name="connsiteY53" fmla="*/ 1550865 h 1648182"/>
              <a:gd name="connsiteX54" fmla="*/ 4929254 w 9662615"/>
              <a:gd name="connsiteY54" fmla="*/ 1563452 h 1648182"/>
              <a:gd name="connsiteX55" fmla="*/ 4871726 w 9662615"/>
              <a:gd name="connsiteY55" fmla="*/ 1570584 h 1648182"/>
              <a:gd name="connsiteX56" fmla="*/ 4843267 w 9662615"/>
              <a:gd name="connsiteY56" fmla="*/ 1561459 h 1648182"/>
              <a:gd name="connsiteX57" fmla="*/ 4821058 w 9662615"/>
              <a:gd name="connsiteY57" fmla="*/ 1553078 h 1648182"/>
              <a:gd name="connsiteX58" fmla="*/ 4791466 w 9662615"/>
              <a:gd name="connsiteY58" fmla="*/ 1561324 h 1648182"/>
              <a:gd name="connsiteX59" fmla="*/ 4784247 w 9662615"/>
              <a:gd name="connsiteY59" fmla="*/ 1562342 h 1648182"/>
              <a:gd name="connsiteX60" fmla="*/ 4739309 w 9662615"/>
              <a:gd name="connsiteY60" fmla="*/ 1553948 h 1648182"/>
              <a:gd name="connsiteX61" fmla="*/ 4697562 w 9662615"/>
              <a:gd name="connsiteY61" fmla="*/ 1551206 h 1648182"/>
              <a:gd name="connsiteX62" fmla="*/ 4650737 w 9662615"/>
              <a:gd name="connsiteY62" fmla="*/ 1537381 h 1648182"/>
              <a:gd name="connsiteX63" fmla="*/ 4583150 w 9662615"/>
              <a:gd name="connsiteY63" fmla="*/ 1529064 h 1648182"/>
              <a:gd name="connsiteX64" fmla="*/ 4521734 w 9662615"/>
              <a:gd name="connsiteY64" fmla="*/ 1529359 h 1648182"/>
              <a:gd name="connsiteX65" fmla="*/ 4382398 w 9662615"/>
              <a:gd name="connsiteY65" fmla="*/ 1534108 h 1648182"/>
              <a:gd name="connsiteX66" fmla="*/ 4221826 w 9662615"/>
              <a:gd name="connsiteY66" fmla="*/ 1500972 h 1648182"/>
              <a:gd name="connsiteX67" fmla="*/ 4096601 w 9662615"/>
              <a:gd name="connsiteY67" fmla="*/ 1521563 h 1648182"/>
              <a:gd name="connsiteX68" fmla="*/ 4058099 w 9662615"/>
              <a:gd name="connsiteY68" fmla="*/ 1648182 h 1648182"/>
              <a:gd name="connsiteX69" fmla="*/ 3833906 w 9662615"/>
              <a:gd name="connsiteY69" fmla="*/ 1516637 h 1648182"/>
              <a:gd name="connsiteX70" fmla="*/ 3696258 w 9662615"/>
              <a:gd name="connsiteY70" fmla="*/ 1537563 h 1648182"/>
              <a:gd name="connsiteX71" fmla="*/ 3594070 w 9662615"/>
              <a:gd name="connsiteY71" fmla="*/ 1509422 h 1648182"/>
              <a:gd name="connsiteX72" fmla="*/ 3565233 w 9662615"/>
              <a:gd name="connsiteY72" fmla="*/ 1515122 h 1648182"/>
              <a:gd name="connsiteX73" fmla="*/ 3560267 w 9662615"/>
              <a:gd name="connsiteY73" fmla="*/ 1516288 h 1648182"/>
              <a:gd name="connsiteX74" fmla="*/ 3540258 w 9662615"/>
              <a:gd name="connsiteY74" fmla="*/ 1516976 h 1648182"/>
              <a:gd name="connsiteX75" fmla="*/ 3534780 w 9662615"/>
              <a:gd name="connsiteY75" fmla="*/ 1522141 h 1648182"/>
              <a:gd name="connsiteX76" fmla="*/ 3504783 w 9662615"/>
              <a:gd name="connsiteY76" fmla="*/ 1526739 h 1648182"/>
              <a:gd name="connsiteX77" fmla="*/ 3430805 w 9662615"/>
              <a:gd name="connsiteY77" fmla="*/ 1542521 h 1648182"/>
              <a:gd name="connsiteX78" fmla="*/ 3292707 w 9662615"/>
              <a:gd name="connsiteY78" fmla="*/ 1520490 h 1648182"/>
              <a:gd name="connsiteX79" fmla="*/ 3187872 w 9662615"/>
              <a:gd name="connsiteY79" fmla="*/ 1519991 h 1648182"/>
              <a:gd name="connsiteX80" fmla="*/ 3148026 w 9662615"/>
              <a:gd name="connsiteY80" fmla="*/ 1524777 h 1648182"/>
              <a:gd name="connsiteX81" fmla="*/ 3092394 w 9662615"/>
              <a:gd name="connsiteY81" fmla="*/ 1528115 h 1648182"/>
              <a:gd name="connsiteX82" fmla="*/ 2994200 w 9662615"/>
              <a:gd name="connsiteY82" fmla="*/ 1537857 h 1648182"/>
              <a:gd name="connsiteX83" fmla="*/ 2862301 w 9662615"/>
              <a:gd name="connsiteY83" fmla="*/ 1544250 h 1648182"/>
              <a:gd name="connsiteX84" fmla="*/ 2766335 w 9662615"/>
              <a:gd name="connsiteY84" fmla="*/ 1527662 h 1648182"/>
              <a:gd name="connsiteX85" fmla="*/ 2757836 w 9662615"/>
              <a:gd name="connsiteY85" fmla="*/ 1531371 h 1648182"/>
              <a:gd name="connsiteX86" fmla="*/ 2691555 w 9662615"/>
              <a:gd name="connsiteY86" fmla="*/ 1530283 h 1648182"/>
              <a:gd name="connsiteX87" fmla="*/ 2491676 w 9662615"/>
              <a:gd name="connsiteY87" fmla="*/ 1500859 h 1648182"/>
              <a:gd name="connsiteX88" fmla="*/ 2378036 w 9662615"/>
              <a:gd name="connsiteY88" fmla="*/ 1520645 h 1648182"/>
              <a:gd name="connsiteX89" fmla="*/ 2284269 w 9662615"/>
              <a:gd name="connsiteY89" fmla="*/ 1503068 h 1648182"/>
              <a:gd name="connsiteX90" fmla="*/ 2207104 w 9662615"/>
              <a:gd name="connsiteY90" fmla="*/ 1508888 h 1648182"/>
              <a:gd name="connsiteX91" fmla="*/ 2149226 w 9662615"/>
              <a:gd name="connsiteY91" fmla="*/ 1523409 h 1648182"/>
              <a:gd name="connsiteX92" fmla="*/ 2084783 w 9662615"/>
              <a:gd name="connsiteY92" fmla="*/ 1524245 h 1648182"/>
              <a:gd name="connsiteX93" fmla="*/ 2070075 w 9662615"/>
              <a:gd name="connsiteY93" fmla="*/ 1511285 h 1648182"/>
              <a:gd name="connsiteX94" fmla="*/ 2001057 w 9662615"/>
              <a:gd name="connsiteY94" fmla="*/ 1516449 h 1648182"/>
              <a:gd name="connsiteX95" fmla="*/ 1896330 w 9662615"/>
              <a:gd name="connsiteY95" fmla="*/ 1525725 h 1648182"/>
              <a:gd name="connsiteX96" fmla="*/ 1835994 w 9662615"/>
              <a:gd name="connsiteY96" fmla="*/ 1527678 h 1648182"/>
              <a:gd name="connsiteX97" fmla="*/ 1671119 w 9662615"/>
              <a:gd name="connsiteY97" fmla="*/ 1536701 h 1648182"/>
              <a:gd name="connsiteX98" fmla="*/ 1601337 w 9662615"/>
              <a:gd name="connsiteY98" fmla="*/ 1548552 h 1648182"/>
              <a:gd name="connsiteX99" fmla="*/ 1407755 w 9662615"/>
              <a:gd name="connsiteY99" fmla="*/ 1571444 h 1648182"/>
              <a:gd name="connsiteX100" fmla="*/ 1271994 w 9662615"/>
              <a:gd name="connsiteY100" fmla="*/ 1579471 h 1648182"/>
              <a:gd name="connsiteX101" fmla="*/ 1249226 w 9662615"/>
              <a:gd name="connsiteY101" fmla="*/ 1583140 h 1648182"/>
              <a:gd name="connsiteX102" fmla="*/ 1217719 w 9662615"/>
              <a:gd name="connsiteY102" fmla="*/ 1580863 h 1648182"/>
              <a:gd name="connsiteX103" fmla="*/ 1091432 w 9662615"/>
              <a:gd name="connsiteY103" fmla="*/ 1571003 h 1648182"/>
              <a:gd name="connsiteX104" fmla="*/ 992039 w 9662615"/>
              <a:gd name="connsiteY104" fmla="*/ 1556662 h 1648182"/>
              <a:gd name="connsiteX105" fmla="*/ 868264 w 9662615"/>
              <a:gd name="connsiteY105" fmla="*/ 1566392 h 1648182"/>
              <a:gd name="connsiteX106" fmla="*/ 792765 w 9662615"/>
              <a:gd name="connsiteY106" fmla="*/ 1563102 h 1648182"/>
              <a:gd name="connsiteX107" fmla="*/ 669055 w 9662615"/>
              <a:gd name="connsiteY107" fmla="*/ 1543638 h 1648182"/>
              <a:gd name="connsiteX108" fmla="*/ 506152 w 9662615"/>
              <a:gd name="connsiteY108" fmla="*/ 1549124 h 1648182"/>
              <a:gd name="connsiteX109" fmla="*/ 472797 w 9662615"/>
              <a:gd name="connsiteY109" fmla="*/ 1568904 h 1648182"/>
              <a:gd name="connsiteX110" fmla="*/ 427864 w 9662615"/>
              <a:gd name="connsiteY110" fmla="*/ 1580848 h 1648182"/>
              <a:gd name="connsiteX111" fmla="*/ 408381 w 9662615"/>
              <a:gd name="connsiteY111" fmla="*/ 1552940 h 1648182"/>
              <a:gd name="connsiteX112" fmla="*/ 267163 w 9662615"/>
              <a:gd name="connsiteY112" fmla="*/ 1531913 h 1648182"/>
              <a:gd name="connsiteX113" fmla="*/ 196644 w 9662615"/>
              <a:gd name="connsiteY113" fmla="*/ 1524565 h 1648182"/>
              <a:gd name="connsiteX114" fmla="*/ 86819 w 9662615"/>
              <a:gd name="connsiteY114" fmla="*/ 1519517 h 1648182"/>
              <a:gd name="connsiteX115" fmla="*/ 53369 w 9662615"/>
              <a:gd name="connsiteY115" fmla="*/ 1516853 h 1648182"/>
              <a:gd name="connsiteX116" fmla="*/ 2359 w 9662615"/>
              <a:gd name="connsiteY116" fmla="*/ 1515247 h 1648182"/>
              <a:gd name="connsiteX117" fmla="*/ 0 w 9662615"/>
              <a:gd name="connsiteY117" fmla="*/ 1514932 h 1648182"/>
              <a:gd name="connsiteX118" fmla="*/ 0 w 9662615"/>
              <a:gd name="connsiteY118" fmla="*/ 0 h 1648182"/>
              <a:gd name="connsiteX0" fmla="*/ 0 w 9662615"/>
              <a:gd name="connsiteY0" fmla="*/ 0 h 1648182"/>
              <a:gd name="connsiteX1" fmla="*/ 9662615 w 9662615"/>
              <a:gd name="connsiteY1" fmla="*/ 0 h 1648182"/>
              <a:gd name="connsiteX2" fmla="*/ 9662615 w 9662615"/>
              <a:gd name="connsiteY2" fmla="*/ 1280346 h 1648182"/>
              <a:gd name="connsiteX3" fmla="*/ 9658420 w 9662615"/>
              <a:gd name="connsiteY3" fmla="*/ 1280106 h 1648182"/>
              <a:gd name="connsiteX4" fmla="*/ 9469546 w 9662615"/>
              <a:gd name="connsiteY4" fmla="*/ 1289837 h 1648182"/>
              <a:gd name="connsiteX5" fmla="*/ 9385895 w 9662615"/>
              <a:gd name="connsiteY5" fmla="*/ 1269203 h 1648182"/>
              <a:gd name="connsiteX6" fmla="*/ 9144767 w 9662615"/>
              <a:gd name="connsiteY6" fmla="*/ 1264120 h 1648182"/>
              <a:gd name="connsiteX7" fmla="*/ 8837252 w 9662615"/>
              <a:gd name="connsiteY7" fmla="*/ 1350515 h 1648182"/>
              <a:gd name="connsiteX8" fmla="*/ 8705466 w 9662615"/>
              <a:gd name="connsiteY8" fmla="*/ 1342419 h 1648182"/>
              <a:gd name="connsiteX9" fmla="*/ 8652221 w 9662615"/>
              <a:gd name="connsiteY9" fmla="*/ 1326906 h 1648182"/>
              <a:gd name="connsiteX10" fmla="*/ 8632312 w 9662615"/>
              <a:gd name="connsiteY10" fmla="*/ 1326025 h 1648182"/>
              <a:gd name="connsiteX11" fmla="*/ 8591582 w 9662615"/>
              <a:gd name="connsiteY11" fmla="*/ 1341666 h 1648182"/>
              <a:gd name="connsiteX12" fmla="*/ 8537336 w 9662615"/>
              <a:gd name="connsiteY12" fmla="*/ 1341684 h 1648182"/>
              <a:gd name="connsiteX13" fmla="*/ 8472508 w 9662615"/>
              <a:gd name="connsiteY13" fmla="*/ 1363109 h 1648182"/>
              <a:gd name="connsiteX14" fmla="*/ 8258477 w 9662615"/>
              <a:gd name="connsiteY14" fmla="*/ 1370666 h 1648182"/>
              <a:gd name="connsiteX15" fmla="*/ 8197961 w 9662615"/>
              <a:gd name="connsiteY15" fmla="*/ 1392804 h 1648182"/>
              <a:gd name="connsiteX16" fmla="*/ 8171196 w 9662615"/>
              <a:gd name="connsiteY16" fmla="*/ 1397216 h 1648182"/>
              <a:gd name="connsiteX17" fmla="*/ 8127667 w 9662615"/>
              <a:gd name="connsiteY17" fmla="*/ 1418254 h 1648182"/>
              <a:gd name="connsiteX18" fmla="*/ 7974579 w 9662615"/>
              <a:gd name="connsiteY18" fmla="*/ 1383439 h 1648182"/>
              <a:gd name="connsiteX19" fmla="*/ 7768351 w 9662615"/>
              <a:gd name="connsiteY19" fmla="*/ 1395051 h 1648182"/>
              <a:gd name="connsiteX20" fmla="*/ 7635985 w 9662615"/>
              <a:gd name="connsiteY20" fmla="*/ 1386363 h 1648182"/>
              <a:gd name="connsiteX21" fmla="*/ 7466069 w 9662615"/>
              <a:gd name="connsiteY21" fmla="*/ 1377654 h 1648182"/>
              <a:gd name="connsiteX22" fmla="*/ 7355642 w 9662615"/>
              <a:gd name="connsiteY22" fmla="*/ 1407761 h 1648182"/>
              <a:gd name="connsiteX23" fmla="*/ 7151610 w 9662615"/>
              <a:gd name="connsiteY23" fmla="*/ 1397856 h 1648182"/>
              <a:gd name="connsiteX24" fmla="*/ 7082147 w 9662615"/>
              <a:gd name="connsiteY24" fmla="*/ 1406113 h 1648182"/>
              <a:gd name="connsiteX25" fmla="*/ 7014958 w 9662615"/>
              <a:gd name="connsiteY25" fmla="*/ 1396883 h 1648182"/>
              <a:gd name="connsiteX26" fmla="*/ 6907567 w 9662615"/>
              <a:gd name="connsiteY26" fmla="*/ 1419149 h 1648182"/>
              <a:gd name="connsiteX27" fmla="*/ 6748428 w 9662615"/>
              <a:gd name="connsiteY27" fmla="*/ 1420308 h 1648182"/>
              <a:gd name="connsiteX28" fmla="*/ 6654257 w 9662615"/>
              <a:gd name="connsiteY28" fmla="*/ 1424143 h 1648182"/>
              <a:gd name="connsiteX29" fmla="*/ 6620123 w 9662615"/>
              <a:gd name="connsiteY29" fmla="*/ 1430535 h 1648182"/>
              <a:gd name="connsiteX30" fmla="*/ 6571355 w 9662615"/>
              <a:gd name="connsiteY30" fmla="*/ 1436144 h 1648182"/>
              <a:gd name="connsiteX31" fmla="*/ 6486557 w 9662615"/>
              <a:gd name="connsiteY31" fmla="*/ 1449861 h 1648182"/>
              <a:gd name="connsiteX32" fmla="*/ 6370419 w 9662615"/>
              <a:gd name="connsiteY32" fmla="*/ 1461649 h 1648182"/>
              <a:gd name="connsiteX33" fmla="*/ 6278839 w 9662615"/>
              <a:gd name="connsiteY33" fmla="*/ 1449160 h 1648182"/>
              <a:gd name="connsiteX34" fmla="*/ 6272455 w 9662615"/>
              <a:gd name="connsiteY34" fmla="*/ 1453191 h 1648182"/>
              <a:gd name="connsiteX35" fmla="*/ 6212659 w 9662615"/>
              <a:gd name="connsiteY35" fmla="*/ 1454850 h 1648182"/>
              <a:gd name="connsiteX36" fmla="*/ 6069317 w 9662615"/>
              <a:gd name="connsiteY36" fmla="*/ 1445838 h 1648182"/>
              <a:gd name="connsiteX37" fmla="*/ 5878477 w 9662615"/>
              <a:gd name="connsiteY37" fmla="*/ 1439180 h 1648182"/>
              <a:gd name="connsiteX38" fmla="*/ 5838387 w 9662615"/>
              <a:gd name="connsiteY38" fmla="*/ 1444679 h 1648182"/>
              <a:gd name="connsiteX39" fmla="*/ 5771136 w 9662615"/>
              <a:gd name="connsiteY39" fmla="*/ 1453639 h 1648182"/>
              <a:gd name="connsiteX40" fmla="*/ 5724081 w 9662615"/>
              <a:gd name="connsiteY40" fmla="*/ 1470431 h 1648182"/>
              <a:gd name="connsiteX41" fmla="*/ 5666577 w 9662615"/>
              <a:gd name="connsiteY41" fmla="*/ 1473921 h 1648182"/>
              <a:gd name="connsiteX42" fmla="*/ 5649068 w 9662615"/>
              <a:gd name="connsiteY42" fmla="*/ 1461676 h 1648182"/>
              <a:gd name="connsiteX43" fmla="*/ 5588902 w 9662615"/>
              <a:gd name="connsiteY43" fmla="*/ 1469647 h 1648182"/>
              <a:gd name="connsiteX44" fmla="*/ 5498090 w 9662615"/>
              <a:gd name="connsiteY44" fmla="*/ 1483173 h 1648182"/>
              <a:gd name="connsiteX45" fmla="*/ 5444641 w 9662615"/>
              <a:gd name="connsiteY45" fmla="*/ 1487602 h 1648182"/>
              <a:gd name="connsiteX46" fmla="*/ 5299812 w 9662615"/>
              <a:gd name="connsiteY46" fmla="*/ 1503362 h 1648182"/>
              <a:gd name="connsiteX47" fmla="*/ 5213947 w 9662615"/>
              <a:gd name="connsiteY47" fmla="*/ 1516637 h 1648182"/>
              <a:gd name="connsiteX48" fmla="*/ 5090342 w 9662615"/>
              <a:gd name="connsiteY48" fmla="*/ 1546680 h 1648182"/>
              <a:gd name="connsiteX49" fmla="*/ 5129812 w 9662615"/>
              <a:gd name="connsiteY49" fmla="*/ 1521277 h 1648182"/>
              <a:gd name="connsiteX50" fmla="*/ 5059484 w 9662615"/>
              <a:gd name="connsiteY50" fmla="*/ 1546802 h 1648182"/>
              <a:gd name="connsiteX51" fmla="*/ 5038524 w 9662615"/>
              <a:gd name="connsiteY51" fmla="*/ 1545675 h 1648182"/>
              <a:gd name="connsiteX52" fmla="*/ 5026564 w 9662615"/>
              <a:gd name="connsiteY52" fmla="*/ 1545376 h 1648182"/>
              <a:gd name="connsiteX53" fmla="*/ 4969433 w 9662615"/>
              <a:gd name="connsiteY53" fmla="*/ 1550865 h 1648182"/>
              <a:gd name="connsiteX54" fmla="*/ 4929254 w 9662615"/>
              <a:gd name="connsiteY54" fmla="*/ 1563452 h 1648182"/>
              <a:gd name="connsiteX55" fmla="*/ 4871726 w 9662615"/>
              <a:gd name="connsiteY55" fmla="*/ 1570584 h 1648182"/>
              <a:gd name="connsiteX56" fmla="*/ 4843267 w 9662615"/>
              <a:gd name="connsiteY56" fmla="*/ 1561459 h 1648182"/>
              <a:gd name="connsiteX57" fmla="*/ 4821058 w 9662615"/>
              <a:gd name="connsiteY57" fmla="*/ 1553078 h 1648182"/>
              <a:gd name="connsiteX58" fmla="*/ 4791466 w 9662615"/>
              <a:gd name="connsiteY58" fmla="*/ 1561324 h 1648182"/>
              <a:gd name="connsiteX59" fmla="*/ 4784247 w 9662615"/>
              <a:gd name="connsiteY59" fmla="*/ 1562342 h 1648182"/>
              <a:gd name="connsiteX60" fmla="*/ 4739309 w 9662615"/>
              <a:gd name="connsiteY60" fmla="*/ 1553948 h 1648182"/>
              <a:gd name="connsiteX61" fmla="*/ 4697562 w 9662615"/>
              <a:gd name="connsiteY61" fmla="*/ 1551206 h 1648182"/>
              <a:gd name="connsiteX62" fmla="*/ 4650737 w 9662615"/>
              <a:gd name="connsiteY62" fmla="*/ 1537381 h 1648182"/>
              <a:gd name="connsiteX63" fmla="*/ 4583150 w 9662615"/>
              <a:gd name="connsiteY63" fmla="*/ 1529064 h 1648182"/>
              <a:gd name="connsiteX64" fmla="*/ 4521734 w 9662615"/>
              <a:gd name="connsiteY64" fmla="*/ 1529359 h 1648182"/>
              <a:gd name="connsiteX65" fmla="*/ 4382398 w 9662615"/>
              <a:gd name="connsiteY65" fmla="*/ 1534108 h 1648182"/>
              <a:gd name="connsiteX66" fmla="*/ 4221826 w 9662615"/>
              <a:gd name="connsiteY66" fmla="*/ 1500972 h 1648182"/>
              <a:gd name="connsiteX67" fmla="*/ 4096601 w 9662615"/>
              <a:gd name="connsiteY67" fmla="*/ 1521563 h 1648182"/>
              <a:gd name="connsiteX68" fmla="*/ 4058099 w 9662615"/>
              <a:gd name="connsiteY68" fmla="*/ 1648182 h 1648182"/>
              <a:gd name="connsiteX69" fmla="*/ 3833906 w 9662615"/>
              <a:gd name="connsiteY69" fmla="*/ 1516637 h 1648182"/>
              <a:gd name="connsiteX70" fmla="*/ 3696258 w 9662615"/>
              <a:gd name="connsiteY70" fmla="*/ 1537563 h 1648182"/>
              <a:gd name="connsiteX71" fmla="*/ 3594070 w 9662615"/>
              <a:gd name="connsiteY71" fmla="*/ 1509422 h 1648182"/>
              <a:gd name="connsiteX72" fmla="*/ 3565233 w 9662615"/>
              <a:gd name="connsiteY72" fmla="*/ 1515122 h 1648182"/>
              <a:gd name="connsiteX73" fmla="*/ 3560267 w 9662615"/>
              <a:gd name="connsiteY73" fmla="*/ 1516288 h 1648182"/>
              <a:gd name="connsiteX74" fmla="*/ 3540258 w 9662615"/>
              <a:gd name="connsiteY74" fmla="*/ 1516976 h 1648182"/>
              <a:gd name="connsiteX75" fmla="*/ 3534780 w 9662615"/>
              <a:gd name="connsiteY75" fmla="*/ 1522141 h 1648182"/>
              <a:gd name="connsiteX76" fmla="*/ 3504783 w 9662615"/>
              <a:gd name="connsiteY76" fmla="*/ 1526739 h 1648182"/>
              <a:gd name="connsiteX77" fmla="*/ 3430805 w 9662615"/>
              <a:gd name="connsiteY77" fmla="*/ 1542521 h 1648182"/>
              <a:gd name="connsiteX78" fmla="*/ 3292707 w 9662615"/>
              <a:gd name="connsiteY78" fmla="*/ 1520490 h 1648182"/>
              <a:gd name="connsiteX79" fmla="*/ 3187872 w 9662615"/>
              <a:gd name="connsiteY79" fmla="*/ 1519991 h 1648182"/>
              <a:gd name="connsiteX80" fmla="*/ 3148026 w 9662615"/>
              <a:gd name="connsiteY80" fmla="*/ 1524777 h 1648182"/>
              <a:gd name="connsiteX81" fmla="*/ 3092394 w 9662615"/>
              <a:gd name="connsiteY81" fmla="*/ 1528115 h 1648182"/>
              <a:gd name="connsiteX82" fmla="*/ 2994200 w 9662615"/>
              <a:gd name="connsiteY82" fmla="*/ 1537857 h 1648182"/>
              <a:gd name="connsiteX83" fmla="*/ 2862301 w 9662615"/>
              <a:gd name="connsiteY83" fmla="*/ 1544250 h 1648182"/>
              <a:gd name="connsiteX84" fmla="*/ 2766335 w 9662615"/>
              <a:gd name="connsiteY84" fmla="*/ 1527662 h 1648182"/>
              <a:gd name="connsiteX85" fmla="*/ 2757836 w 9662615"/>
              <a:gd name="connsiteY85" fmla="*/ 1531371 h 1648182"/>
              <a:gd name="connsiteX86" fmla="*/ 2691555 w 9662615"/>
              <a:gd name="connsiteY86" fmla="*/ 1530283 h 1648182"/>
              <a:gd name="connsiteX87" fmla="*/ 2491676 w 9662615"/>
              <a:gd name="connsiteY87" fmla="*/ 1500859 h 1648182"/>
              <a:gd name="connsiteX88" fmla="*/ 2378036 w 9662615"/>
              <a:gd name="connsiteY88" fmla="*/ 1520645 h 1648182"/>
              <a:gd name="connsiteX89" fmla="*/ 2284269 w 9662615"/>
              <a:gd name="connsiteY89" fmla="*/ 1503068 h 1648182"/>
              <a:gd name="connsiteX90" fmla="*/ 2207104 w 9662615"/>
              <a:gd name="connsiteY90" fmla="*/ 1508888 h 1648182"/>
              <a:gd name="connsiteX91" fmla="*/ 2149226 w 9662615"/>
              <a:gd name="connsiteY91" fmla="*/ 1523409 h 1648182"/>
              <a:gd name="connsiteX92" fmla="*/ 2084783 w 9662615"/>
              <a:gd name="connsiteY92" fmla="*/ 1524245 h 1648182"/>
              <a:gd name="connsiteX93" fmla="*/ 2070075 w 9662615"/>
              <a:gd name="connsiteY93" fmla="*/ 1511285 h 1648182"/>
              <a:gd name="connsiteX94" fmla="*/ 2001057 w 9662615"/>
              <a:gd name="connsiteY94" fmla="*/ 1516449 h 1648182"/>
              <a:gd name="connsiteX95" fmla="*/ 1896330 w 9662615"/>
              <a:gd name="connsiteY95" fmla="*/ 1525725 h 1648182"/>
              <a:gd name="connsiteX96" fmla="*/ 1835994 w 9662615"/>
              <a:gd name="connsiteY96" fmla="*/ 1527678 h 1648182"/>
              <a:gd name="connsiteX97" fmla="*/ 1671119 w 9662615"/>
              <a:gd name="connsiteY97" fmla="*/ 1536701 h 1648182"/>
              <a:gd name="connsiteX98" fmla="*/ 1601337 w 9662615"/>
              <a:gd name="connsiteY98" fmla="*/ 1548552 h 1648182"/>
              <a:gd name="connsiteX99" fmla="*/ 1407755 w 9662615"/>
              <a:gd name="connsiteY99" fmla="*/ 1571444 h 1648182"/>
              <a:gd name="connsiteX100" fmla="*/ 1271994 w 9662615"/>
              <a:gd name="connsiteY100" fmla="*/ 1579471 h 1648182"/>
              <a:gd name="connsiteX101" fmla="*/ 1249226 w 9662615"/>
              <a:gd name="connsiteY101" fmla="*/ 1583140 h 1648182"/>
              <a:gd name="connsiteX102" fmla="*/ 1217719 w 9662615"/>
              <a:gd name="connsiteY102" fmla="*/ 1580863 h 1648182"/>
              <a:gd name="connsiteX103" fmla="*/ 1091432 w 9662615"/>
              <a:gd name="connsiteY103" fmla="*/ 1571003 h 1648182"/>
              <a:gd name="connsiteX104" fmla="*/ 992039 w 9662615"/>
              <a:gd name="connsiteY104" fmla="*/ 1556662 h 1648182"/>
              <a:gd name="connsiteX105" fmla="*/ 868264 w 9662615"/>
              <a:gd name="connsiteY105" fmla="*/ 1566392 h 1648182"/>
              <a:gd name="connsiteX106" fmla="*/ 792765 w 9662615"/>
              <a:gd name="connsiteY106" fmla="*/ 1563102 h 1648182"/>
              <a:gd name="connsiteX107" fmla="*/ 669055 w 9662615"/>
              <a:gd name="connsiteY107" fmla="*/ 1543638 h 1648182"/>
              <a:gd name="connsiteX108" fmla="*/ 506152 w 9662615"/>
              <a:gd name="connsiteY108" fmla="*/ 1549124 h 1648182"/>
              <a:gd name="connsiteX109" fmla="*/ 472797 w 9662615"/>
              <a:gd name="connsiteY109" fmla="*/ 1568904 h 1648182"/>
              <a:gd name="connsiteX110" fmla="*/ 427864 w 9662615"/>
              <a:gd name="connsiteY110" fmla="*/ 1580848 h 1648182"/>
              <a:gd name="connsiteX111" fmla="*/ 408381 w 9662615"/>
              <a:gd name="connsiteY111" fmla="*/ 1552940 h 1648182"/>
              <a:gd name="connsiteX112" fmla="*/ 267163 w 9662615"/>
              <a:gd name="connsiteY112" fmla="*/ 1531913 h 1648182"/>
              <a:gd name="connsiteX113" fmla="*/ 196644 w 9662615"/>
              <a:gd name="connsiteY113" fmla="*/ 1524565 h 1648182"/>
              <a:gd name="connsiteX114" fmla="*/ 86819 w 9662615"/>
              <a:gd name="connsiteY114" fmla="*/ 1519517 h 1648182"/>
              <a:gd name="connsiteX115" fmla="*/ 53369 w 9662615"/>
              <a:gd name="connsiteY115" fmla="*/ 1516853 h 1648182"/>
              <a:gd name="connsiteX116" fmla="*/ 2359 w 9662615"/>
              <a:gd name="connsiteY116" fmla="*/ 1515247 h 1648182"/>
              <a:gd name="connsiteX117" fmla="*/ 0 w 9662615"/>
              <a:gd name="connsiteY117" fmla="*/ 1514932 h 1648182"/>
              <a:gd name="connsiteX118" fmla="*/ 0 w 9662615"/>
              <a:gd name="connsiteY118" fmla="*/ 0 h 1648182"/>
              <a:gd name="connsiteX0" fmla="*/ 0 w 9662615"/>
              <a:gd name="connsiteY0" fmla="*/ 0 h 1723719"/>
              <a:gd name="connsiteX1" fmla="*/ 9662615 w 9662615"/>
              <a:gd name="connsiteY1" fmla="*/ 0 h 1723719"/>
              <a:gd name="connsiteX2" fmla="*/ 9662615 w 9662615"/>
              <a:gd name="connsiteY2" fmla="*/ 1280346 h 1723719"/>
              <a:gd name="connsiteX3" fmla="*/ 9658420 w 9662615"/>
              <a:gd name="connsiteY3" fmla="*/ 1280106 h 1723719"/>
              <a:gd name="connsiteX4" fmla="*/ 9469546 w 9662615"/>
              <a:gd name="connsiteY4" fmla="*/ 1289837 h 1723719"/>
              <a:gd name="connsiteX5" fmla="*/ 9385895 w 9662615"/>
              <a:gd name="connsiteY5" fmla="*/ 1269203 h 1723719"/>
              <a:gd name="connsiteX6" fmla="*/ 9144767 w 9662615"/>
              <a:gd name="connsiteY6" fmla="*/ 1264120 h 1723719"/>
              <a:gd name="connsiteX7" fmla="*/ 8837252 w 9662615"/>
              <a:gd name="connsiteY7" fmla="*/ 1350515 h 1723719"/>
              <a:gd name="connsiteX8" fmla="*/ 8705466 w 9662615"/>
              <a:gd name="connsiteY8" fmla="*/ 1342419 h 1723719"/>
              <a:gd name="connsiteX9" fmla="*/ 8652221 w 9662615"/>
              <a:gd name="connsiteY9" fmla="*/ 1326906 h 1723719"/>
              <a:gd name="connsiteX10" fmla="*/ 8632312 w 9662615"/>
              <a:gd name="connsiteY10" fmla="*/ 1326025 h 1723719"/>
              <a:gd name="connsiteX11" fmla="*/ 8591582 w 9662615"/>
              <a:gd name="connsiteY11" fmla="*/ 1341666 h 1723719"/>
              <a:gd name="connsiteX12" fmla="*/ 8537336 w 9662615"/>
              <a:gd name="connsiteY12" fmla="*/ 1341684 h 1723719"/>
              <a:gd name="connsiteX13" fmla="*/ 8472508 w 9662615"/>
              <a:gd name="connsiteY13" fmla="*/ 1363109 h 1723719"/>
              <a:gd name="connsiteX14" fmla="*/ 8258477 w 9662615"/>
              <a:gd name="connsiteY14" fmla="*/ 1370666 h 1723719"/>
              <a:gd name="connsiteX15" fmla="*/ 8197961 w 9662615"/>
              <a:gd name="connsiteY15" fmla="*/ 1392804 h 1723719"/>
              <a:gd name="connsiteX16" fmla="*/ 8171196 w 9662615"/>
              <a:gd name="connsiteY16" fmla="*/ 1397216 h 1723719"/>
              <a:gd name="connsiteX17" fmla="*/ 8127667 w 9662615"/>
              <a:gd name="connsiteY17" fmla="*/ 1418254 h 1723719"/>
              <a:gd name="connsiteX18" fmla="*/ 7974579 w 9662615"/>
              <a:gd name="connsiteY18" fmla="*/ 1383439 h 1723719"/>
              <a:gd name="connsiteX19" fmla="*/ 7768351 w 9662615"/>
              <a:gd name="connsiteY19" fmla="*/ 1395051 h 1723719"/>
              <a:gd name="connsiteX20" fmla="*/ 7635985 w 9662615"/>
              <a:gd name="connsiteY20" fmla="*/ 1386363 h 1723719"/>
              <a:gd name="connsiteX21" fmla="*/ 7466069 w 9662615"/>
              <a:gd name="connsiteY21" fmla="*/ 1377654 h 1723719"/>
              <a:gd name="connsiteX22" fmla="*/ 7355642 w 9662615"/>
              <a:gd name="connsiteY22" fmla="*/ 1407761 h 1723719"/>
              <a:gd name="connsiteX23" fmla="*/ 7151610 w 9662615"/>
              <a:gd name="connsiteY23" fmla="*/ 1397856 h 1723719"/>
              <a:gd name="connsiteX24" fmla="*/ 7082147 w 9662615"/>
              <a:gd name="connsiteY24" fmla="*/ 1406113 h 1723719"/>
              <a:gd name="connsiteX25" fmla="*/ 7014958 w 9662615"/>
              <a:gd name="connsiteY25" fmla="*/ 1396883 h 1723719"/>
              <a:gd name="connsiteX26" fmla="*/ 6907567 w 9662615"/>
              <a:gd name="connsiteY26" fmla="*/ 1419149 h 1723719"/>
              <a:gd name="connsiteX27" fmla="*/ 6748428 w 9662615"/>
              <a:gd name="connsiteY27" fmla="*/ 1420308 h 1723719"/>
              <a:gd name="connsiteX28" fmla="*/ 6654257 w 9662615"/>
              <a:gd name="connsiteY28" fmla="*/ 1424143 h 1723719"/>
              <a:gd name="connsiteX29" fmla="*/ 6620123 w 9662615"/>
              <a:gd name="connsiteY29" fmla="*/ 1430535 h 1723719"/>
              <a:gd name="connsiteX30" fmla="*/ 6571355 w 9662615"/>
              <a:gd name="connsiteY30" fmla="*/ 1436144 h 1723719"/>
              <a:gd name="connsiteX31" fmla="*/ 6486557 w 9662615"/>
              <a:gd name="connsiteY31" fmla="*/ 1449861 h 1723719"/>
              <a:gd name="connsiteX32" fmla="*/ 6370419 w 9662615"/>
              <a:gd name="connsiteY32" fmla="*/ 1461649 h 1723719"/>
              <a:gd name="connsiteX33" fmla="*/ 6278839 w 9662615"/>
              <a:gd name="connsiteY33" fmla="*/ 1449160 h 1723719"/>
              <a:gd name="connsiteX34" fmla="*/ 6272455 w 9662615"/>
              <a:gd name="connsiteY34" fmla="*/ 1453191 h 1723719"/>
              <a:gd name="connsiteX35" fmla="*/ 6212659 w 9662615"/>
              <a:gd name="connsiteY35" fmla="*/ 1454850 h 1723719"/>
              <a:gd name="connsiteX36" fmla="*/ 6069317 w 9662615"/>
              <a:gd name="connsiteY36" fmla="*/ 1445838 h 1723719"/>
              <a:gd name="connsiteX37" fmla="*/ 5878477 w 9662615"/>
              <a:gd name="connsiteY37" fmla="*/ 1439180 h 1723719"/>
              <a:gd name="connsiteX38" fmla="*/ 5838387 w 9662615"/>
              <a:gd name="connsiteY38" fmla="*/ 1444679 h 1723719"/>
              <a:gd name="connsiteX39" fmla="*/ 5771136 w 9662615"/>
              <a:gd name="connsiteY39" fmla="*/ 1453639 h 1723719"/>
              <a:gd name="connsiteX40" fmla="*/ 5724081 w 9662615"/>
              <a:gd name="connsiteY40" fmla="*/ 1470431 h 1723719"/>
              <a:gd name="connsiteX41" fmla="*/ 5666577 w 9662615"/>
              <a:gd name="connsiteY41" fmla="*/ 1473921 h 1723719"/>
              <a:gd name="connsiteX42" fmla="*/ 5649068 w 9662615"/>
              <a:gd name="connsiteY42" fmla="*/ 1461676 h 1723719"/>
              <a:gd name="connsiteX43" fmla="*/ 5588902 w 9662615"/>
              <a:gd name="connsiteY43" fmla="*/ 1469647 h 1723719"/>
              <a:gd name="connsiteX44" fmla="*/ 5498090 w 9662615"/>
              <a:gd name="connsiteY44" fmla="*/ 1483173 h 1723719"/>
              <a:gd name="connsiteX45" fmla="*/ 5444641 w 9662615"/>
              <a:gd name="connsiteY45" fmla="*/ 1487602 h 1723719"/>
              <a:gd name="connsiteX46" fmla="*/ 5299812 w 9662615"/>
              <a:gd name="connsiteY46" fmla="*/ 1503362 h 1723719"/>
              <a:gd name="connsiteX47" fmla="*/ 5213947 w 9662615"/>
              <a:gd name="connsiteY47" fmla="*/ 1516637 h 1723719"/>
              <a:gd name="connsiteX48" fmla="*/ 5090342 w 9662615"/>
              <a:gd name="connsiteY48" fmla="*/ 1546680 h 1723719"/>
              <a:gd name="connsiteX49" fmla="*/ 5129812 w 9662615"/>
              <a:gd name="connsiteY49" fmla="*/ 1521277 h 1723719"/>
              <a:gd name="connsiteX50" fmla="*/ 5059484 w 9662615"/>
              <a:gd name="connsiteY50" fmla="*/ 1546802 h 1723719"/>
              <a:gd name="connsiteX51" fmla="*/ 5038524 w 9662615"/>
              <a:gd name="connsiteY51" fmla="*/ 1545675 h 1723719"/>
              <a:gd name="connsiteX52" fmla="*/ 5026564 w 9662615"/>
              <a:gd name="connsiteY52" fmla="*/ 1545376 h 1723719"/>
              <a:gd name="connsiteX53" fmla="*/ 4969433 w 9662615"/>
              <a:gd name="connsiteY53" fmla="*/ 1550865 h 1723719"/>
              <a:gd name="connsiteX54" fmla="*/ 4929254 w 9662615"/>
              <a:gd name="connsiteY54" fmla="*/ 1563452 h 1723719"/>
              <a:gd name="connsiteX55" fmla="*/ 4871726 w 9662615"/>
              <a:gd name="connsiteY55" fmla="*/ 1570584 h 1723719"/>
              <a:gd name="connsiteX56" fmla="*/ 4843267 w 9662615"/>
              <a:gd name="connsiteY56" fmla="*/ 1561459 h 1723719"/>
              <a:gd name="connsiteX57" fmla="*/ 4821058 w 9662615"/>
              <a:gd name="connsiteY57" fmla="*/ 1553078 h 1723719"/>
              <a:gd name="connsiteX58" fmla="*/ 4791466 w 9662615"/>
              <a:gd name="connsiteY58" fmla="*/ 1561324 h 1723719"/>
              <a:gd name="connsiteX59" fmla="*/ 4784247 w 9662615"/>
              <a:gd name="connsiteY59" fmla="*/ 1562342 h 1723719"/>
              <a:gd name="connsiteX60" fmla="*/ 4739309 w 9662615"/>
              <a:gd name="connsiteY60" fmla="*/ 1553948 h 1723719"/>
              <a:gd name="connsiteX61" fmla="*/ 4697562 w 9662615"/>
              <a:gd name="connsiteY61" fmla="*/ 1551206 h 1723719"/>
              <a:gd name="connsiteX62" fmla="*/ 4650737 w 9662615"/>
              <a:gd name="connsiteY62" fmla="*/ 1537381 h 1723719"/>
              <a:gd name="connsiteX63" fmla="*/ 4583150 w 9662615"/>
              <a:gd name="connsiteY63" fmla="*/ 1529064 h 1723719"/>
              <a:gd name="connsiteX64" fmla="*/ 4521734 w 9662615"/>
              <a:gd name="connsiteY64" fmla="*/ 1529359 h 1723719"/>
              <a:gd name="connsiteX65" fmla="*/ 4382398 w 9662615"/>
              <a:gd name="connsiteY65" fmla="*/ 1534108 h 1723719"/>
              <a:gd name="connsiteX66" fmla="*/ 4221826 w 9662615"/>
              <a:gd name="connsiteY66" fmla="*/ 1500972 h 1723719"/>
              <a:gd name="connsiteX67" fmla="*/ 4096601 w 9662615"/>
              <a:gd name="connsiteY67" fmla="*/ 1521563 h 1723719"/>
              <a:gd name="connsiteX68" fmla="*/ 3970635 w 9662615"/>
              <a:gd name="connsiteY68" fmla="*/ 1723719 h 1723719"/>
              <a:gd name="connsiteX69" fmla="*/ 3833906 w 9662615"/>
              <a:gd name="connsiteY69" fmla="*/ 1516637 h 1723719"/>
              <a:gd name="connsiteX70" fmla="*/ 3696258 w 9662615"/>
              <a:gd name="connsiteY70" fmla="*/ 1537563 h 1723719"/>
              <a:gd name="connsiteX71" fmla="*/ 3594070 w 9662615"/>
              <a:gd name="connsiteY71" fmla="*/ 1509422 h 1723719"/>
              <a:gd name="connsiteX72" fmla="*/ 3565233 w 9662615"/>
              <a:gd name="connsiteY72" fmla="*/ 1515122 h 1723719"/>
              <a:gd name="connsiteX73" fmla="*/ 3560267 w 9662615"/>
              <a:gd name="connsiteY73" fmla="*/ 1516288 h 1723719"/>
              <a:gd name="connsiteX74" fmla="*/ 3540258 w 9662615"/>
              <a:gd name="connsiteY74" fmla="*/ 1516976 h 1723719"/>
              <a:gd name="connsiteX75" fmla="*/ 3534780 w 9662615"/>
              <a:gd name="connsiteY75" fmla="*/ 1522141 h 1723719"/>
              <a:gd name="connsiteX76" fmla="*/ 3504783 w 9662615"/>
              <a:gd name="connsiteY76" fmla="*/ 1526739 h 1723719"/>
              <a:gd name="connsiteX77" fmla="*/ 3430805 w 9662615"/>
              <a:gd name="connsiteY77" fmla="*/ 1542521 h 1723719"/>
              <a:gd name="connsiteX78" fmla="*/ 3292707 w 9662615"/>
              <a:gd name="connsiteY78" fmla="*/ 1520490 h 1723719"/>
              <a:gd name="connsiteX79" fmla="*/ 3187872 w 9662615"/>
              <a:gd name="connsiteY79" fmla="*/ 1519991 h 1723719"/>
              <a:gd name="connsiteX80" fmla="*/ 3148026 w 9662615"/>
              <a:gd name="connsiteY80" fmla="*/ 1524777 h 1723719"/>
              <a:gd name="connsiteX81" fmla="*/ 3092394 w 9662615"/>
              <a:gd name="connsiteY81" fmla="*/ 1528115 h 1723719"/>
              <a:gd name="connsiteX82" fmla="*/ 2994200 w 9662615"/>
              <a:gd name="connsiteY82" fmla="*/ 1537857 h 1723719"/>
              <a:gd name="connsiteX83" fmla="*/ 2862301 w 9662615"/>
              <a:gd name="connsiteY83" fmla="*/ 1544250 h 1723719"/>
              <a:gd name="connsiteX84" fmla="*/ 2766335 w 9662615"/>
              <a:gd name="connsiteY84" fmla="*/ 1527662 h 1723719"/>
              <a:gd name="connsiteX85" fmla="*/ 2757836 w 9662615"/>
              <a:gd name="connsiteY85" fmla="*/ 1531371 h 1723719"/>
              <a:gd name="connsiteX86" fmla="*/ 2691555 w 9662615"/>
              <a:gd name="connsiteY86" fmla="*/ 1530283 h 1723719"/>
              <a:gd name="connsiteX87" fmla="*/ 2491676 w 9662615"/>
              <a:gd name="connsiteY87" fmla="*/ 1500859 h 1723719"/>
              <a:gd name="connsiteX88" fmla="*/ 2378036 w 9662615"/>
              <a:gd name="connsiteY88" fmla="*/ 1520645 h 1723719"/>
              <a:gd name="connsiteX89" fmla="*/ 2284269 w 9662615"/>
              <a:gd name="connsiteY89" fmla="*/ 1503068 h 1723719"/>
              <a:gd name="connsiteX90" fmla="*/ 2207104 w 9662615"/>
              <a:gd name="connsiteY90" fmla="*/ 1508888 h 1723719"/>
              <a:gd name="connsiteX91" fmla="*/ 2149226 w 9662615"/>
              <a:gd name="connsiteY91" fmla="*/ 1523409 h 1723719"/>
              <a:gd name="connsiteX92" fmla="*/ 2084783 w 9662615"/>
              <a:gd name="connsiteY92" fmla="*/ 1524245 h 1723719"/>
              <a:gd name="connsiteX93" fmla="*/ 2070075 w 9662615"/>
              <a:gd name="connsiteY93" fmla="*/ 1511285 h 1723719"/>
              <a:gd name="connsiteX94" fmla="*/ 2001057 w 9662615"/>
              <a:gd name="connsiteY94" fmla="*/ 1516449 h 1723719"/>
              <a:gd name="connsiteX95" fmla="*/ 1896330 w 9662615"/>
              <a:gd name="connsiteY95" fmla="*/ 1525725 h 1723719"/>
              <a:gd name="connsiteX96" fmla="*/ 1835994 w 9662615"/>
              <a:gd name="connsiteY96" fmla="*/ 1527678 h 1723719"/>
              <a:gd name="connsiteX97" fmla="*/ 1671119 w 9662615"/>
              <a:gd name="connsiteY97" fmla="*/ 1536701 h 1723719"/>
              <a:gd name="connsiteX98" fmla="*/ 1601337 w 9662615"/>
              <a:gd name="connsiteY98" fmla="*/ 1548552 h 1723719"/>
              <a:gd name="connsiteX99" fmla="*/ 1407755 w 9662615"/>
              <a:gd name="connsiteY99" fmla="*/ 1571444 h 1723719"/>
              <a:gd name="connsiteX100" fmla="*/ 1271994 w 9662615"/>
              <a:gd name="connsiteY100" fmla="*/ 1579471 h 1723719"/>
              <a:gd name="connsiteX101" fmla="*/ 1249226 w 9662615"/>
              <a:gd name="connsiteY101" fmla="*/ 1583140 h 1723719"/>
              <a:gd name="connsiteX102" fmla="*/ 1217719 w 9662615"/>
              <a:gd name="connsiteY102" fmla="*/ 1580863 h 1723719"/>
              <a:gd name="connsiteX103" fmla="*/ 1091432 w 9662615"/>
              <a:gd name="connsiteY103" fmla="*/ 1571003 h 1723719"/>
              <a:gd name="connsiteX104" fmla="*/ 992039 w 9662615"/>
              <a:gd name="connsiteY104" fmla="*/ 1556662 h 1723719"/>
              <a:gd name="connsiteX105" fmla="*/ 868264 w 9662615"/>
              <a:gd name="connsiteY105" fmla="*/ 1566392 h 1723719"/>
              <a:gd name="connsiteX106" fmla="*/ 792765 w 9662615"/>
              <a:gd name="connsiteY106" fmla="*/ 1563102 h 1723719"/>
              <a:gd name="connsiteX107" fmla="*/ 669055 w 9662615"/>
              <a:gd name="connsiteY107" fmla="*/ 1543638 h 1723719"/>
              <a:gd name="connsiteX108" fmla="*/ 506152 w 9662615"/>
              <a:gd name="connsiteY108" fmla="*/ 1549124 h 1723719"/>
              <a:gd name="connsiteX109" fmla="*/ 472797 w 9662615"/>
              <a:gd name="connsiteY109" fmla="*/ 1568904 h 1723719"/>
              <a:gd name="connsiteX110" fmla="*/ 427864 w 9662615"/>
              <a:gd name="connsiteY110" fmla="*/ 1580848 h 1723719"/>
              <a:gd name="connsiteX111" fmla="*/ 408381 w 9662615"/>
              <a:gd name="connsiteY111" fmla="*/ 1552940 h 1723719"/>
              <a:gd name="connsiteX112" fmla="*/ 267163 w 9662615"/>
              <a:gd name="connsiteY112" fmla="*/ 1531913 h 1723719"/>
              <a:gd name="connsiteX113" fmla="*/ 196644 w 9662615"/>
              <a:gd name="connsiteY113" fmla="*/ 1524565 h 1723719"/>
              <a:gd name="connsiteX114" fmla="*/ 86819 w 9662615"/>
              <a:gd name="connsiteY114" fmla="*/ 1519517 h 1723719"/>
              <a:gd name="connsiteX115" fmla="*/ 53369 w 9662615"/>
              <a:gd name="connsiteY115" fmla="*/ 1516853 h 1723719"/>
              <a:gd name="connsiteX116" fmla="*/ 2359 w 9662615"/>
              <a:gd name="connsiteY116" fmla="*/ 1515247 h 1723719"/>
              <a:gd name="connsiteX117" fmla="*/ 0 w 9662615"/>
              <a:gd name="connsiteY117" fmla="*/ 1514932 h 1723719"/>
              <a:gd name="connsiteX118" fmla="*/ 0 w 9662615"/>
              <a:gd name="connsiteY118" fmla="*/ 0 h 1723719"/>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696258 w 9662615"/>
              <a:gd name="connsiteY70" fmla="*/ 1537563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594070 w 9662615"/>
              <a:gd name="connsiteY71" fmla="*/ 1509422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29812 w 9662615"/>
              <a:gd name="connsiteY49" fmla="*/ 1521277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090342 w 9662615"/>
              <a:gd name="connsiteY48" fmla="*/ 1546680 h 1583140"/>
              <a:gd name="connsiteX49" fmla="*/ 5137764 w 9662615"/>
              <a:gd name="connsiteY49" fmla="*/ 1481521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177807 w 9662615"/>
              <a:gd name="connsiteY48" fmla="*/ 1526802 h 1583140"/>
              <a:gd name="connsiteX49" fmla="*/ 5137764 w 9662615"/>
              <a:gd name="connsiteY49" fmla="*/ 1481521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13947 w 9662615"/>
              <a:gd name="connsiteY47" fmla="*/ 1516637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15161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7014958 w 9662615"/>
              <a:gd name="connsiteY25" fmla="*/ 1396883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127667 w 9662615"/>
              <a:gd name="connsiteY17" fmla="*/ 1418254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58477 w 9662615"/>
              <a:gd name="connsiteY14" fmla="*/ 1370666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837252 w 9662615"/>
              <a:gd name="connsiteY7" fmla="*/ 1350515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976400 w 9662615"/>
              <a:gd name="connsiteY7" fmla="*/ 1326661 h 1583140"/>
              <a:gd name="connsiteX8" fmla="*/ 8705466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976400 w 9662615"/>
              <a:gd name="connsiteY7" fmla="*/ 1326661 h 1583140"/>
              <a:gd name="connsiteX8" fmla="*/ 8784979 w 9662615"/>
              <a:gd name="connsiteY8" fmla="*/ 1342419 h 1583140"/>
              <a:gd name="connsiteX9" fmla="*/ 8652221 w 9662615"/>
              <a:gd name="connsiteY9" fmla="*/ 1326906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976400 w 9662615"/>
              <a:gd name="connsiteY7" fmla="*/ 1326661 h 1583140"/>
              <a:gd name="connsiteX8" fmla="*/ 8784979 w 9662615"/>
              <a:gd name="connsiteY8" fmla="*/ 1342419 h 1583140"/>
              <a:gd name="connsiteX9" fmla="*/ 8695953 w 9662615"/>
              <a:gd name="connsiteY9" fmla="*/ 1346784 h 1583140"/>
              <a:gd name="connsiteX10" fmla="*/ 8632312 w 9662615"/>
              <a:gd name="connsiteY10" fmla="*/ 1326025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976400 w 9662615"/>
              <a:gd name="connsiteY7" fmla="*/ 1326661 h 1583140"/>
              <a:gd name="connsiteX8" fmla="*/ 8784979 w 9662615"/>
              <a:gd name="connsiteY8" fmla="*/ 1342419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72508 w 9662615"/>
              <a:gd name="connsiteY13" fmla="*/ 1363109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976400 w 9662615"/>
              <a:gd name="connsiteY7" fmla="*/ 1326661 h 1583140"/>
              <a:gd name="connsiteX8" fmla="*/ 8784979 w 9662615"/>
              <a:gd name="connsiteY8" fmla="*/ 1342419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85895 w 9662615"/>
              <a:gd name="connsiteY5" fmla="*/ 1269203 h 1583140"/>
              <a:gd name="connsiteX6" fmla="*/ 9144767 w 9662615"/>
              <a:gd name="connsiteY6" fmla="*/ 1264120 h 1583140"/>
              <a:gd name="connsiteX7" fmla="*/ 8976400 w 9662615"/>
              <a:gd name="connsiteY7" fmla="*/ 1326661 h 1583140"/>
              <a:gd name="connsiteX8" fmla="*/ 8784979 w 9662615"/>
              <a:gd name="connsiteY8" fmla="*/ 1342419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784979 w 9662615"/>
              <a:gd name="connsiteY8" fmla="*/ 1342419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828711 w 9662615"/>
              <a:gd name="connsiteY8" fmla="*/ 1346394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828711 w 9662615"/>
              <a:gd name="connsiteY8" fmla="*/ 1346394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828711 w 9662615"/>
              <a:gd name="connsiteY8" fmla="*/ 1346394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58420 w 9662615"/>
              <a:gd name="connsiteY3" fmla="*/ 1280106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828711 w 9662615"/>
              <a:gd name="connsiteY8" fmla="*/ 1346394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618664 w 9662615"/>
              <a:gd name="connsiteY3" fmla="*/ 1331789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828711 w 9662615"/>
              <a:gd name="connsiteY8" fmla="*/ 1346394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551077 w 9662615"/>
              <a:gd name="connsiteY3" fmla="*/ 1292033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828711 w 9662615"/>
              <a:gd name="connsiteY8" fmla="*/ 1346394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929254 w 9662615"/>
              <a:gd name="connsiteY54" fmla="*/ 1563452 h 1583140"/>
              <a:gd name="connsiteX55" fmla="*/ 4871726 w 9662615"/>
              <a:gd name="connsiteY55" fmla="*/ 1570584 h 1583140"/>
              <a:gd name="connsiteX56" fmla="*/ 4843267 w 9662615"/>
              <a:gd name="connsiteY56" fmla="*/ 1561459 h 1583140"/>
              <a:gd name="connsiteX57" fmla="*/ 4821058 w 9662615"/>
              <a:gd name="connsiteY57" fmla="*/ 1553078 h 1583140"/>
              <a:gd name="connsiteX58" fmla="*/ 4791466 w 9662615"/>
              <a:gd name="connsiteY58" fmla="*/ 1561324 h 1583140"/>
              <a:gd name="connsiteX59" fmla="*/ 4784247 w 9662615"/>
              <a:gd name="connsiteY59" fmla="*/ 1562342 h 1583140"/>
              <a:gd name="connsiteX60" fmla="*/ 4739309 w 9662615"/>
              <a:gd name="connsiteY60" fmla="*/ 1553948 h 1583140"/>
              <a:gd name="connsiteX61" fmla="*/ 4697562 w 9662615"/>
              <a:gd name="connsiteY61" fmla="*/ 1551206 h 1583140"/>
              <a:gd name="connsiteX62" fmla="*/ 4650737 w 9662615"/>
              <a:gd name="connsiteY62" fmla="*/ 1537381 h 1583140"/>
              <a:gd name="connsiteX63" fmla="*/ 4583150 w 9662615"/>
              <a:gd name="connsiteY63" fmla="*/ 1529064 h 1583140"/>
              <a:gd name="connsiteX64" fmla="*/ 4521734 w 9662615"/>
              <a:gd name="connsiteY64" fmla="*/ 1529359 h 1583140"/>
              <a:gd name="connsiteX65" fmla="*/ 4382398 w 9662615"/>
              <a:gd name="connsiteY65" fmla="*/ 1534108 h 1583140"/>
              <a:gd name="connsiteX66" fmla="*/ 4221826 w 9662615"/>
              <a:gd name="connsiteY66" fmla="*/ 1500972 h 1583140"/>
              <a:gd name="connsiteX67" fmla="*/ 4096601 w 9662615"/>
              <a:gd name="connsiteY67" fmla="*/ 1521563 h 1583140"/>
              <a:gd name="connsiteX68" fmla="*/ 4002441 w 9662615"/>
              <a:gd name="connsiteY68" fmla="*/ 1528912 h 1583140"/>
              <a:gd name="connsiteX69" fmla="*/ 3833906 w 9662615"/>
              <a:gd name="connsiteY69" fmla="*/ 1516637 h 1583140"/>
              <a:gd name="connsiteX70" fmla="*/ 3763845 w 9662615"/>
              <a:gd name="connsiteY70" fmla="*/ 1501782 h 1583140"/>
              <a:gd name="connsiteX71" fmla="*/ 3641778 w 9662615"/>
              <a:gd name="connsiteY71" fmla="*/ 1505446 h 1583140"/>
              <a:gd name="connsiteX72" fmla="*/ 3565233 w 9662615"/>
              <a:gd name="connsiteY72" fmla="*/ 1515122 h 1583140"/>
              <a:gd name="connsiteX73" fmla="*/ 3560267 w 9662615"/>
              <a:gd name="connsiteY73" fmla="*/ 1516288 h 1583140"/>
              <a:gd name="connsiteX74" fmla="*/ 3540258 w 9662615"/>
              <a:gd name="connsiteY74" fmla="*/ 1516976 h 1583140"/>
              <a:gd name="connsiteX75" fmla="*/ 3534780 w 9662615"/>
              <a:gd name="connsiteY75" fmla="*/ 1522141 h 1583140"/>
              <a:gd name="connsiteX76" fmla="*/ 3504783 w 9662615"/>
              <a:gd name="connsiteY76" fmla="*/ 1526739 h 1583140"/>
              <a:gd name="connsiteX77" fmla="*/ 3430805 w 9662615"/>
              <a:gd name="connsiteY77" fmla="*/ 1542521 h 1583140"/>
              <a:gd name="connsiteX78" fmla="*/ 3292707 w 9662615"/>
              <a:gd name="connsiteY78" fmla="*/ 1520490 h 1583140"/>
              <a:gd name="connsiteX79" fmla="*/ 3187872 w 9662615"/>
              <a:gd name="connsiteY79" fmla="*/ 1519991 h 1583140"/>
              <a:gd name="connsiteX80" fmla="*/ 3148026 w 9662615"/>
              <a:gd name="connsiteY80" fmla="*/ 1524777 h 1583140"/>
              <a:gd name="connsiteX81" fmla="*/ 3092394 w 9662615"/>
              <a:gd name="connsiteY81" fmla="*/ 1528115 h 1583140"/>
              <a:gd name="connsiteX82" fmla="*/ 2994200 w 9662615"/>
              <a:gd name="connsiteY82" fmla="*/ 1537857 h 1583140"/>
              <a:gd name="connsiteX83" fmla="*/ 2862301 w 9662615"/>
              <a:gd name="connsiteY83" fmla="*/ 1544250 h 1583140"/>
              <a:gd name="connsiteX84" fmla="*/ 2766335 w 9662615"/>
              <a:gd name="connsiteY84" fmla="*/ 1527662 h 1583140"/>
              <a:gd name="connsiteX85" fmla="*/ 2757836 w 9662615"/>
              <a:gd name="connsiteY85" fmla="*/ 1531371 h 1583140"/>
              <a:gd name="connsiteX86" fmla="*/ 2691555 w 9662615"/>
              <a:gd name="connsiteY86" fmla="*/ 1530283 h 1583140"/>
              <a:gd name="connsiteX87" fmla="*/ 2491676 w 9662615"/>
              <a:gd name="connsiteY87" fmla="*/ 1500859 h 1583140"/>
              <a:gd name="connsiteX88" fmla="*/ 2378036 w 9662615"/>
              <a:gd name="connsiteY88" fmla="*/ 1520645 h 1583140"/>
              <a:gd name="connsiteX89" fmla="*/ 2284269 w 9662615"/>
              <a:gd name="connsiteY89" fmla="*/ 1503068 h 1583140"/>
              <a:gd name="connsiteX90" fmla="*/ 2207104 w 9662615"/>
              <a:gd name="connsiteY90" fmla="*/ 1508888 h 1583140"/>
              <a:gd name="connsiteX91" fmla="*/ 2149226 w 9662615"/>
              <a:gd name="connsiteY91" fmla="*/ 1523409 h 1583140"/>
              <a:gd name="connsiteX92" fmla="*/ 2084783 w 9662615"/>
              <a:gd name="connsiteY92" fmla="*/ 1524245 h 1583140"/>
              <a:gd name="connsiteX93" fmla="*/ 2070075 w 9662615"/>
              <a:gd name="connsiteY93" fmla="*/ 1511285 h 1583140"/>
              <a:gd name="connsiteX94" fmla="*/ 2001057 w 9662615"/>
              <a:gd name="connsiteY94" fmla="*/ 1516449 h 1583140"/>
              <a:gd name="connsiteX95" fmla="*/ 1896330 w 9662615"/>
              <a:gd name="connsiteY95" fmla="*/ 1525725 h 1583140"/>
              <a:gd name="connsiteX96" fmla="*/ 1835994 w 9662615"/>
              <a:gd name="connsiteY96" fmla="*/ 1527678 h 1583140"/>
              <a:gd name="connsiteX97" fmla="*/ 1671119 w 9662615"/>
              <a:gd name="connsiteY97" fmla="*/ 1536701 h 1583140"/>
              <a:gd name="connsiteX98" fmla="*/ 1601337 w 9662615"/>
              <a:gd name="connsiteY98" fmla="*/ 1548552 h 1583140"/>
              <a:gd name="connsiteX99" fmla="*/ 1407755 w 9662615"/>
              <a:gd name="connsiteY99" fmla="*/ 1571444 h 1583140"/>
              <a:gd name="connsiteX100" fmla="*/ 1271994 w 9662615"/>
              <a:gd name="connsiteY100" fmla="*/ 1579471 h 1583140"/>
              <a:gd name="connsiteX101" fmla="*/ 1249226 w 9662615"/>
              <a:gd name="connsiteY101" fmla="*/ 1583140 h 1583140"/>
              <a:gd name="connsiteX102" fmla="*/ 1217719 w 9662615"/>
              <a:gd name="connsiteY102" fmla="*/ 1580863 h 1583140"/>
              <a:gd name="connsiteX103" fmla="*/ 1091432 w 9662615"/>
              <a:gd name="connsiteY103" fmla="*/ 1571003 h 1583140"/>
              <a:gd name="connsiteX104" fmla="*/ 992039 w 9662615"/>
              <a:gd name="connsiteY104" fmla="*/ 1556662 h 1583140"/>
              <a:gd name="connsiteX105" fmla="*/ 868264 w 9662615"/>
              <a:gd name="connsiteY105" fmla="*/ 1566392 h 1583140"/>
              <a:gd name="connsiteX106" fmla="*/ 792765 w 9662615"/>
              <a:gd name="connsiteY106" fmla="*/ 1563102 h 1583140"/>
              <a:gd name="connsiteX107" fmla="*/ 669055 w 9662615"/>
              <a:gd name="connsiteY107" fmla="*/ 1543638 h 1583140"/>
              <a:gd name="connsiteX108" fmla="*/ 506152 w 9662615"/>
              <a:gd name="connsiteY108" fmla="*/ 1549124 h 1583140"/>
              <a:gd name="connsiteX109" fmla="*/ 472797 w 9662615"/>
              <a:gd name="connsiteY109" fmla="*/ 1568904 h 1583140"/>
              <a:gd name="connsiteX110" fmla="*/ 427864 w 9662615"/>
              <a:gd name="connsiteY110" fmla="*/ 1580848 h 1583140"/>
              <a:gd name="connsiteX111" fmla="*/ 408381 w 9662615"/>
              <a:gd name="connsiteY111" fmla="*/ 1552940 h 1583140"/>
              <a:gd name="connsiteX112" fmla="*/ 267163 w 9662615"/>
              <a:gd name="connsiteY112" fmla="*/ 1531913 h 1583140"/>
              <a:gd name="connsiteX113" fmla="*/ 196644 w 9662615"/>
              <a:gd name="connsiteY113" fmla="*/ 1524565 h 1583140"/>
              <a:gd name="connsiteX114" fmla="*/ 86819 w 9662615"/>
              <a:gd name="connsiteY114" fmla="*/ 1519517 h 1583140"/>
              <a:gd name="connsiteX115" fmla="*/ 53369 w 9662615"/>
              <a:gd name="connsiteY115" fmla="*/ 1516853 h 1583140"/>
              <a:gd name="connsiteX116" fmla="*/ 2359 w 9662615"/>
              <a:gd name="connsiteY116" fmla="*/ 1515247 h 1583140"/>
              <a:gd name="connsiteX117" fmla="*/ 0 w 9662615"/>
              <a:gd name="connsiteY117" fmla="*/ 1514932 h 1583140"/>
              <a:gd name="connsiteX118" fmla="*/ 0 w 9662615"/>
              <a:gd name="connsiteY118" fmla="*/ 0 h 1583140"/>
              <a:gd name="connsiteX0" fmla="*/ 0 w 9662615"/>
              <a:gd name="connsiteY0" fmla="*/ 0 h 1583140"/>
              <a:gd name="connsiteX1" fmla="*/ 9662615 w 9662615"/>
              <a:gd name="connsiteY1" fmla="*/ 0 h 1583140"/>
              <a:gd name="connsiteX2" fmla="*/ 9662615 w 9662615"/>
              <a:gd name="connsiteY2" fmla="*/ 1280346 h 1583140"/>
              <a:gd name="connsiteX3" fmla="*/ 9551077 w 9662615"/>
              <a:gd name="connsiteY3" fmla="*/ 1292033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828711 w 9662615"/>
              <a:gd name="connsiteY8" fmla="*/ 1346394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871726 w 9662615"/>
              <a:gd name="connsiteY54" fmla="*/ 1570584 h 1583140"/>
              <a:gd name="connsiteX55" fmla="*/ 4843267 w 9662615"/>
              <a:gd name="connsiteY55" fmla="*/ 1561459 h 1583140"/>
              <a:gd name="connsiteX56" fmla="*/ 4821058 w 9662615"/>
              <a:gd name="connsiteY56" fmla="*/ 1553078 h 1583140"/>
              <a:gd name="connsiteX57" fmla="*/ 4791466 w 9662615"/>
              <a:gd name="connsiteY57" fmla="*/ 1561324 h 1583140"/>
              <a:gd name="connsiteX58" fmla="*/ 4784247 w 9662615"/>
              <a:gd name="connsiteY58" fmla="*/ 1562342 h 1583140"/>
              <a:gd name="connsiteX59" fmla="*/ 4739309 w 9662615"/>
              <a:gd name="connsiteY59" fmla="*/ 1553948 h 1583140"/>
              <a:gd name="connsiteX60" fmla="*/ 4697562 w 9662615"/>
              <a:gd name="connsiteY60" fmla="*/ 1551206 h 1583140"/>
              <a:gd name="connsiteX61" fmla="*/ 4650737 w 9662615"/>
              <a:gd name="connsiteY61" fmla="*/ 1537381 h 1583140"/>
              <a:gd name="connsiteX62" fmla="*/ 4583150 w 9662615"/>
              <a:gd name="connsiteY62" fmla="*/ 1529064 h 1583140"/>
              <a:gd name="connsiteX63" fmla="*/ 4521734 w 9662615"/>
              <a:gd name="connsiteY63" fmla="*/ 1529359 h 1583140"/>
              <a:gd name="connsiteX64" fmla="*/ 4382398 w 9662615"/>
              <a:gd name="connsiteY64" fmla="*/ 1534108 h 1583140"/>
              <a:gd name="connsiteX65" fmla="*/ 4221826 w 9662615"/>
              <a:gd name="connsiteY65" fmla="*/ 1500972 h 1583140"/>
              <a:gd name="connsiteX66" fmla="*/ 4096601 w 9662615"/>
              <a:gd name="connsiteY66" fmla="*/ 1521563 h 1583140"/>
              <a:gd name="connsiteX67" fmla="*/ 4002441 w 9662615"/>
              <a:gd name="connsiteY67" fmla="*/ 1528912 h 1583140"/>
              <a:gd name="connsiteX68" fmla="*/ 3833906 w 9662615"/>
              <a:gd name="connsiteY68" fmla="*/ 1516637 h 1583140"/>
              <a:gd name="connsiteX69" fmla="*/ 3763845 w 9662615"/>
              <a:gd name="connsiteY69" fmla="*/ 1501782 h 1583140"/>
              <a:gd name="connsiteX70" fmla="*/ 3641778 w 9662615"/>
              <a:gd name="connsiteY70" fmla="*/ 1505446 h 1583140"/>
              <a:gd name="connsiteX71" fmla="*/ 3565233 w 9662615"/>
              <a:gd name="connsiteY71" fmla="*/ 1515122 h 1583140"/>
              <a:gd name="connsiteX72" fmla="*/ 3560267 w 9662615"/>
              <a:gd name="connsiteY72" fmla="*/ 1516288 h 1583140"/>
              <a:gd name="connsiteX73" fmla="*/ 3540258 w 9662615"/>
              <a:gd name="connsiteY73" fmla="*/ 1516976 h 1583140"/>
              <a:gd name="connsiteX74" fmla="*/ 3534780 w 9662615"/>
              <a:gd name="connsiteY74" fmla="*/ 1522141 h 1583140"/>
              <a:gd name="connsiteX75" fmla="*/ 3504783 w 9662615"/>
              <a:gd name="connsiteY75" fmla="*/ 1526739 h 1583140"/>
              <a:gd name="connsiteX76" fmla="*/ 3430805 w 9662615"/>
              <a:gd name="connsiteY76" fmla="*/ 1542521 h 1583140"/>
              <a:gd name="connsiteX77" fmla="*/ 3292707 w 9662615"/>
              <a:gd name="connsiteY77" fmla="*/ 1520490 h 1583140"/>
              <a:gd name="connsiteX78" fmla="*/ 3187872 w 9662615"/>
              <a:gd name="connsiteY78" fmla="*/ 1519991 h 1583140"/>
              <a:gd name="connsiteX79" fmla="*/ 3148026 w 9662615"/>
              <a:gd name="connsiteY79" fmla="*/ 1524777 h 1583140"/>
              <a:gd name="connsiteX80" fmla="*/ 3092394 w 9662615"/>
              <a:gd name="connsiteY80" fmla="*/ 1528115 h 1583140"/>
              <a:gd name="connsiteX81" fmla="*/ 2994200 w 9662615"/>
              <a:gd name="connsiteY81" fmla="*/ 1537857 h 1583140"/>
              <a:gd name="connsiteX82" fmla="*/ 2862301 w 9662615"/>
              <a:gd name="connsiteY82" fmla="*/ 1544250 h 1583140"/>
              <a:gd name="connsiteX83" fmla="*/ 2766335 w 9662615"/>
              <a:gd name="connsiteY83" fmla="*/ 1527662 h 1583140"/>
              <a:gd name="connsiteX84" fmla="*/ 2757836 w 9662615"/>
              <a:gd name="connsiteY84" fmla="*/ 1531371 h 1583140"/>
              <a:gd name="connsiteX85" fmla="*/ 2691555 w 9662615"/>
              <a:gd name="connsiteY85" fmla="*/ 1530283 h 1583140"/>
              <a:gd name="connsiteX86" fmla="*/ 2491676 w 9662615"/>
              <a:gd name="connsiteY86" fmla="*/ 1500859 h 1583140"/>
              <a:gd name="connsiteX87" fmla="*/ 2378036 w 9662615"/>
              <a:gd name="connsiteY87" fmla="*/ 1520645 h 1583140"/>
              <a:gd name="connsiteX88" fmla="*/ 2284269 w 9662615"/>
              <a:gd name="connsiteY88" fmla="*/ 1503068 h 1583140"/>
              <a:gd name="connsiteX89" fmla="*/ 2207104 w 9662615"/>
              <a:gd name="connsiteY89" fmla="*/ 1508888 h 1583140"/>
              <a:gd name="connsiteX90" fmla="*/ 2149226 w 9662615"/>
              <a:gd name="connsiteY90" fmla="*/ 1523409 h 1583140"/>
              <a:gd name="connsiteX91" fmla="*/ 2084783 w 9662615"/>
              <a:gd name="connsiteY91" fmla="*/ 1524245 h 1583140"/>
              <a:gd name="connsiteX92" fmla="*/ 2070075 w 9662615"/>
              <a:gd name="connsiteY92" fmla="*/ 1511285 h 1583140"/>
              <a:gd name="connsiteX93" fmla="*/ 2001057 w 9662615"/>
              <a:gd name="connsiteY93" fmla="*/ 1516449 h 1583140"/>
              <a:gd name="connsiteX94" fmla="*/ 1896330 w 9662615"/>
              <a:gd name="connsiteY94" fmla="*/ 1525725 h 1583140"/>
              <a:gd name="connsiteX95" fmla="*/ 1835994 w 9662615"/>
              <a:gd name="connsiteY95" fmla="*/ 1527678 h 1583140"/>
              <a:gd name="connsiteX96" fmla="*/ 1671119 w 9662615"/>
              <a:gd name="connsiteY96" fmla="*/ 1536701 h 1583140"/>
              <a:gd name="connsiteX97" fmla="*/ 1601337 w 9662615"/>
              <a:gd name="connsiteY97" fmla="*/ 1548552 h 1583140"/>
              <a:gd name="connsiteX98" fmla="*/ 1407755 w 9662615"/>
              <a:gd name="connsiteY98" fmla="*/ 1571444 h 1583140"/>
              <a:gd name="connsiteX99" fmla="*/ 1271994 w 9662615"/>
              <a:gd name="connsiteY99" fmla="*/ 1579471 h 1583140"/>
              <a:gd name="connsiteX100" fmla="*/ 1249226 w 9662615"/>
              <a:gd name="connsiteY100" fmla="*/ 1583140 h 1583140"/>
              <a:gd name="connsiteX101" fmla="*/ 1217719 w 9662615"/>
              <a:gd name="connsiteY101" fmla="*/ 1580863 h 1583140"/>
              <a:gd name="connsiteX102" fmla="*/ 1091432 w 9662615"/>
              <a:gd name="connsiteY102" fmla="*/ 1571003 h 1583140"/>
              <a:gd name="connsiteX103" fmla="*/ 992039 w 9662615"/>
              <a:gd name="connsiteY103" fmla="*/ 1556662 h 1583140"/>
              <a:gd name="connsiteX104" fmla="*/ 868264 w 9662615"/>
              <a:gd name="connsiteY104" fmla="*/ 1566392 h 1583140"/>
              <a:gd name="connsiteX105" fmla="*/ 792765 w 9662615"/>
              <a:gd name="connsiteY105" fmla="*/ 1563102 h 1583140"/>
              <a:gd name="connsiteX106" fmla="*/ 669055 w 9662615"/>
              <a:gd name="connsiteY106" fmla="*/ 1543638 h 1583140"/>
              <a:gd name="connsiteX107" fmla="*/ 506152 w 9662615"/>
              <a:gd name="connsiteY107" fmla="*/ 1549124 h 1583140"/>
              <a:gd name="connsiteX108" fmla="*/ 472797 w 9662615"/>
              <a:gd name="connsiteY108" fmla="*/ 1568904 h 1583140"/>
              <a:gd name="connsiteX109" fmla="*/ 427864 w 9662615"/>
              <a:gd name="connsiteY109" fmla="*/ 1580848 h 1583140"/>
              <a:gd name="connsiteX110" fmla="*/ 408381 w 9662615"/>
              <a:gd name="connsiteY110" fmla="*/ 1552940 h 1583140"/>
              <a:gd name="connsiteX111" fmla="*/ 267163 w 9662615"/>
              <a:gd name="connsiteY111" fmla="*/ 1531913 h 1583140"/>
              <a:gd name="connsiteX112" fmla="*/ 196644 w 9662615"/>
              <a:gd name="connsiteY112" fmla="*/ 1524565 h 1583140"/>
              <a:gd name="connsiteX113" fmla="*/ 86819 w 9662615"/>
              <a:gd name="connsiteY113" fmla="*/ 1519517 h 1583140"/>
              <a:gd name="connsiteX114" fmla="*/ 53369 w 9662615"/>
              <a:gd name="connsiteY114" fmla="*/ 1516853 h 1583140"/>
              <a:gd name="connsiteX115" fmla="*/ 2359 w 9662615"/>
              <a:gd name="connsiteY115" fmla="*/ 1515247 h 1583140"/>
              <a:gd name="connsiteX116" fmla="*/ 0 w 9662615"/>
              <a:gd name="connsiteY116" fmla="*/ 1514932 h 1583140"/>
              <a:gd name="connsiteX117" fmla="*/ 0 w 9662615"/>
              <a:gd name="connsiteY117" fmla="*/ 0 h 1583140"/>
              <a:gd name="connsiteX0" fmla="*/ 0 w 9662615"/>
              <a:gd name="connsiteY0" fmla="*/ 0 h 1583140"/>
              <a:gd name="connsiteX1" fmla="*/ 9662615 w 9662615"/>
              <a:gd name="connsiteY1" fmla="*/ 0 h 1583140"/>
              <a:gd name="connsiteX2" fmla="*/ 9662615 w 9662615"/>
              <a:gd name="connsiteY2" fmla="*/ 1280346 h 1583140"/>
              <a:gd name="connsiteX3" fmla="*/ 9551077 w 9662615"/>
              <a:gd name="connsiteY3" fmla="*/ 1292033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828711 w 9662615"/>
              <a:gd name="connsiteY8" fmla="*/ 1346394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871726 w 9662615"/>
              <a:gd name="connsiteY54" fmla="*/ 1570584 h 1583140"/>
              <a:gd name="connsiteX55" fmla="*/ 4843267 w 9662615"/>
              <a:gd name="connsiteY55" fmla="*/ 1561459 h 1583140"/>
              <a:gd name="connsiteX56" fmla="*/ 4821058 w 9662615"/>
              <a:gd name="connsiteY56" fmla="*/ 1553078 h 1583140"/>
              <a:gd name="connsiteX57" fmla="*/ 4791466 w 9662615"/>
              <a:gd name="connsiteY57" fmla="*/ 1561324 h 1583140"/>
              <a:gd name="connsiteX58" fmla="*/ 4784247 w 9662615"/>
              <a:gd name="connsiteY58" fmla="*/ 1562342 h 1583140"/>
              <a:gd name="connsiteX59" fmla="*/ 4739309 w 9662615"/>
              <a:gd name="connsiteY59" fmla="*/ 1553948 h 1583140"/>
              <a:gd name="connsiteX60" fmla="*/ 4697562 w 9662615"/>
              <a:gd name="connsiteY60" fmla="*/ 1551206 h 1583140"/>
              <a:gd name="connsiteX61" fmla="*/ 4650737 w 9662615"/>
              <a:gd name="connsiteY61" fmla="*/ 1537381 h 1583140"/>
              <a:gd name="connsiteX62" fmla="*/ 4583150 w 9662615"/>
              <a:gd name="connsiteY62" fmla="*/ 1529064 h 1583140"/>
              <a:gd name="connsiteX63" fmla="*/ 4521734 w 9662615"/>
              <a:gd name="connsiteY63" fmla="*/ 1529359 h 1583140"/>
              <a:gd name="connsiteX64" fmla="*/ 4382398 w 9662615"/>
              <a:gd name="connsiteY64" fmla="*/ 1534108 h 1583140"/>
              <a:gd name="connsiteX65" fmla="*/ 4221826 w 9662615"/>
              <a:gd name="connsiteY65" fmla="*/ 1500972 h 1583140"/>
              <a:gd name="connsiteX66" fmla="*/ 4096601 w 9662615"/>
              <a:gd name="connsiteY66" fmla="*/ 1521563 h 1583140"/>
              <a:gd name="connsiteX67" fmla="*/ 4002441 w 9662615"/>
              <a:gd name="connsiteY67" fmla="*/ 1528912 h 1583140"/>
              <a:gd name="connsiteX68" fmla="*/ 3833906 w 9662615"/>
              <a:gd name="connsiteY68" fmla="*/ 1516637 h 1583140"/>
              <a:gd name="connsiteX69" fmla="*/ 3763845 w 9662615"/>
              <a:gd name="connsiteY69" fmla="*/ 1501782 h 1583140"/>
              <a:gd name="connsiteX70" fmla="*/ 3641778 w 9662615"/>
              <a:gd name="connsiteY70" fmla="*/ 1505446 h 1583140"/>
              <a:gd name="connsiteX71" fmla="*/ 3565233 w 9662615"/>
              <a:gd name="connsiteY71" fmla="*/ 1515122 h 1583140"/>
              <a:gd name="connsiteX72" fmla="*/ 3560267 w 9662615"/>
              <a:gd name="connsiteY72" fmla="*/ 1516288 h 1583140"/>
              <a:gd name="connsiteX73" fmla="*/ 3540258 w 9662615"/>
              <a:gd name="connsiteY73" fmla="*/ 1516976 h 1583140"/>
              <a:gd name="connsiteX74" fmla="*/ 3534780 w 9662615"/>
              <a:gd name="connsiteY74" fmla="*/ 1522141 h 1583140"/>
              <a:gd name="connsiteX75" fmla="*/ 3504783 w 9662615"/>
              <a:gd name="connsiteY75" fmla="*/ 1526739 h 1583140"/>
              <a:gd name="connsiteX76" fmla="*/ 3430805 w 9662615"/>
              <a:gd name="connsiteY76" fmla="*/ 1542521 h 1583140"/>
              <a:gd name="connsiteX77" fmla="*/ 3292707 w 9662615"/>
              <a:gd name="connsiteY77" fmla="*/ 1520490 h 1583140"/>
              <a:gd name="connsiteX78" fmla="*/ 3187872 w 9662615"/>
              <a:gd name="connsiteY78" fmla="*/ 1519991 h 1583140"/>
              <a:gd name="connsiteX79" fmla="*/ 3148026 w 9662615"/>
              <a:gd name="connsiteY79" fmla="*/ 1524777 h 1583140"/>
              <a:gd name="connsiteX80" fmla="*/ 3092394 w 9662615"/>
              <a:gd name="connsiteY80" fmla="*/ 1528115 h 1583140"/>
              <a:gd name="connsiteX81" fmla="*/ 2994200 w 9662615"/>
              <a:gd name="connsiteY81" fmla="*/ 1537857 h 1583140"/>
              <a:gd name="connsiteX82" fmla="*/ 2862301 w 9662615"/>
              <a:gd name="connsiteY82" fmla="*/ 1544250 h 1583140"/>
              <a:gd name="connsiteX83" fmla="*/ 2766335 w 9662615"/>
              <a:gd name="connsiteY83" fmla="*/ 1527662 h 1583140"/>
              <a:gd name="connsiteX84" fmla="*/ 2757836 w 9662615"/>
              <a:gd name="connsiteY84" fmla="*/ 1531371 h 1583140"/>
              <a:gd name="connsiteX85" fmla="*/ 2691555 w 9662615"/>
              <a:gd name="connsiteY85" fmla="*/ 1530283 h 1583140"/>
              <a:gd name="connsiteX86" fmla="*/ 2491676 w 9662615"/>
              <a:gd name="connsiteY86" fmla="*/ 1500859 h 1583140"/>
              <a:gd name="connsiteX87" fmla="*/ 2378036 w 9662615"/>
              <a:gd name="connsiteY87" fmla="*/ 1520645 h 1583140"/>
              <a:gd name="connsiteX88" fmla="*/ 2284269 w 9662615"/>
              <a:gd name="connsiteY88" fmla="*/ 1503068 h 1583140"/>
              <a:gd name="connsiteX89" fmla="*/ 2207104 w 9662615"/>
              <a:gd name="connsiteY89" fmla="*/ 1508888 h 1583140"/>
              <a:gd name="connsiteX90" fmla="*/ 2149226 w 9662615"/>
              <a:gd name="connsiteY90" fmla="*/ 1523409 h 1583140"/>
              <a:gd name="connsiteX91" fmla="*/ 2084783 w 9662615"/>
              <a:gd name="connsiteY91" fmla="*/ 1524245 h 1583140"/>
              <a:gd name="connsiteX92" fmla="*/ 2070075 w 9662615"/>
              <a:gd name="connsiteY92" fmla="*/ 1511285 h 1583140"/>
              <a:gd name="connsiteX93" fmla="*/ 2001057 w 9662615"/>
              <a:gd name="connsiteY93" fmla="*/ 1516449 h 1583140"/>
              <a:gd name="connsiteX94" fmla="*/ 1896330 w 9662615"/>
              <a:gd name="connsiteY94" fmla="*/ 1525725 h 1583140"/>
              <a:gd name="connsiteX95" fmla="*/ 1835994 w 9662615"/>
              <a:gd name="connsiteY95" fmla="*/ 1527678 h 1583140"/>
              <a:gd name="connsiteX96" fmla="*/ 1671119 w 9662615"/>
              <a:gd name="connsiteY96" fmla="*/ 1536701 h 1583140"/>
              <a:gd name="connsiteX97" fmla="*/ 1601337 w 9662615"/>
              <a:gd name="connsiteY97" fmla="*/ 1548552 h 1583140"/>
              <a:gd name="connsiteX98" fmla="*/ 1407755 w 9662615"/>
              <a:gd name="connsiteY98" fmla="*/ 1571444 h 1583140"/>
              <a:gd name="connsiteX99" fmla="*/ 1271994 w 9662615"/>
              <a:gd name="connsiteY99" fmla="*/ 1579471 h 1583140"/>
              <a:gd name="connsiteX100" fmla="*/ 1249226 w 9662615"/>
              <a:gd name="connsiteY100" fmla="*/ 1583140 h 1583140"/>
              <a:gd name="connsiteX101" fmla="*/ 1217719 w 9662615"/>
              <a:gd name="connsiteY101" fmla="*/ 1580863 h 1583140"/>
              <a:gd name="connsiteX102" fmla="*/ 1091432 w 9662615"/>
              <a:gd name="connsiteY102" fmla="*/ 1571003 h 1583140"/>
              <a:gd name="connsiteX103" fmla="*/ 992039 w 9662615"/>
              <a:gd name="connsiteY103" fmla="*/ 1556662 h 1583140"/>
              <a:gd name="connsiteX104" fmla="*/ 868264 w 9662615"/>
              <a:gd name="connsiteY104" fmla="*/ 1566392 h 1583140"/>
              <a:gd name="connsiteX105" fmla="*/ 792765 w 9662615"/>
              <a:gd name="connsiteY105" fmla="*/ 1563102 h 1583140"/>
              <a:gd name="connsiteX106" fmla="*/ 669055 w 9662615"/>
              <a:gd name="connsiteY106" fmla="*/ 1543638 h 1583140"/>
              <a:gd name="connsiteX107" fmla="*/ 506152 w 9662615"/>
              <a:gd name="connsiteY107" fmla="*/ 1549124 h 1583140"/>
              <a:gd name="connsiteX108" fmla="*/ 472797 w 9662615"/>
              <a:gd name="connsiteY108" fmla="*/ 1568904 h 1583140"/>
              <a:gd name="connsiteX109" fmla="*/ 427864 w 9662615"/>
              <a:gd name="connsiteY109" fmla="*/ 1580848 h 1583140"/>
              <a:gd name="connsiteX110" fmla="*/ 336819 w 9662615"/>
              <a:gd name="connsiteY110" fmla="*/ 1560892 h 1583140"/>
              <a:gd name="connsiteX111" fmla="*/ 267163 w 9662615"/>
              <a:gd name="connsiteY111" fmla="*/ 1531913 h 1583140"/>
              <a:gd name="connsiteX112" fmla="*/ 196644 w 9662615"/>
              <a:gd name="connsiteY112" fmla="*/ 1524565 h 1583140"/>
              <a:gd name="connsiteX113" fmla="*/ 86819 w 9662615"/>
              <a:gd name="connsiteY113" fmla="*/ 1519517 h 1583140"/>
              <a:gd name="connsiteX114" fmla="*/ 53369 w 9662615"/>
              <a:gd name="connsiteY114" fmla="*/ 1516853 h 1583140"/>
              <a:gd name="connsiteX115" fmla="*/ 2359 w 9662615"/>
              <a:gd name="connsiteY115" fmla="*/ 1515247 h 1583140"/>
              <a:gd name="connsiteX116" fmla="*/ 0 w 9662615"/>
              <a:gd name="connsiteY116" fmla="*/ 1514932 h 1583140"/>
              <a:gd name="connsiteX117" fmla="*/ 0 w 9662615"/>
              <a:gd name="connsiteY117" fmla="*/ 0 h 1583140"/>
              <a:gd name="connsiteX0" fmla="*/ 0 w 9662615"/>
              <a:gd name="connsiteY0" fmla="*/ 0 h 1583140"/>
              <a:gd name="connsiteX1" fmla="*/ 9662615 w 9662615"/>
              <a:gd name="connsiteY1" fmla="*/ 0 h 1583140"/>
              <a:gd name="connsiteX2" fmla="*/ 9662615 w 9662615"/>
              <a:gd name="connsiteY2" fmla="*/ 1280346 h 1583140"/>
              <a:gd name="connsiteX3" fmla="*/ 9551077 w 9662615"/>
              <a:gd name="connsiteY3" fmla="*/ 1292033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828711 w 9662615"/>
              <a:gd name="connsiteY8" fmla="*/ 1346394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871726 w 9662615"/>
              <a:gd name="connsiteY54" fmla="*/ 1570584 h 1583140"/>
              <a:gd name="connsiteX55" fmla="*/ 4843267 w 9662615"/>
              <a:gd name="connsiteY55" fmla="*/ 1561459 h 1583140"/>
              <a:gd name="connsiteX56" fmla="*/ 4821058 w 9662615"/>
              <a:gd name="connsiteY56" fmla="*/ 1553078 h 1583140"/>
              <a:gd name="connsiteX57" fmla="*/ 4791466 w 9662615"/>
              <a:gd name="connsiteY57" fmla="*/ 1561324 h 1583140"/>
              <a:gd name="connsiteX58" fmla="*/ 4784247 w 9662615"/>
              <a:gd name="connsiteY58" fmla="*/ 1562342 h 1583140"/>
              <a:gd name="connsiteX59" fmla="*/ 4739309 w 9662615"/>
              <a:gd name="connsiteY59" fmla="*/ 1553948 h 1583140"/>
              <a:gd name="connsiteX60" fmla="*/ 4697562 w 9662615"/>
              <a:gd name="connsiteY60" fmla="*/ 1551206 h 1583140"/>
              <a:gd name="connsiteX61" fmla="*/ 4650737 w 9662615"/>
              <a:gd name="connsiteY61" fmla="*/ 1537381 h 1583140"/>
              <a:gd name="connsiteX62" fmla="*/ 4583150 w 9662615"/>
              <a:gd name="connsiteY62" fmla="*/ 1529064 h 1583140"/>
              <a:gd name="connsiteX63" fmla="*/ 4521734 w 9662615"/>
              <a:gd name="connsiteY63" fmla="*/ 1529359 h 1583140"/>
              <a:gd name="connsiteX64" fmla="*/ 4382398 w 9662615"/>
              <a:gd name="connsiteY64" fmla="*/ 1534108 h 1583140"/>
              <a:gd name="connsiteX65" fmla="*/ 4221826 w 9662615"/>
              <a:gd name="connsiteY65" fmla="*/ 1500972 h 1583140"/>
              <a:gd name="connsiteX66" fmla="*/ 4096601 w 9662615"/>
              <a:gd name="connsiteY66" fmla="*/ 1521563 h 1583140"/>
              <a:gd name="connsiteX67" fmla="*/ 4002441 w 9662615"/>
              <a:gd name="connsiteY67" fmla="*/ 1528912 h 1583140"/>
              <a:gd name="connsiteX68" fmla="*/ 3833906 w 9662615"/>
              <a:gd name="connsiteY68" fmla="*/ 1516637 h 1583140"/>
              <a:gd name="connsiteX69" fmla="*/ 3763845 w 9662615"/>
              <a:gd name="connsiteY69" fmla="*/ 1501782 h 1583140"/>
              <a:gd name="connsiteX70" fmla="*/ 3641778 w 9662615"/>
              <a:gd name="connsiteY70" fmla="*/ 1505446 h 1583140"/>
              <a:gd name="connsiteX71" fmla="*/ 3565233 w 9662615"/>
              <a:gd name="connsiteY71" fmla="*/ 1515122 h 1583140"/>
              <a:gd name="connsiteX72" fmla="*/ 3560267 w 9662615"/>
              <a:gd name="connsiteY72" fmla="*/ 1516288 h 1583140"/>
              <a:gd name="connsiteX73" fmla="*/ 3540258 w 9662615"/>
              <a:gd name="connsiteY73" fmla="*/ 1516976 h 1583140"/>
              <a:gd name="connsiteX74" fmla="*/ 3534780 w 9662615"/>
              <a:gd name="connsiteY74" fmla="*/ 1522141 h 1583140"/>
              <a:gd name="connsiteX75" fmla="*/ 3504783 w 9662615"/>
              <a:gd name="connsiteY75" fmla="*/ 1526739 h 1583140"/>
              <a:gd name="connsiteX76" fmla="*/ 3430805 w 9662615"/>
              <a:gd name="connsiteY76" fmla="*/ 1542521 h 1583140"/>
              <a:gd name="connsiteX77" fmla="*/ 3292707 w 9662615"/>
              <a:gd name="connsiteY77" fmla="*/ 1520490 h 1583140"/>
              <a:gd name="connsiteX78" fmla="*/ 3187872 w 9662615"/>
              <a:gd name="connsiteY78" fmla="*/ 1519991 h 1583140"/>
              <a:gd name="connsiteX79" fmla="*/ 3148026 w 9662615"/>
              <a:gd name="connsiteY79" fmla="*/ 1524777 h 1583140"/>
              <a:gd name="connsiteX80" fmla="*/ 3092394 w 9662615"/>
              <a:gd name="connsiteY80" fmla="*/ 1528115 h 1583140"/>
              <a:gd name="connsiteX81" fmla="*/ 2994200 w 9662615"/>
              <a:gd name="connsiteY81" fmla="*/ 1537857 h 1583140"/>
              <a:gd name="connsiteX82" fmla="*/ 2862301 w 9662615"/>
              <a:gd name="connsiteY82" fmla="*/ 1544250 h 1583140"/>
              <a:gd name="connsiteX83" fmla="*/ 2766335 w 9662615"/>
              <a:gd name="connsiteY83" fmla="*/ 1527662 h 1583140"/>
              <a:gd name="connsiteX84" fmla="*/ 2757836 w 9662615"/>
              <a:gd name="connsiteY84" fmla="*/ 1531371 h 1583140"/>
              <a:gd name="connsiteX85" fmla="*/ 2691555 w 9662615"/>
              <a:gd name="connsiteY85" fmla="*/ 1530283 h 1583140"/>
              <a:gd name="connsiteX86" fmla="*/ 2491676 w 9662615"/>
              <a:gd name="connsiteY86" fmla="*/ 1500859 h 1583140"/>
              <a:gd name="connsiteX87" fmla="*/ 2378036 w 9662615"/>
              <a:gd name="connsiteY87" fmla="*/ 1520645 h 1583140"/>
              <a:gd name="connsiteX88" fmla="*/ 2284269 w 9662615"/>
              <a:gd name="connsiteY88" fmla="*/ 1503068 h 1583140"/>
              <a:gd name="connsiteX89" fmla="*/ 2207104 w 9662615"/>
              <a:gd name="connsiteY89" fmla="*/ 1508888 h 1583140"/>
              <a:gd name="connsiteX90" fmla="*/ 2149226 w 9662615"/>
              <a:gd name="connsiteY90" fmla="*/ 1523409 h 1583140"/>
              <a:gd name="connsiteX91" fmla="*/ 2084783 w 9662615"/>
              <a:gd name="connsiteY91" fmla="*/ 1524245 h 1583140"/>
              <a:gd name="connsiteX92" fmla="*/ 2070075 w 9662615"/>
              <a:gd name="connsiteY92" fmla="*/ 1511285 h 1583140"/>
              <a:gd name="connsiteX93" fmla="*/ 2001057 w 9662615"/>
              <a:gd name="connsiteY93" fmla="*/ 1516449 h 1583140"/>
              <a:gd name="connsiteX94" fmla="*/ 1896330 w 9662615"/>
              <a:gd name="connsiteY94" fmla="*/ 1525725 h 1583140"/>
              <a:gd name="connsiteX95" fmla="*/ 1835994 w 9662615"/>
              <a:gd name="connsiteY95" fmla="*/ 1527678 h 1583140"/>
              <a:gd name="connsiteX96" fmla="*/ 1671119 w 9662615"/>
              <a:gd name="connsiteY96" fmla="*/ 1536701 h 1583140"/>
              <a:gd name="connsiteX97" fmla="*/ 1601337 w 9662615"/>
              <a:gd name="connsiteY97" fmla="*/ 1548552 h 1583140"/>
              <a:gd name="connsiteX98" fmla="*/ 1407755 w 9662615"/>
              <a:gd name="connsiteY98" fmla="*/ 1571444 h 1583140"/>
              <a:gd name="connsiteX99" fmla="*/ 1271994 w 9662615"/>
              <a:gd name="connsiteY99" fmla="*/ 1579471 h 1583140"/>
              <a:gd name="connsiteX100" fmla="*/ 1249226 w 9662615"/>
              <a:gd name="connsiteY100" fmla="*/ 1583140 h 1583140"/>
              <a:gd name="connsiteX101" fmla="*/ 1217719 w 9662615"/>
              <a:gd name="connsiteY101" fmla="*/ 1580863 h 1583140"/>
              <a:gd name="connsiteX102" fmla="*/ 1091432 w 9662615"/>
              <a:gd name="connsiteY102" fmla="*/ 1571003 h 1583140"/>
              <a:gd name="connsiteX103" fmla="*/ 992039 w 9662615"/>
              <a:gd name="connsiteY103" fmla="*/ 1556662 h 1583140"/>
              <a:gd name="connsiteX104" fmla="*/ 868264 w 9662615"/>
              <a:gd name="connsiteY104" fmla="*/ 1566392 h 1583140"/>
              <a:gd name="connsiteX105" fmla="*/ 792765 w 9662615"/>
              <a:gd name="connsiteY105" fmla="*/ 1563102 h 1583140"/>
              <a:gd name="connsiteX106" fmla="*/ 669055 w 9662615"/>
              <a:gd name="connsiteY106" fmla="*/ 1543638 h 1583140"/>
              <a:gd name="connsiteX107" fmla="*/ 506152 w 9662615"/>
              <a:gd name="connsiteY107" fmla="*/ 1549124 h 1583140"/>
              <a:gd name="connsiteX108" fmla="*/ 472797 w 9662615"/>
              <a:gd name="connsiteY108" fmla="*/ 1568904 h 1583140"/>
              <a:gd name="connsiteX109" fmla="*/ 396059 w 9662615"/>
              <a:gd name="connsiteY109" fmla="*/ 1560970 h 1583140"/>
              <a:gd name="connsiteX110" fmla="*/ 336819 w 9662615"/>
              <a:gd name="connsiteY110" fmla="*/ 1560892 h 1583140"/>
              <a:gd name="connsiteX111" fmla="*/ 267163 w 9662615"/>
              <a:gd name="connsiteY111" fmla="*/ 1531913 h 1583140"/>
              <a:gd name="connsiteX112" fmla="*/ 196644 w 9662615"/>
              <a:gd name="connsiteY112" fmla="*/ 1524565 h 1583140"/>
              <a:gd name="connsiteX113" fmla="*/ 86819 w 9662615"/>
              <a:gd name="connsiteY113" fmla="*/ 1519517 h 1583140"/>
              <a:gd name="connsiteX114" fmla="*/ 53369 w 9662615"/>
              <a:gd name="connsiteY114" fmla="*/ 1516853 h 1583140"/>
              <a:gd name="connsiteX115" fmla="*/ 2359 w 9662615"/>
              <a:gd name="connsiteY115" fmla="*/ 1515247 h 1583140"/>
              <a:gd name="connsiteX116" fmla="*/ 0 w 9662615"/>
              <a:gd name="connsiteY116" fmla="*/ 1514932 h 1583140"/>
              <a:gd name="connsiteX117" fmla="*/ 0 w 9662615"/>
              <a:gd name="connsiteY117" fmla="*/ 0 h 1583140"/>
              <a:gd name="connsiteX0" fmla="*/ 0 w 9662615"/>
              <a:gd name="connsiteY0" fmla="*/ 0 h 1583140"/>
              <a:gd name="connsiteX1" fmla="*/ 9662615 w 9662615"/>
              <a:gd name="connsiteY1" fmla="*/ 0 h 1583140"/>
              <a:gd name="connsiteX2" fmla="*/ 9662615 w 9662615"/>
              <a:gd name="connsiteY2" fmla="*/ 1280346 h 1583140"/>
              <a:gd name="connsiteX3" fmla="*/ 9551077 w 9662615"/>
              <a:gd name="connsiteY3" fmla="*/ 1292033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828711 w 9662615"/>
              <a:gd name="connsiteY8" fmla="*/ 1346394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871726 w 9662615"/>
              <a:gd name="connsiteY54" fmla="*/ 1570584 h 1583140"/>
              <a:gd name="connsiteX55" fmla="*/ 4843267 w 9662615"/>
              <a:gd name="connsiteY55" fmla="*/ 1561459 h 1583140"/>
              <a:gd name="connsiteX56" fmla="*/ 4821058 w 9662615"/>
              <a:gd name="connsiteY56" fmla="*/ 1553078 h 1583140"/>
              <a:gd name="connsiteX57" fmla="*/ 4791466 w 9662615"/>
              <a:gd name="connsiteY57" fmla="*/ 1561324 h 1583140"/>
              <a:gd name="connsiteX58" fmla="*/ 4784247 w 9662615"/>
              <a:gd name="connsiteY58" fmla="*/ 1562342 h 1583140"/>
              <a:gd name="connsiteX59" fmla="*/ 4739309 w 9662615"/>
              <a:gd name="connsiteY59" fmla="*/ 1553948 h 1583140"/>
              <a:gd name="connsiteX60" fmla="*/ 4697562 w 9662615"/>
              <a:gd name="connsiteY60" fmla="*/ 1551206 h 1583140"/>
              <a:gd name="connsiteX61" fmla="*/ 4650737 w 9662615"/>
              <a:gd name="connsiteY61" fmla="*/ 1537381 h 1583140"/>
              <a:gd name="connsiteX62" fmla="*/ 4583150 w 9662615"/>
              <a:gd name="connsiteY62" fmla="*/ 1529064 h 1583140"/>
              <a:gd name="connsiteX63" fmla="*/ 4521734 w 9662615"/>
              <a:gd name="connsiteY63" fmla="*/ 1529359 h 1583140"/>
              <a:gd name="connsiteX64" fmla="*/ 4382398 w 9662615"/>
              <a:gd name="connsiteY64" fmla="*/ 1534108 h 1583140"/>
              <a:gd name="connsiteX65" fmla="*/ 4221826 w 9662615"/>
              <a:gd name="connsiteY65" fmla="*/ 1500972 h 1583140"/>
              <a:gd name="connsiteX66" fmla="*/ 4096601 w 9662615"/>
              <a:gd name="connsiteY66" fmla="*/ 1521563 h 1583140"/>
              <a:gd name="connsiteX67" fmla="*/ 4002441 w 9662615"/>
              <a:gd name="connsiteY67" fmla="*/ 1528912 h 1583140"/>
              <a:gd name="connsiteX68" fmla="*/ 3833906 w 9662615"/>
              <a:gd name="connsiteY68" fmla="*/ 1516637 h 1583140"/>
              <a:gd name="connsiteX69" fmla="*/ 3763845 w 9662615"/>
              <a:gd name="connsiteY69" fmla="*/ 1501782 h 1583140"/>
              <a:gd name="connsiteX70" fmla="*/ 3641778 w 9662615"/>
              <a:gd name="connsiteY70" fmla="*/ 1505446 h 1583140"/>
              <a:gd name="connsiteX71" fmla="*/ 3565233 w 9662615"/>
              <a:gd name="connsiteY71" fmla="*/ 1515122 h 1583140"/>
              <a:gd name="connsiteX72" fmla="*/ 3560267 w 9662615"/>
              <a:gd name="connsiteY72" fmla="*/ 1516288 h 1583140"/>
              <a:gd name="connsiteX73" fmla="*/ 3540258 w 9662615"/>
              <a:gd name="connsiteY73" fmla="*/ 1516976 h 1583140"/>
              <a:gd name="connsiteX74" fmla="*/ 3534780 w 9662615"/>
              <a:gd name="connsiteY74" fmla="*/ 1522141 h 1583140"/>
              <a:gd name="connsiteX75" fmla="*/ 3504783 w 9662615"/>
              <a:gd name="connsiteY75" fmla="*/ 1526739 h 1583140"/>
              <a:gd name="connsiteX76" fmla="*/ 3430805 w 9662615"/>
              <a:gd name="connsiteY76" fmla="*/ 1542521 h 1583140"/>
              <a:gd name="connsiteX77" fmla="*/ 3292707 w 9662615"/>
              <a:gd name="connsiteY77" fmla="*/ 1520490 h 1583140"/>
              <a:gd name="connsiteX78" fmla="*/ 3187872 w 9662615"/>
              <a:gd name="connsiteY78" fmla="*/ 1519991 h 1583140"/>
              <a:gd name="connsiteX79" fmla="*/ 3148026 w 9662615"/>
              <a:gd name="connsiteY79" fmla="*/ 1524777 h 1583140"/>
              <a:gd name="connsiteX80" fmla="*/ 3092394 w 9662615"/>
              <a:gd name="connsiteY80" fmla="*/ 1528115 h 1583140"/>
              <a:gd name="connsiteX81" fmla="*/ 2994200 w 9662615"/>
              <a:gd name="connsiteY81" fmla="*/ 1537857 h 1583140"/>
              <a:gd name="connsiteX82" fmla="*/ 2862301 w 9662615"/>
              <a:gd name="connsiteY82" fmla="*/ 1544250 h 1583140"/>
              <a:gd name="connsiteX83" fmla="*/ 2766335 w 9662615"/>
              <a:gd name="connsiteY83" fmla="*/ 1527662 h 1583140"/>
              <a:gd name="connsiteX84" fmla="*/ 2757836 w 9662615"/>
              <a:gd name="connsiteY84" fmla="*/ 1531371 h 1583140"/>
              <a:gd name="connsiteX85" fmla="*/ 2691555 w 9662615"/>
              <a:gd name="connsiteY85" fmla="*/ 1530283 h 1583140"/>
              <a:gd name="connsiteX86" fmla="*/ 2491676 w 9662615"/>
              <a:gd name="connsiteY86" fmla="*/ 1500859 h 1583140"/>
              <a:gd name="connsiteX87" fmla="*/ 2378036 w 9662615"/>
              <a:gd name="connsiteY87" fmla="*/ 1520645 h 1583140"/>
              <a:gd name="connsiteX88" fmla="*/ 2284269 w 9662615"/>
              <a:gd name="connsiteY88" fmla="*/ 1503068 h 1583140"/>
              <a:gd name="connsiteX89" fmla="*/ 2207104 w 9662615"/>
              <a:gd name="connsiteY89" fmla="*/ 1508888 h 1583140"/>
              <a:gd name="connsiteX90" fmla="*/ 2149226 w 9662615"/>
              <a:gd name="connsiteY90" fmla="*/ 1523409 h 1583140"/>
              <a:gd name="connsiteX91" fmla="*/ 2084783 w 9662615"/>
              <a:gd name="connsiteY91" fmla="*/ 1524245 h 1583140"/>
              <a:gd name="connsiteX92" fmla="*/ 2070075 w 9662615"/>
              <a:gd name="connsiteY92" fmla="*/ 1511285 h 1583140"/>
              <a:gd name="connsiteX93" fmla="*/ 2001057 w 9662615"/>
              <a:gd name="connsiteY93" fmla="*/ 1516449 h 1583140"/>
              <a:gd name="connsiteX94" fmla="*/ 1896330 w 9662615"/>
              <a:gd name="connsiteY94" fmla="*/ 1525725 h 1583140"/>
              <a:gd name="connsiteX95" fmla="*/ 1835994 w 9662615"/>
              <a:gd name="connsiteY95" fmla="*/ 1527678 h 1583140"/>
              <a:gd name="connsiteX96" fmla="*/ 1671119 w 9662615"/>
              <a:gd name="connsiteY96" fmla="*/ 1536701 h 1583140"/>
              <a:gd name="connsiteX97" fmla="*/ 1601337 w 9662615"/>
              <a:gd name="connsiteY97" fmla="*/ 1548552 h 1583140"/>
              <a:gd name="connsiteX98" fmla="*/ 1407755 w 9662615"/>
              <a:gd name="connsiteY98" fmla="*/ 1571444 h 1583140"/>
              <a:gd name="connsiteX99" fmla="*/ 1271994 w 9662615"/>
              <a:gd name="connsiteY99" fmla="*/ 1579471 h 1583140"/>
              <a:gd name="connsiteX100" fmla="*/ 1249226 w 9662615"/>
              <a:gd name="connsiteY100" fmla="*/ 1583140 h 1583140"/>
              <a:gd name="connsiteX101" fmla="*/ 1217719 w 9662615"/>
              <a:gd name="connsiteY101" fmla="*/ 1580863 h 1583140"/>
              <a:gd name="connsiteX102" fmla="*/ 1091432 w 9662615"/>
              <a:gd name="connsiteY102" fmla="*/ 1571003 h 1583140"/>
              <a:gd name="connsiteX103" fmla="*/ 992039 w 9662615"/>
              <a:gd name="connsiteY103" fmla="*/ 1556662 h 1583140"/>
              <a:gd name="connsiteX104" fmla="*/ 868264 w 9662615"/>
              <a:gd name="connsiteY104" fmla="*/ 1566392 h 1583140"/>
              <a:gd name="connsiteX105" fmla="*/ 792765 w 9662615"/>
              <a:gd name="connsiteY105" fmla="*/ 1563102 h 1583140"/>
              <a:gd name="connsiteX106" fmla="*/ 669055 w 9662615"/>
              <a:gd name="connsiteY106" fmla="*/ 1543638 h 1583140"/>
              <a:gd name="connsiteX107" fmla="*/ 541933 w 9662615"/>
              <a:gd name="connsiteY107" fmla="*/ 1561051 h 1583140"/>
              <a:gd name="connsiteX108" fmla="*/ 472797 w 9662615"/>
              <a:gd name="connsiteY108" fmla="*/ 1568904 h 1583140"/>
              <a:gd name="connsiteX109" fmla="*/ 396059 w 9662615"/>
              <a:gd name="connsiteY109" fmla="*/ 1560970 h 1583140"/>
              <a:gd name="connsiteX110" fmla="*/ 336819 w 9662615"/>
              <a:gd name="connsiteY110" fmla="*/ 1560892 h 1583140"/>
              <a:gd name="connsiteX111" fmla="*/ 267163 w 9662615"/>
              <a:gd name="connsiteY111" fmla="*/ 1531913 h 1583140"/>
              <a:gd name="connsiteX112" fmla="*/ 196644 w 9662615"/>
              <a:gd name="connsiteY112" fmla="*/ 1524565 h 1583140"/>
              <a:gd name="connsiteX113" fmla="*/ 86819 w 9662615"/>
              <a:gd name="connsiteY113" fmla="*/ 1519517 h 1583140"/>
              <a:gd name="connsiteX114" fmla="*/ 53369 w 9662615"/>
              <a:gd name="connsiteY114" fmla="*/ 1516853 h 1583140"/>
              <a:gd name="connsiteX115" fmla="*/ 2359 w 9662615"/>
              <a:gd name="connsiteY115" fmla="*/ 1515247 h 1583140"/>
              <a:gd name="connsiteX116" fmla="*/ 0 w 9662615"/>
              <a:gd name="connsiteY116" fmla="*/ 1514932 h 1583140"/>
              <a:gd name="connsiteX117" fmla="*/ 0 w 9662615"/>
              <a:gd name="connsiteY117" fmla="*/ 0 h 1583140"/>
              <a:gd name="connsiteX0" fmla="*/ 0 w 9662615"/>
              <a:gd name="connsiteY0" fmla="*/ 0 h 1583140"/>
              <a:gd name="connsiteX1" fmla="*/ 9662615 w 9662615"/>
              <a:gd name="connsiteY1" fmla="*/ 0 h 1583140"/>
              <a:gd name="connsiteX2" fmla="*/ 9662615 w 9662615"/>
              <a:gd name="connsiteY2" fmla="*/ 1280346 h 1583140"/>
              <a:gd name="connsiteX3" fmla="*/ 9551077 w 9662615"/>
              <a:gd name="connsiteY3" fmla="*/ 1292033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828711 w 9662615"/>
              <a:gd name="connsiteY8" fmla="*/ 1346394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871726 w 9662615"/>
              <a:gd name="connsiteY54" fmla="*/ 1570584 h 1583140"/>
              <a:gd name="connsiteX55" fmla="*/ 4843267 w 9662615"/>
              <a:gd name="connsiteY55" fmla="*/ 1561459 h 1583140"/>
              <a:gd name="connsiteX56" fmla="*/ 4821058 w 9662615"/>
              <a:gd name="connsiteY56" fmla="*/ 1553078 h 1583140"/>
              <a:gd name="connsiteX57" fmla="*/ 4791466 w 9662615"/>
              <a:gd name="connsiteY57" fmla="*/ 1561324 h 1583140"/>
              <a:gd name="connsiteX58" fmla="*/ 4784247 w 9662615"/>
              <a:gd name="connsiteY58" fmla="*/ 1562342 h 1583140"/>
              <a:gd name="connsiteX59" fmla="*/ 4739309 w 9662615"/>
              <a:gd name="connsiteY59" fmla="*/ 1553948 h 1583140"/>
              <a:gd name="connsiteX60" fmla="*/ 4697562 w 9662615"/>
              <a:gd name="connsiteY60" fmla="*/ 1551206 h 1583140"/>
              <a:gd name="connsiteX61" fmla="*/ 4650737 w 9662615"/>
              <a:gd name="connsiteY61" fmla="*/ 1537381 h 1583140"/>
              <a:gd name="connsiteX62" fmla="*/ 4583150 w 9662615"/>
              <a:gd name="connsiteY62" fmla="*/ 1529064 h 1583140"/>
              <a:gd name="connsiteX63" fmla="*/ 4521734 w 9662615"/>
              <a:gd name="connsiteY63" fmla="*/ 1529359 h 1583140"/>
              <a:gd name="connsiteX64" fmla="*/ 4382398 w 9662615"/>
              <a:gd name="connsiteY64" fmla="*/ 1534108 h 1583140"/>
              <a:gd name="connsiteX65" fmla="*/ 4221826 w 9662615"/>
              <a:gd name="connsiteY65" fmla="*/ 1500972 h 1583140"/>
              <a:gd name="connsiteX66" fmla="*/ 4096601 w 9662615"/>
              <a:gd name="connsiteY66" fmla="*/ 1521563 h 1583140"/>
              <a:gd name="connsiteX67" fmla="*/ 4002441 w 9662615"/>
              <a:gd name="connsiteY67" fmla="*/ 1528912 h 1583140"/>
              <a:gd name="connsiteX68" fmla="*/ 3833906 w 9662615"/>
              <a:gd name="connsiteY68" fmla="*/ 1516637 h 1583140"/>
              <a:gd name="connsiteX69" fmla="*/ 3763845 w 9662615"/>
              <a:gd name="connsiteY69" fmla="*/ 1501782 h 1583140"/>
              <a:gd name="connsiteX70" fmla="*/ 3641778 w 9662615"/>
              <a:gd name="connsiteY70" fmla="*/ 1505446 h 1583140"/>
              <a:gd name="connsiteX71" fmla="*/ 3565233 w 9662615"/>
              <a:gd name="connsiteY71" fmla="*/ 1515122 h 1583140"/>
              <a:gd name="connsiteX72" fmla="*/ 3560267 w 9662615"/>
              <a:gd name="connsiteY72" fmla="*/ 1516288 h 1583140"/>
              <a:gd name="connsiteX73" fmla="*/ 3540258 w 9662615"/>
              <a:gd name="connsiteY73" fmla="*/ 1516976 h 1583140"/>
              <a:gd name="connsiteX74" fmla="*/ 3534780 w 9662615"/>
              <a:gd name="connsiteY74" fmla="*/ 1522141 h 1583140"/>
              <a:gd name="connsiteX75" fmla="*/ 3504783 w 9662615"/>
              <a:gd name="connsiteY75" fmla="*/ 1526739 h 1583140"/>
              <a:gd name="connsiteX76" fmla="*/ 3430805 w 9662615"/>
              <a:gd name="connsiteY76" fmla="*/ 1542521 h 1583140"/>
              <a:gd name="connsiteX77" fmla="*/ 3292707 w 9662615"/>
              <a:gd name="connsiteY77" fmla="*/ 1520490 h 1583140"/>
              <a:gd name="connsiteX78" fmla="*/ 3187872 w 9662615"/>
              <a:gd name="connsiteY78" fmla="*/ 1519991 h 1583140"/>
              <a:gd name="connsiteX79" fmla="*/ 3148026 w 9662615"/>
              <a:gd name="connsiteY79" fmla="*/ 1524777 h 1583140"/>
              <a:gd name="connsiteX80" fmla="*/ 3092394 w 9662615"/>
              <a:gd name="connsiteY80" fmla="*/ 1528115 h 1583140"/>
              <a:gd name="connsiteX81" fmla="*/ 2994200 w 9662615"/>
              <a:gd name="connsiteY81" fmla="*/ 1537857 h 1583140"/>
              <a:gd name="connsiteX82" fmla="*/ 2862301 w 9662615"/>
              <a:gd name="connsiteY82" fmla="*/ 1544250 h 1583140"/>
              <a:gd name="connsiteX83" fmla="*/ 2766335 w 9662615"/>
              <a:gd name="connsiteY83" fmla="*/ 1527662 h 1583140"/>
              <a:gd name="connsiteX84" fmla="*/ 2757836 w 9662615"/>
              <a:gd name="connsiteY84" fmla="*/ 1531371 h 1583140"/>
              <a:gd name="connsiteX85" fmla="*/ 2691555 w 9662615"/>
              <a:gd name="connsiteY85" fmla="*/ 1530283 h 1583140"/>
              <a:gd name="connsiteX86" fmla="*/ 2491676 w 9662615"/>
              <a:gd name="connsiteY86" fmla="*/ 1500859 h 1583140"/>
              <a:gd name="connsiteX87" fmla="*/ 2378036 w 9662615"/>
              <a:gd name="connsiteY87" fmla="*/ 1520645 h 1583140"/>
              <a:gd name="connsiteX88" fmla="*/ 2284269 w 9662615"/>
              <a:gd name="connsiteY88" fmla="*/ 1503068 h 1583140"/>
              <a:gd name="connsiteX89" fmla="*/ 2207104 w 9662615"/>
              <a:gd name="connsiteY89" fmla="*/ 1508888 h 1583140"/>
              <a:gd name="connsiteX90" fmla="*/ 2149226 w 9662615"/>
              <a:gd name="connsiteY90" fmla="*/ 1523409 h 1583140"/>
              <a:gd name="connsiteX91" fmla="*/ 2084783 w 9662615"/>
              <a:gd name="connsiteY91" fmla="*/ 1524245 h 1583140"/>
              <a:gd name="connsiteX92" fmla="*/ 2070075 w 9662615"/>
              <a:gd name="connsiteY92" fmla="*/ 1511285 h 1583140"/>
              <a:gd name="connsiteX93" fmla="*/ 2001057 w 9662615"/>
              <a:gd name="connsiteY93" fmla="*/ 1516449 h 1583140"/>
              <a:gd name="connsiteX94" fmla="*/ 1896330 w 9662615"/>
              <a:gd name="connsiteY94" fmla="*/ 1525725 h 1583140"/>
              <a:gd name="connsiteX95" fmla="*/ 1835994 w 9662615"/>
              <a:gd name="connsiteY95" fmla="*/ 1527678 h 1583140"/>
              <a:gd name="connsiteX96" fmla="*/ 1671119 w 9662615"/>
              <a:gd name="connsiteY96" fmla="*/ 1536701 h 1583140"/>
              <a:gd name="connsiteX97" fmla="*/ 1601337 w 9662615"/>
              <a:gd name="connsiteY97" fmla="*/ 1548552 h 1583140"/>
              <a:gd name="connsiteX98" fmla="*/ 1407755 w 9662615"/>
              <a:gd name="connsiteY98" fmla="*/ 1571444 h 1583140"/>
              <a:gd name="connsiteX99" fmla="*/ 1271994 w 9662615"/>
              <a:gd name="connsiteY99" fmla="*/ 1579471 h 1583140"/>
              <a:gd name="connsiteX100" fmla="*/ 1249226 w 9662615"/>
              <a:gd name="connsiteY100" fmla="*/ 1583140 h 1583140"/>
              <a:gd name="connsiteX101" fmla="*/ 1217719 w 9662615"/>
              <a:gd name="connsiteY101" fmla="*/ 1580863 h 1583140"/>
              <a:gd name="connsiteX102" fmla="*/ 1091432 w 9662615"/>
              <a:gd name="connsiteY102" fmla="*/ 1571003 h 1583140"/>
              <a:gd name="connsiteX103" fmla="*/ 992039 w 9662615"/>
              <a:gd name="connsiteY103" fmla="*/ 1556662 h 1583140"/>
              <a:gd name="connsiteX104" fmla="*/ 868264 w 9662615"/>
              <a:gd name="connsiteY104" fmla="*/ 1566392 h 1583140"/>
              <a:gd name="connsiteX105" fmla="*/ 792765 w 9662615"/>
              <a:gd name="connsiteY105" fmla="*/ 1563102 h 1583140"/>
              <a:gd name="connsiteX106" fmla="*/ 653153 w 9662615"/>
              <a:gd name="connsiteY106" fmla="*/ 1563516 h 1583140"/>
              <a:gd name="connsiteX107" fmla="*/ 541933 w 9662615"/>
              <a:gd name="connsiteY107" fmla="*/ 1561051 h 1583140"/>
              <a:gd name="connsiteX108" fmla="*/ 472797 w 9662615"/>
              <a:gd name="connsiteY108" fmla="*/ 1568904 h 1583140"/>
              <a:gd name="connsiteX109" fmla="*/ 396059 w 9662615"/>
              <a:gd name="connsiteY109" fmla="*/ 1560970 h 1583140"/>
              <a:gd name="connsiteX110" fmla="*/ 336819 w 9662615"/>
              <a:gd name="connsiteY110" fmla="*/ 1560892 h 1583140"/>
              <a:gd name="connsiteX111" fmla="*/ 267163 w 9662615"/>
              <a:gd name="connsiteY111" fmla="*/ 1531913 h 1583140"/>
              <a:gd name="connsiteX112" fmla="*/ 196644 w 9662615"/>
              <a:gd name="connsiteY112" fmla="*/ 1524565 h 1583140"/>
              <a:gd name="connsiteX113" fmla="*/ 86819 w 9662615"/>
              <a:gd name="connsiteY113" fmla="*/ 1519517 h 1583140"/>
              <a:gd name="connsiteX114" fmla="*/ 53369 w 9662615"/>
              <a:gd name="connsiteY114" fmla="*/ 1516853 h 1583140"/>
              <a:gd name="connsiteX115" fmla="*/ 2359 w 9662615"/>
              <a:gd name="connsiteY115" fmla="*/ 1515247 h 1583140"/>
              <a:gd name="connsiteX116" fmla="*/ 0 w 9662615"/>
              <a:gd name="connsiteY116" fmla="*/ 1514932 h 1583140"/>
              <a:gd name="connsiteX117" fmla="*/ 0 w 9662615"/>
              <a:gd name="connsiteY117" fmla="*/ 0 h 1583140"/>
              <a:gd name="connsiteX0" fmla="*/ 0 w 9662615"/>
              <a:gd name="connsiteY0" fmla="*/ 0 h 1583140"/>
              <a:gd name="connsiteX1" fmla="*/ 9662615 w 9662615"/>
              <a:gd name="connsiteY1" fmla="*/ 0 h 1583140"/>
              <a:gd name="connsiteX2" fmla="*/ 9662615 w 9662615"/>
              <a:gd name="connsiteY2" fmla="*/ 1280346 h 1583140"/>
              <a:gd name="connsiteX3" fmla="*/ 9551077 w 9662615"/>
              <a:gd name="connsiteY3" fmla="*/ 1292033 h 1583140"/>
              <a:gd name="connsiteX4" fmla="*/ 9469546 w 9662615"/>
              <a:gd name="connsiteY4" fmla="*/ 1289837 h 1583140"/>
              <a:gd name="connsiteX5" fmla="*/ 9326260 w 9662615"/>
              <a:gd name="connsiteY5" fmla="*/ 1277155 h 1583140"/>
              <a:gd name="connsiteX6" fmla="*/ 9144767 w 9662615"/>
              <a:gd name="connsiteY6" fmla="*/ 1264120 h 1583140"/>
              <a:gd name="connsiteX7" fmla="*/ 8976400 w 9662615"/>
              <a:gd name="connsiteY7" fmla="*/ 1326661 h 1583140"/>
              <a:gd name="connsiteX8" fmla="*/ 8828711 w 9662615"/>
              <a:gd name="connsiteY8" fmla="*/ 1346394 h 1583140"/>
              <a:gd name="connsiteX9" fmla="*/ 8695953 w 9662615"/>
              <a:gd name="connsiteY9" fmla="*/ 1346784 h 1583140"/>
              <a:gd name="connsiteX10" fmla="*/ 8652191 w 9662615"/>
              <a:gd name="connsiteY10" fmla="*/ 1345903 h 1583140"/>
              <a:gd name="connsiteX11" fmla="*/ 8591582 w 9662615"/>
              <a:gd name="connsiteY11" fmla="*/ 1341666 h 1583140"/>
              <a:gd name="connsiteX12" fmla="*/ 8537336 w 9662615"/>
              <a:gd name="connsiteY12" fmla="*/ 1341684 h 1583140"/>
              <a:gd name="connsiteX13" fmla="*/ 8416849 w 9662615"/>
              <a:gd name="connsiteY13" fmla="*/ 1367085 h 1583140"/>
              <a:gd name="connsiteX14" fmla="*/ 8278355 w 9662615"/>
              <a:gd name="connsiteY14" fmla="*/ 1386569 h 1583140"/>
              <a:gd name="connsiteX15" fmla="*/ 8197961 w 9662615"/>
              <a:gd name="connsiteY15" fmla="*/ 1392804 h 1583140"/>
              <a:gd name="connsiteX16" fmla="*/ 8171196 w 9662615"/>
              <a:gd name="connsiteY16" fmla="*/ 1397216 h 1583140"/>
              <a:gd name="connsiteX17" fmla="*/ 8087910 w 9662615"/>
              <a:gd name="connsiteY17" fmla="*/ 1386449 h 1583140"/>
              <a:gd name="connsiteX18" fmla="*/ 7974579 w 9662615"/>
              <a:gd name="connsiteY18" fmla="*/ 1383439 h 1583140"/>
              <a:gd name="connsiteX19" fmla="*/ 7768351 w 9662615"/>
              <a:gd name="connsiteY19" fmla="*/ 1395051 h 1583140"/>
              <a:gd name="connsiteX20" fmla="*/ 7635985 w 9662615"/>
              <a:gd name="connsiteY20" fmla="*/ 1386363 h 1583140"/>
              <a:gd name="connsiteX21" fmla="*/ 7466069 w 9662615"/>
              <a:gd name="connsiteY21" fmla="*/ 1377654 h 1583140"/>
              <a:gd name="connsiteX22" fmla="*/ 7355642 w 9662615"/>
              <a:gd name="connsiteY22" fmla="*/ 1407761 h 1583140"/>
              <a:gd name="connsiteX23" fmla="*/ 7215220 w 9662615"/>
              <a:gd name="connsiteY23" fmla="*/ 1397856 h 1583140"/>
              <a:gd name="connsiteX24" fmla="*/ 7082147 w 9662615"/>
              <a:gd name="connsiteY24" fmla="*/ 1406113 h 1583140"/>
              <a:gd name="connsiteX25" fmla="*/ 6987129 w 9662615"/>
              <a:gd name="connsiteY25" fmla="*/ 1404834 h 1583140"/>
              <a:gd name="connsiteX26" fmla="*/ 6907567 w 9662615"/>
              <a:gd name="connsiteY26" fmla="*/ 1419149 h 1583140"/>
              <a:gd name="connsiteX27" fmla="*/ 6748428 w 9662615"/>
              <a:gd name="connsiteY27" fmla="*/ 1420308 h 1583140"/>
              <a:gd name="connsiteX28" fmla="*/ 6654257 w 9662615"/>
              <a:gd name="connsiteY28" fmla="*/ 1424143 h 1583140"/>
              <a:gd name="connsiteX29" fmla="*/ 6620123 w 9662615"/>
              <a:gd name="connsiteY29" fmla="*/ 1430535 h 1583140"/>
              <a:gd name="connsiteX30" fmla="*/ 6571355 w 9662615"/>
              <a:gd name="connsiteY30" fmla="*/ 1436144 h 1583140"/>
              <a:gd name="connsiteX31" fmla="*/ 6486557 w 9662615"/>
              <a:gd name="connsiteY31" fmla="*/ 1449861 h 1583140"/>
              <a:gd name="connsiteX32" fmla="*/ 6370419 w 9662615"/>
              <a:gd name="connsiteY32" fmla="*/ 1461649 h 1583140"/>
              <a:gd name="connsiteX33" fmla="*/ 6278839 w 9662615"/>
              <a:gd name="connsiteY33" fmla="*/ 1449160 h 1583140"/>
              <a:gd name="connsiteX34" fmla="*/ 6272455 w 9662615"/>
              <a:gd name="connsiteY34" fmla="*/ 1453191 h 1583140"/>
              <a:gd name="connsiteX35" fmla="*/ 6212659 w 9662615"/>
              <a:gd name="connsiteY35" fmla="*/ 1454850 h 1583140"/>
              <a:gd name="connsiteX36" fmla="*/ 6069317 w 9662615"/>
              <a:gd name="connsiteY36" fmla="*/ 1445838 h 1583140"/>
              <a:gd name="connsiteX37" fmla="*/ 5878477 w 9662615"/>
              <a:gd name="connsiteY37" fmla="*/ 1439180 h 1583140"/>
              <a:gd name="connsiteX38" fmla="*/ 5838387 w 9662615"/>
              <a:gd name="connsiteY38" fmla="*/ 1444679 h 1583140"/>
              <a:gd name="connsiteX39" fmla="*/ 5771136 w 9662615"/>
              <a:gd name="connsiteY39" fmla="*/ 1453639 h 1583140"/>
              <a:gd name="connsiteX40" fmla="*/ 5724081 w 9662615"/>
              <a:gd name="connsiteY40" fmla="*/ 1470431 h 1583140"/>
              <a:gd name="connsiteX41" fmla="*/ 5666577 w 9662615"/>
              <a:gd name="connsiteY41" fmla="*/ 1473921 h 1583140"/>
              <a:gd name="connsiteX42" fmla="*/ 5649068 w 9662615"/>
              <a:gd name="connsiteY42" fmla="*/ 1461676 h 1583140"/>
              <a:gd name="connsiteX43" fmla="*/ 5588902 w 9662615"/>
              <a:gd name="connsiteY43" fmla="*/ 1469647 h 1583140"/>
              <a:gd name="connsiteX44" fmla="*/ 5498090 w 9662615"/>
              <a:gd name="connsiteY44" fmla="*/ 1483173 h 1583140"/>
              <a:gd name="connsiteX45" fmla="*/ 5444641 w 9662615"/>
              <a:gd name="connsiteY45" fmla="*/ 1487602 h 1583140"/>
              <a:gd name="connsiteX46" fmla="*/ 5299812 w 9662615"/>
              <a:gd name="connsiteY46" fmla="*/ 1503362 h 1583140"/>
              <a:gd name="connsiteX47" fmla="*/ 5245752 w 9662615"/>
              <a:gd name="connsiteY47" fmla="*/ 1520612 h 1583140"/>
              <a:gd name="connsiteX48" fmla="*/ 5177807 w 9662615"/>
              <a:gd name="connsiteY48" fmla="*/ 1526802 h 1583140"/>
              <a:gd name="connsiteX49" fmla="*/ 5113910 w 9662615"/>
              <a:gd name="connsiteY49" fmla="*/ 1533205 h 1583140"/>
              <a:gd name="connsiteX50" fmla="*/ 5059484 w 9662615"/>
              <a:gd name="connsiteY50" fmla="*/ 1546802 h 1583140"/>
              <a:gd name="connsiteX51" fmla="*/ 5038524 w 9662615"/>
              <a:gd name="connsiteY51" fmla="*/ 1545675 h 1583140"/>
              <a:gd name="connsiteX52" fmla="*/ 5026564 w 9662615"/>
              <a:gd name="connsiteY52" fmla="*/ 1545376 h 1583140"/>
              <a:gd name="connsiteX53" fmla="*/ 4969433 w 9662615"/>
              <a:gd name="connsiteY53" fmla="*/ 1550865 h 1583140"/>
              <a:gd name="connsiteX54" fmla="*/ 4871726 w 9662615"/>
              <a:gd name="connsiteY54" fmla="*/ 1570584 h 1583140"/>
              <a:gd name="connsiteX55" fmla="*/ 4843267 w 9662615"/>
              <a:gd name="connsiteY55" fmla="*/ 1561459 h 1583140"/>
              <a:gd name="connsiteX56" fmla="*/ 4821058 w 9662615"/>
              <a:gd name="connsiteY56" fmla="*/ 1553078 h 1583140"/>
              <a:gd name="connsiteX57" fmla="*/ 4791466 w 9662615"/>
              <a:gd name="connsiteY57" fmla="*/ 1561324 h 1583140"/>
              <a:gd name="connsiteX58" fmla="*/ 4784247 w 9662615"/>
              <a:gd name="connsiteY58" fmla="*/ 1562342 h 1583140"/>
              <a:gd name="connsiteX59" fmla="*/ 4739309 w 9662615"/>
              <a:gd name="connsiteY59" fmla="*/ 1553948 h 1583140"/>
              <a:gd name="connsiteX60" fmla="*/ 4697562 w 9662615"/>
              <a:gd name="connsiteY60" fmla="*/ 1551206 h 1583140"/>
              <a:gd name="connsiteX61" fmla="*/ 4650737 w 9662615"/>
              <a:gd name="connsiteY61" fmla="*/ 1537381 h 1583140"/>
              <a:gd name="connsiteX62" fmla="*/ 4583150 w 9662615"/>
              <a:gd name="connsiteY62" fmla="*/ 1529064 h 1583140"/>
              <a:gd name="connsiteX63" fmla="*/ 4521734 w 9662615"/>
              <a:gd name="connsiteY63" fmla="*/ 1529359 h 1583140"/>
              <a:gd name="connsiteX64" fmla="*/ 4382398 w 9662615"/>
              <a:gd name="connsiteY64" fmla="*/ 1534108 h 1583140"/>
              <a:gd name="connsiteX65" fmla="*/ 4221826 w 9662615"/>
              <a:gd name="connsiteY65" fmla="*/ 1500972 h 1583140"/>
              <a:gd name="connsiteX66" fmla="*/ 4096601 w 9662615"/>
              <a:gd name="connsiteY66" fmla="*/ 1521563 h 1583140"/>
              <a:gd name="connsiteX67" fmla="*/ 4002441 w 9662615"/>
              <a:gd name="connsiteY67" fmla="*/ 1528912 h 1583140"/>
              <a:gd name="connsiteX68" fmla="*/ 3833906 w 9662615"/>
              <a:gd name="connsiteY68" fmla="*/ 1516637 h 1583140"/>
              <a:gd name="connsiteX69" fmla="*/ 3763845 w 9662615"/>
              <a:gd name="connsiteY69" fmla="*/ 1501782 h 1583140"/>
              <a:gd name="connsiteX70" fmla="*/ 3641778 w 9662615"/>
              <a:gd name="connsiteY70" fmla="*/ 1505446 h 1583140"/>
              <a:gd name="connsiteX71" fmla="*/ 3565233 w 9662615"/>
              <a:gd name="connsiteY71" fmla="*/ 1515122 h 1583140"/>
              <a:gd name="connsiteX72" fmla="*/ 3560267 w 9662615"/>
              <a:gd name="connsiteY72" fmla="*/ 1516288 h 1583140"/>
              <a:gd name="connsiteX73" fmla="*/ 3540258 w 9662615"/>
              <a:gd name="connsiteY73" fmla="*/ 1516976 h 1583140"/>
              <a:gd name="connsiteX74" fmla="*/ 3534780 w 9662615"/>
              <a:gd name="connsiteY74" fmla="*/ 1522141 h 1583140"/>
              <a:gd name="connsiteX75" fmla="*/ 3504783 w 9662615"/>
              <a:gd name="connsiteY75" fmla="*/ 1526739 h 1583140"/>
              <a:gd name="connsiteX76" fmla="*/ 3430805 w 9662615"/>
              <a:gd name="connsiteY76" fmla="*/ 1542521 h 1583140"/>
              <a:gd name="connsiteX77" fmla="*/ 3292707 w 9662615"/>
              <a:gd name="connsiteY77" fmla="*/ 1520490 h 1583140"/>
              <a:gd name="connsiteX78" fmla="*/ 3187872 w 9662615"/>
              <a:gd name="connsiteY78" fmla="*/ 1519991 h 1583140"/>
              <a:gd name="connsiteX79" fmla="*/ 3148026 w 9662615"/>
              <a:gd name="connsiteY79" fmla="*/ 1524777 h 1583140"/>
              <a:gd name="connsiteX80" fmla="*/ 3092394 w 9662615"/>
              <a:gd name="connsiteY80" fmla="*/ 1528115 h 1583140"/>
              <a:gd name="connsiteX81" fmla="*/ 2994200 w 9662615"/>
              <a:gd name="connsiteY81" fmla="*/ 1537857 h 1583140"/>
              <a:gd name="connsiteX82" fmla="*/ 2862301 w 9662615"/>
              <a:gd name="connsiteY82" fmla="*/ 1544250 h 1583140"/>
              <a:gd name="connsiteX83" fmla="*/ 2766335 w 9662615"/>
              <a:gd name="connsiteY83" fmla="*/ 1527662 h 1583140"/>
              <a:gd name="connsiteX84" fmla="*/ 2757836 w 9662615"/>
              <a:gd name="connsiteY84" fmla="*/ 1531371 h 1583140"/>
              <a:gd name="connsiteX85" fmla="*/ 2691555 w 9662615"/>
              <a:gd name="connsiteY85" fmla="*/ 1530283 h 1583140"/>
              <a:gd name="connsiteX86" fmla="*/ 2491676 w 9662615"/>
              <a:gd name="connsiteY86" fmla="*/ 1500859 h 1583140"/>
              <a:gd name="connsiteX87" fmla="*/ 2378036 w 9662615"/>
              <a:gd name="connsiteY87" fmla="*/ 1520645 h 1583140"/>
              <a:gd name="connsiteX88" fmla="*/ 2284269 w 9662615"/>
              <a:gd name="connsiteY88" fmla="*/ 1503068 h 1583140"/>
              <a:gd name="connsiteX89" fmla="*/ 2207104 w 9662615"/>
              <a:gd name="connsiteY89" fmla="*/ 1508888 h 1583140"/>
              <a:gd name="connsiteX90" fmla="*/ 2149226 w 9662615"/>
              <a:gd name="connsiteY90" fmla="*/ 1523409 h 1583140"/>
              <a:gd name="connsiteX91" fmla="*/ 2084783 w 9662615"/>
              <a:gd name="connsiteY91" fmla="*/ 1524245 h 1583140"/>
              <a:gd name="connsiteX92" fmla="*/ 2070075 w 9662615"/>
              <a:gd name="connsiteY92" fmla="*/ 1511285 h 1583140"/>
              <a:gd name="connsiteX93" fmla="*/ 2001057 w 9662615"/>
              <a:gd name="connsiteY93" fmla="*/ 1516449 h 1583140"/>
              <a:gd name="connsiteX94" fmla="*/ 1896330 w 9662615"/>
              <a:gd name="connsiteY94" fmla="*/ 1525725 h 1583140"/>
              <a:gd name="connsiteX95" fmla="*/ 1835994 w 9662615"/>
              <a:gd name="connsiteY95" fmla="*/ 1527678 h 1583140"/>
              <a:gd name="connsiteX96" fmla="*/ 1671119 w 9662615"/>
              <a:gd name="connsiteY96" fmla="*/ 1536701 h 1583140"/>
              <a:gd name="connsiteX97" fmla="*/ 1601337 w 9662615"/>
              <a:gd name="connsiteY97" fmla="*/ 1548552 h 1583140"/>
              <a:gd name="connsiteX98" fmla="*/ 1407755 w 9662615"/>
              <a:gd name="connsiteY98" fmla="*/ 1571444 h 1583140"/>
              <a:gd name="connsiteX99" fmla="*/ 1271994 w 9662615"/>
              <a:gd name="connsiteY99" fmla="*/ 1579471 h 1583140"/>
              <a:gd name="connsiteX100" fmla="*/ 1249226 w 9662615"/>
              <a:gd name="connsiteY100" fmla="*/ 1583140 h 1583140"/>
              <a:gd name="connsiteX101" fmla="*/ 1217719 w 9662615"/>
              <a:gd name="connsiteY101" fmla="*/ 1580863 h 1583140"/>
              <a:gd name="connsiteX102" fmla="*/ 1091432 w 9662615"/>
              <a:gd name="connsiteY102" fmla="*/ 1571003 h 1583140"/>
              <a:gd name="connsiteX103" fmla="*/ 940355 w 9662615"/>
              <a:gd name="connsiteY103" fmla="*/ 1560638 h 1583140"/>
              <a:gd name="connsiteX104" fmla="*/ 868264 w 9662615"/>
              <a:gd name="connsiteY104" fmla="*/ 1566392 h 1583140"/>
              <a:gd name="connsiteX105" fmla="*/ 792765 w 9662615"/>
              <a:gd name="connsiteY105" fmla="*/ 1563102 h 1583140"/>
              <a:gd name="connsiteX106" fmla="*/ 653153 w 9662615"/>
              <a:gd name="connsiteY106" fmla="*/ 1563516 h 1583140"/>
              <a:gd name="connsiteX107" fmla="*/ 541933 w 9662615"/>
              <a:gd name="connsiteY107" fmla="*/ 1561051 h 1583140"/>
              <a:gd name="connsiteX108" fmla="*/ 472797 w 9662615"/>
              <a:gd name="connsiteY108" fmla="*/ 1568904 h 1583140"/>
              <a:gd name="connsiteX109" fmla="*/ 396059 w 9662615"/>
              <a:gd name="connsiteY109" fmla="*/ 1560970 h 1583140"/>
              <a:gd name="connsiteX110" fmla="*/ 336819 w 9662615"/>
              <a:gd name="connsiteY110" fmla="*/ 1560892 h 1583140"/>
              <a:gd name="connsiteX111" fmla="*/ 267163 w 9662615"/>
              <a:gd name="connsiteY111" fmla="*/ 1531913 h 1583140"/>
              <a:gd name="connsiteX112" fmla="*/ 196644 w 9662615"/>
              <a:gd name="connsiteY112" fmla="*/ 1524565 h 1583140"/>
              <a:gd name="connsiteX113" fmla="*/ 86819 w 9662615"/>
              <a:gd name="connsiteY113" fmla="*/ 1519517 h 1583140"/>
              <a:gd name="connsiteX114" fmla="*/ 53369 w 9662615"/>
              <a:gd name="connsiteY114" fmla="*/ 1516853 h 1583140"/>
              <a:gd name="connsiteX115" fmla="*/ 2359 w 9662615"/>
              <a:gd name="connsiteY115" fmla="*/ 1515247 h 1583140"/>
              <a:gd name="connsiteX116" fmla="*/ 0 w 9662615"/>
              <a:gd name="connsiteY116" fmla="*/ 1514932 h 1583140"/>
              <a:gd name="connsiteX117" fmla="*/ 0 w 9662615"/>
              <a:gd name="connsiteY117" fmla="*/ 0 h 1583140"/>
              <a:gd name="connsiteX0" fmla="*/ 0 w 9662615"/>
              <a:gd name="connsiteY0" fmla="*/ 0 h 1592811"/>
              <a:gd name="connsiteX1" fmla="*/ 9662615 w 9662615"/>
              <a:gd name="connsiteY1" fmla="*/ 0 h 1592811"/>
              <a:gd name="connsiteX2" fmla="*/ 9662615 w 9662615"/>
              <a:gd name="connsiteY2" fmla="*/ 1280346 h 1592811"/>
              <a:gd name="connsiteX3" fmla="*/ 9551077 w 9662615"/>
              <a:gd name="connsiteY3" fmla="*/ 1292033 h 1592811"/>
              <a:gd name="connsiteX4" fmla="*/ 9469546 w 9662615"/>
              <a:gd name="connsiteY4" fmla="*/ 1289837 h 1592811"/>
              <a:gd name="connsiteX5" fmla="*/ 9326260 w 9662615"/>
              <a:gd name="connsiteY5" fmla="*/ 1277155 h 1592811"/>
              <a:gd name="connsiteX6" fmla="*/ 9144767 w 9662615"/>
              <a:gd name="connsiteY6" fmla="*/ 1264120 h 1592811"/>
              <a:gd name="connsiteX7" fmla="*/ 8976400 w 9662615"/>
              <a:gd name="connsiteY7" fmla="*/ 1326661 h 1592811"/>
              <a:gd name="connsiteX8" fmla="*/ 8828711 w 9662615"/>
              <a:gd name="connsiteY8" fmla="*/ 1346394 h 1592811"/>
              <a:gd name="connsiteX9" fmla="*/ 8695953 w 9662615"/>
              <a:gd name="connsiteY9" fmla="*/ 1346784 h 1592811"/>
              <a:gd name="connsiteX10" fmla="*/ 8652191 w 9662615"/>
              <a:gd name="connsiteY10" fmla="*/ 1345903 h 1592811"/>
              <a:gd name="connsiteX11" fmla="*/ 8591582 w 9662615"/>
              <a:gd name="connsiteY11" fmla="*/ 1341666 h 1592811"/>
              <a:gd name="connsiteX12" fmla="*/ 8537336 w 9662615"/>
              <a:gd name="connsiteY12" fmla="*/ 1341684 h 1592811"/>
              <a:gd name="connsiteX13" fmla="*/ 8416849 w 9662615"/>
              <a:gd name="connsiteY13" fmla="*/ 1367085 h 1592811"/>
              <a:gd name="connsiteX14" fmla="*/ 8278355 w 9662615"/>
              <a:gd name="connsiteY14" fmla="*/ 1386569 h 1592811"/>
              <a:gd name="connsiteX15" fmla="*/ 8197961 w 9662615"/>
              <a:gd name="connsiteY15" fmla="*/ 1392804 h 1592811"/>
              <a:gd name="connsiteX16" fmla="*/ 8171196 w 9662615"/>
              <a:gd name="connsiteY16" fmla="*/ 1397216 h 1592811"/>
              <a:gd name="connsiteX17" fmla="*/ 8087910 w 9662615"/>
              <a:gd name="connsiteY17" fmla="*/ 1386449 h 1592811"/>
              <a:gd name="connsiteX18" fmla="*/ 7974579 w 9662615"/>
              <a:gd name="connsiteY18" fmla="*/ 1383439 h 1592811"/>
              <a:gd name="connsiteX19" fmla="*/ 7768351 w 9662615"/>
              <a:gd name="connsiteY19" fmla="*/ 1395051 h 1592811"/>
              <a:gd name="connsiteX20" fmla="*/ 7635985 w 9662615"/>
              <a:gd name="connsiteY20" fmla="*/ 1386363 h 1592811"/>
              <a:gd name="connsiteX21" fmla="*/ 7466069 w 9662615"/>
              <a:gd name="connsiteY21" fmla="*/ 1377654 h 1592811"/>
              <a:gd name="connsiteX22" fmla="*/ 7355642 w 9662615"/>
              <a:gd name="connsiteY22" fmla="*/ 1407761 h 1592811"/>
              <a:gd name="connsiteX23" fmla="*/ 7215220 w 9662615"/>
              <a:gd name="connsiteY23" fmla="*/ 1397856 h 1592811"/>
              <a:gd name="connsiteX24" fmla="*/ 7082147 w 9662615"/>
              <a:gd name="connsiteY24" fmla="*/ 1406113 h 1592811"/>
              <a:gd name="connsiteX25" fmla="*/ 6987129 w 9662615"/>
              <a:gd name="connsiteY25" fmla="*/ 1404834 h 1592811"/>
              <a:gd name="connsiteX26" fmla="*/ 6907567 w 9662615"/>
              <a:gd name="connsiteY26" fmla="*/ 1419149 h 1592811"/>
              <a:gd name="connsiteX27" fmla="*/ 6748428 w 9662615"/>
              <a:gd name="connsiteY27" fmla="*/ 1420308 h 1592811"/>
              <a:gd name="connsiteX28" fmla="*/ 6654257 w 9662615"/>
              <a:gd name="connsiteY28" fmla="*/ 1424143 h 1592811"/>
              <a:gd name="connsiteX29" fmla="*/ 6620123 w 9662615"/>
              <a:gd name="connsiteY29" fmla="*/ 1430535 h 1592811"/>
              <a:gd name="connsiteX30" fmla="*/ 6571355 w 9662615"/>
              <a:gd name="connsiteY30" fmla="*/ 1436144 h 1592811"/>
              <a:gd name="connsiteX31" fmla="*/ 6486557 w 9662615"/>
              <a:gd name="connsiteY31" fmla="*/ 1449861 h 1592811"/>
              <a:gd name="connsiteX32" fmla="*/ 6370419 w 9662615"/>
              <a:gd name="connsiteY32" fmla="*/ 1461649 h 1592811"/>
              <a:gd name="connsiteX33" fmla="*/ 6278839 w 9662615"/>
              <a:gd name="connsiteY33" fmla="*/ 1449160 h 1592811"/>
              <a:gd name="connsiteX34" fmla="*/ 6272455 w 9662615"/>
              <a:gd name="connsiteY34" fmla="*/ 1453191 h 1592811"/>
              <a:gd name="connsiteX35" fmla="*/ 6212659 w 9662615"/>
              <a:gd name="connsiteY35" fmla="*/ 1454850 h 1592811"/>
              <a:gd name="connsiteX36" fmla="*/ 6069317 w 9662615"/>
              <a:gd name="connsiteY36" fmla="*/ 1445838 h 1592811"/>
              <a:gd name="connsiteX37" fmla="*/ 5878477 w 9662615"/>
              <a:gd name="connsiteY37" fmla="*/ 1439180 h 1592811"/>
              <a:gd name="connsiteX38" fmla="*/ 5838387 w 9662615"/>
              <a:gd name="connsiteY38" fmla="*/ 1444679 h 1592811"/>
              <a:gd name="connsiteX39" fmla="*/ 5771136 w 9662615"/>
              <a:gd name="connsiteY39" fmla="*/ 1453639 h 1592811"/>
              <a:gd name="connsiteX40" fmla="*/ 5724081 w 9662615"/>
              <a:gd name="connsiteY40" fmla="*/ 1470431 h 1592811"/>
              <a:gd name="connsiteX41" fmla="*/ 5666577 w 9662615"/>
              <a:gd name="connsiteY41" fmla="*/ 1473921 h 1592811"/>
              <a:gd name="connsiteX42" fmla="*/ 5649068 w 9662615"/>
              <a:gd name="connsiteY42" fmla="*/ 1461676 h 1592811"/>
              <a:gd name="connsiteX43" fmla="*/ 5588902 w 9662615"/>
              <a:gd name="connsiteY43" fmla="*/ 1469647 h 1592811"/>
              <a:gd name="connsiteX44" fmla="*/ 5498090 w 9662615"/>
              <a:gd name="connsiteY44" fmla="*/ 1483173 h 1592811"/>
              <a:gd name="connsiteX45" fmla="*/ 5444641 w 9662615"/>
              <a:gd name="connsiteY45" fmla="*/ 1487602 h 1592811"/>
              <a:gd name="connsiteX46" fmla="*/ 5299812 w 9662615"/>
              <a:gd name="connsiteY46" fmla="*/ 1503362 h 1592811"/>
              <a:gd name="connsiteX47" fmla="*/ 5245752 w 9662615"/>
              <a:gd name="connsiteY47" fmla="*/ 1520612 h 1592811"/>
              <a:gd name="connsiteX48" fmla="*/ 5177807 w 9662615"/>
              <a:gd name="connsiteY48" fmla="*/ 1526802 h 1592811"/>
              <a:gd name="connsiteX49" fmla="*/ 5113910 w 9662615"/>
              <a:gd name="connsiteY49" fmla="*/ 1533205 h 1592811"/>
              <a:gd name="connsiteX50" fmla="*/ 5059484 w 9662615"/>
              <a:gd name="connsiteY50" fmla="*/ 1546802 h 1592811"/>
              <a:gd name="connsiteX51" fmla="*/ 5038524 w 9662615"/>
              <a:gd name="connsiteY51" fmla="*/ 1545675 h 1592811"/>
              <a:gd name="connsiteX52" fmla="*/ 5026564 w 9662615"/>
              <a:gd name="connsiteY52" fmla="*/ 1545376 h 1592811"/>
              <a:gd name="connsiteX53" fmla="*/ 4969433 w 9662615"/>
              <a:gd name="connsiteY53" fmla="*/ 1550865 h 1592811"/>
              <a:gd name="connsiteX54" fmla="*/ 4871726 w 9662615"/>
              <a:gd name="connsiteY54" fmla="*/ 1570584 h 1592811"/>
              <a:gd name="connsiteX55" fmla="*/ 4843267 w 9662615"/>
              <a:gd name="connsiteY55" fmla="*/ 1561459 h 1592811"/>
              <a:gd name="connsiteX56" fmla="*/ 4821058 w 9662615"/>
              <a:gd name="connsiteY56" fmla="*/ 1553078 h 1592811"/>
              <a:gd name="connsiteX57" fmla="*/ 4791466 w 9662615"/>
              <a:gd name="connsiteY57" fmla="*/ 1561324 h 1592811"/>
              <a:gd name="connsiteX58" fmla="*/ 4784247 w 9662615"/>
              <a:gd name="connsiteY58" fmla="*/ 1562342 h 1592811"/>
              <a:gd name="connsiteX59" fmla="*/ 4739309 w 9662615"/>
              <a:gd name="connsiteY59" fmla="*/ 1553948 h 1592811"/>
              <a:gd name="connsiteX60" fmla="*/ 4697562 w 9662615"/>
              <a:gd name="connsiteY60" fmla="*/ 1551206 h 1592811"/>
              <a:gd name="connsiteX61" fmla="*/ 4650737 w 9662615"/>
              <a:gd name="connsiteY61" fmla="*/ 1537381 h 1592811"/>
              <a:gd name="connsiteX62" fmla="*/ 4583150 w 9662615"/>
              <a:gd name="connsiteY62" fmla="*/ 1529064 h 1592811"/>
              <a:gd name="connsiteX63" fmla="*/ 4521734 w 9662615"/>
              <a:gd name="connsiteY63" fmla="*/ 1529359 h 1592811"/>
              <a:gd name="connsiteX64" fmla="*/ 4382398 w 9662615"/>
              <a:gd name="connsiteY64" fmla="*/ 1534108 h 1592811"/>
              <a:gd name="connsiteX65" fmla="*/ 4221826 w 9662615"/>
              <a:gd name="connsiteY65" fmla="*/ 1500972 h 1592811"/>
              <a:gd name="connsiteX66" fmla="*/ 4096601 w 9662615"/>
              <a:gd name="connsiteY66" fmla="*/ 1521563 h 1592811"/>
              <a:gd name="connsiteX67" fmla="*/ 4002441 w 9662615"/>
              <a:gd name="connsiteY67" fmla="*/ 1528912 h 1592811"/>
              <a:gd name="connsiteX68" fmla="*/ 3833906 w 9662615"/>
              <a:gd name="connsiteY68" fmla="*/ 1516637 h 1592811"/>
              <a:gd name="connsiteX69" fmla="*/ 3763845 w 9662615"/>
              <a:gd name="connsiteY69" fmla="*/ 1501782 h 1592811"/>
              <a:gd name="connsiteX70" fmla="*/ 3641778 w 9662615"/>
              <a:gd name="connsiteY70" fmla="*/ 1505446 h 1592811"/>
              <a:gd name="connsiteX71" fmla="*/ 3565233 w 9662615"/>
              <a:gd name="connsiteY71" fmla="*/ 1515122 h 1592811"/>
              <a:gd name="connsiteX72" fmla="*/ 3560267 w 9662615"/>
              <a:gd name="connsiteY72" fmla="*/ 1516288 h 1592811"/>
              <a:gd name="connsiteX73" fmla="*/ 3540258 w 9662615"/>
              <a:gd name="connsiteY73" fmla="*/ 1516976 h 1592811"/>
              <a:gd name="connsiteX74" fmla="*/ 3534780 w 9662615"/>
              <a:gd name="connsiteY74" fmla="*/ 1522141 h 1592811"/>
              <a:gd name="connsiteX75" fmla="*/ 3504783 w 9662615"/>
              <a:gd name="connsiteY75" fmla="*/ 1526739 h 1592811"/>
              <a:gd name="connsiteX76" fmla="*/ 3430805 w 9662615"/>
              <a:gd name="connsiteY76" fmla="*/ 1542521 h 1592811"/>
              <a:gd name="connsiteX77" fmla="*/ 3292707 w 9662615"/>
              <a:gd name="connsiteY77" fmla="*/ 1520490 h 1592811"/>
              <a:gd name="connsiteX78" fmla="*/ 3187872 w 9662615"/>
              <a:gd name="connsiteY78" fmla="*/ 1519991 h 1592811"/>
              <a:gd name="connsiteX79" fmla="*/ 3148026 w 9662615"/>
              <a:gd name="connsiteY79" fmla="*/ 1524777 h 1592811"/>
              <a:gd name="connsiteX80" fmla="*/ 3092394 w 9662615"/>
              <a:gd name="connsiteY80" fmla="*/ 1528115 h 1592811"/>
              <a:gd name="connsiteX81" fmla="*/ 2994200 w 9662615"/>
              <a:gd name="connsiteY81" fmla="*/ 1537857 h 1592811"/>
              <a:gd name="connsiteX82" fmla="*/ 2862301 w 9662615"/>
              <a:gd name="connsiteY82" fmla="*/ 1544250 h 1592811"/>
              <a:gd name="connsiteX83" fmla="*/ 2766335 w 9662615"/>
              <a:gd name="connsiteY83" fmla="*/ 1527662 h 1592811"/>
              <a:gd name="connsiteX84" fmla="*/ 2757836 w 9662615"/>
              <a:gd name="connsiteY84" fmla="*/ 1531371 h 1592811"/>
              <a:gd name="connsiteX85" fmla="*/ 2691555 w 9662615"/>
              <a:gd name="connsiteY85" fmla="*/ 1530283 h 1592811"/>
              <a:gd name="connsiteX86" fmla="*/ 2491676 w 9662615"/>
              <a:gd name="connsiteY86" fmla="*/ 1500859 h 1592811"/>
              <a:gd name="connsiteX87" fmla="*/ 2378036 w 9662615"/>
              <a:gd name="connsiteY87" fmla="*/ 1520645 h 1592811"/>
              <a:gd name="connsiteX88" fmla="*/ 2284269 w 9662615"/>
              <a:gd name="connsiteY88" fmla="*/ 1503068 h 1592811"/>
              <a:gd name="connsiteX89" fmla="*/ 2207104 w 9662615"/>
              <a:gd name="connsiteY89" fmla="*/ 1508888 h 1592811"/>
              <a:gd name="connsiteX90" fmla="*/ 2149226 w 9662615"/>
              <a:gd name="connsiteY90" fmla="*/ 1523409 h 1592811"/>
              <a:gd name="connsiteX91" fmla="*/ 2084783 w 9662615"/>
              <a:gd name="connsiteY91" fmla="*/ 1524245 h 1592811"/>
              <a:gd name="connsiteX92" fmla="*/ 2070075 w 9662615"/>
              <a:gd name="connsiteY92" fmla="*/ 1511285 h 1592811"/>
              <a:gd name="connsiteX93" fmla="*/ 2001057 w 9662615"/>
              <a:gd name="connsiteY93" fmla="*/ 1516449 h 1592811"/>
              <a:gd name="connsiteX94" fmla="*/ 1896330 w 9662615"/>
              <a:gd name="connsiteY94" fmla="*/ 1525725 h 1592811"/>
              <a:gd name="connsiteX95" fmla="*/ 1835994 w 9662615"/>
              <a:gd name="connsiteY95" fmla="*/ 1527678 h 1592811"/>
              <a:gd name="connsiteX96" fmla="*/ 1671119 w 9662615"/>
              <a:gd name="connsiteY96" fmla="*/ 1536701 h 1592811"/>
              <a:gd name="connsiteX97" fmla="*/ 1601337 w 9662615"/>
              <a:gd name="connsiteY97" fmla="*/ 1548552 h 1592811"/>
              <a:gd name="connsiteX98" fmla="*/ 1407755 w 9662615"/>
              <a:gd name="connsiteY98" fmla="*/ 1571444 h 1592811"/>
              <a:gd name="connsiteX99" fmla="*/ 1271994 w 9662615"/>
              <a:gd name="connsiteY99" fmla="*/ 1579471 h 1592811"/>
              <a:gd name="connsiteX100" fmla="*/ 1249226 w 9662615"/>
              <a:gd name="connsiteY100" fmla="*/ 1583140 h 1592811"/>
              <a:gd name="connsiteX101" fmla="*/ 1181938 w 9662615"/>
              <a:gd name="connsiteY101" fmla="*/ 1592789 h 1592811"/>
              <a:gd name="connsiteX102" fmla="*/ 1091432 w 9662615"/>
              <a:gd name="connsiteY102" fmla="*/ 1571003 h 1592811"/>
              <a:gd name="connsiteX103" fmla="*/ 940355 w 9662615"/>
              <a:gd name="connsiteY103" fmla="*/ 1560638 h 1592811"/>
              <a:gd name="connsiteX104" fmla="*/ 868264 w 9662615"/>
              <a:gd name="connsiteY104" fmla="*/ 1566392 h 1592811"/>
              <a:gd name="connsiteX105" fmla="*/ 792765 w 9662615"/>
              <a:gd name="connsiteY105" fmla="*/ 1563102 h 1592811"/>
              <a:gd name="connsiteX106" fmla="*/ 653153 w 9662615"/>
              <a:gd name="connsiteY106" fmla="*/ 1563516 h 1592811"/>
              <a:gd name="connsiteX107" fmla="*/ 541933 w 9662615"/>
              <a:gd name="connsiteY107" fmla="*/ 1561051 h 1592811"/>
              <a:gd name="connsiteX108" fmla="*/ 472797 w 9662615"/>
              <a:gd name="connsiteY108" fmla="*/ 1568904 h 1592811"/>
              <a:gd name="connsiteX109" fmla="*/ 396059 w 9662615"/>
              <a:gd name="connsiteY109" fmla="*/ 1560970 h 1592811"/>
              <a:gd name="connsiteX110" fmla="*/ 336819 w 9662615"/>
              <a:gd name="connsiteY110" fmla="*/ 1560892 h 1592811"/>
              <a:gd name="connsiteX111" fmla="*/ 267163 w 9662615"/>
              <a:gd name="connsiteY111" fmla="*/ 1531913 h 1592811"/>
              <a:gd name="connsiteX112" fmla="*/ 196644 w 9662615"/>
              <a:gd name="connsiteY112" fmla="*/ 1524565 h 1592811"/>
              <a:gd name="connsiteX113" fmla="*/ 86819 w 9662615"/>
              <a:gd name="connsiteY113" fmla="*/ 1519517 h 1592811"/>
              <a:gd name="connsiteX114" fmla="*/ 53369 w 9662615"/>
              <a:gd name="connsiteY114" fmla="*/ 1516853 h 1592811"/>
              <a:gd name="connsiteX115" fmla="*/ 2359 w 9662615"/>
              <a:gd name="connsiteY115" fmla="*/ 1515247 h 1592811"/>
              <a:gd name="connsiteX116" fmla="*/ 0 w 9662615"/>
              <a:gd name="connsiteY116" fmla="*/ 1514932 h 1592811"/>
              <a:gd name="connsiteX117" fmla="*/ 0 w 9662615"/>
              <a:gd name="connsiteY117" fmla="*/ 0 h 1592811"/>
              <a:gd name="connsiteX0" fmla="*/ 0 w 9662615"/>
              <a:gd name="connsiteY0" fmla="*/ 0 h 1592811"/>
              <a:gd name="connsiteX1" fmla="*/ 9662615 w 9662615"/>
              <a:gd name="connsiteY1" fmla="*/ 0 h 1592811"/>
              <a:gd name="connsiteX2" fmla="*/ 9662615 w 9662615"/>
              <a:gd name="connsiteY2" fmla="*/ 1280346 h 1592811"/>
              <a:gd name="connsiteX3" fmla="*/ 9551077 w 9662615"/>
              <a:gd name="connsiteY3" fmla="*/ 1292033 h 1592811"/>
              <a:gd name="connsiteX4" fmla="*/ 9469546 w 9662615"/>
              <a:gd name="connsiteY4" fmla="*/ 1289837 h 1592811"/>
              <a:gd name="connsiteX5" fmla="*/ 9326260 w 9662615"/>
              <a:gd name="connsiteY5" fmla="*/ 1277155 h 1592811"/>
              <a:gd name="connsiteX6" fmla="*/ 9144767 w 9662615"/>
              <a:gd name="connsiteY6" fmla="*/ 1264120 h 1592811"/>
              <a:gd name="connsiteX7" fmla="*/ 8976400 w 9662615"/>
              <a:gd name="connsiteY7" fmla="*/ 1326661 h 1592811"/>
              <a:gd name="connsiteX8" fmla="*/ 8828711 w 9662615"/>
              <a:gd name="connsiteY8" fmla="*/ 1346394 h 1592811"/>
              <a:gd name="connsiteX9" fmla="*/ 8695953 w 9662615"/>
              <a:gd name="connsiteY9" fmla="*/ 1346784 h 1592811"/>
              <a:gd name="connsiteX10" fmla="*/ 8652191 w 9662615"/>
              <a:gd name="connsiteY10" fmla="*/ 1345903 h 1592811"/>
              <a:gd name="connsiteX11" fmla="*/ 8591582 w 9662615"/>
              <a:gd name="connsiteY11" fmla="*/ 1341666 h 1592811"/>
              <a:gd name="connsiteX12" fmla="*/ 8537336 w 9662615"/>
              <a:gd name="connsiteY12" fmla="*/ 1341684 h 1592811"/>
              <a:gd name="connsiteX13" fmla="*/ 8416849 w 9662615"/>
              <a:gd name="connsiteY13" fmla="*/ 1367085 h 1592811"/>
              <a:gd name="connsiteX14" fmla="*/ 8278355 w 9662615"/>
              <a:gd name="connsiteY14" fmla="*/ 1386569 h 1592811"/>
              <a:gd name="connsiteX15" fmla="*/ 8197961 w 9662615"/>
              <a:gd name="connsiteY15" fmla="*/ 1392804 h 1592811"/>
              <a:gd name="connsiteX16" fmla="*/ 8171196 w 9662615"/>
              <a:gd name="connsiteY16" fmla="*/ 1397216 h 1592811"/>
              <a:gd name="connsiteX17" fmla="*/ 8087910 w 9662615"/>
              <a:gd name="connsiteY17" fmla="*/ 1386449 h 1592811"/>
              <a:gd name="connsiteX18" fmla="*/ 7974579 w 9662615"/>
              <a:gd name="connsiteY18" fmla="*/ 1383439 h 1592811"/>
              <a:gd name="connsiteX19" fmla="*/ 7768351 w 9662615"/>
              <a:gd name="connsiteY19" fmla="*/ 1395051 h 1592811"/>
              <a:gd name="connsiteX20" fmla="*/ 7635985 w 9662615"/>
              <a:gd name="connsiteY20" fmla="*/ 1386363 h 1592811"/>
              <a:gd name="connsiteX21" fmla="*/ 7466069 w 9662615"/>
              <a:gd name="connsiteY21" fmla="*/ 1377654 h 1592811"/>
              <a:gd name="connsiteX22" fmla="*/ 7355642 w 9662615"/>
              <a:gd name="connsiteY22" fmla="*/ 1407761 h 1592811"/>
              <a:gd name="connsiteX23" fmla="*/ 7215220 w 9662615"/>
              <a:gd name="connsiteY23" fmla="*/ 1397856 h 1592811"/>
              <a:gd name="connsiteX24" fmla="*/ 7082147 w 9662615"/>
              <a:gd name="connsiteY24" fmla="*/ 1406113 h 1592811"/>
              <a:gd name="connsiteX25" fmla="*/ 6987129 w 9662615"/>
              <a:gd name="connsiteY25" fmla="*/ 1404834 h 1592811"/>
              <a:gd name="connsiteX26" fmla="*/ 6907567 w 9662615"/>
              <a:gd name="connsiteY26" fmla="*/ 1419149 h 1592811"/>
              <a:gd name="connsiteX27" fmla="*/ 6748428 w 9662615"/>
              <a:gd name="connsiteY27" fmla="*/ 1420308 h 1592811"/>
              <a:gd name="connsiteX28" fmla="*/ 6654257 w 9662615"/>
              <a:gd name="connsiteY28" fmla="*/ 1424143 h 1592811"/>
              <a:gd name="connsiteX29" fmla="*/ 6620123 w 9662615"/>
              <a:gd name="connsiteY29" fmla="*/ 1430535 h 1592811"/>
              <a:gd name="connsiteX30" fmla="*/ 6571355 w 9662615"/>
              <a:gd name="connsiteY30" fmla="*/ 1436144 h 1592811"/>
              <a:gd name="connsiteX31" fmla="*/ 6486557 w 9662615"/>
              <a:gd name="connsiteY31" fmla="*/ 1449861 h 1592811"/>
              <a:gd name="connsiteX32" fmla="*/ 6370419 w 9662615"/>
              <a:gd name="connsiteY32" fmla="*/ 1461649 h 1592811"/>
              <a:gd name="connsiteX33" fmla="*/ 6278839 w 9662615"/>
              <a:gd name="connsiteY33" fmla="*/ 1449160 h 1592811"/>
              <a:gd name="connsiteX34" fmla="*/ 6272455 w 9662615"/>
              <a:gd name="connsiteY34" fmla="*/ 1453191 h 1592811"/>
              <a:gd name="connsiteX35" fmla="*/ 6212659 w 9662615"/>
              <a:gd name="connsiteY35" fmla="*/ 1454850 h 1592811"/>
              <a:gd name="connsiteX36" fmla="*/ 6069317 w 9662615"/>
              <a:gd name="connsiteY36" fmla="*/ 1445838 h 1592811"/>
              <a:gd name="connsiteX37" fmla="*/ 5878477 w 9662615"/>
              <a:gd name="connsiteY37" fmla="*/ 1439180 h 1592811"/>
              <a:gd name="connsiteX38" fmla="*/ 5838387 w 9662615"/>
              <a:gd name="connsiteY38" fmla="*/ 1444679 h 1592811"/>
              <a:gd name="connsiteX39" fmla="*/ 5771136 w 9662615"/>
              <a:gd name="connsiteY39" fmla="*/ 1453639 h 1592811"/>
              <a:gd name="connsiteX40" fmla="*/ 5724081 w 9662615"/>
              <a:gd name="connsiteY40" fmla="*/ 1470431 h 1592811"/>
              <a:gd name="connsiteX41" fmla="*/ 5666577 w 9662615"/>
              <a:gd name="connsiteY41" fmla="*/ 1473921 h 1592811"/>
              <a:gd name="connsiteX42" fmla="*/ 5649068 w 9662615"/>
              <a:gd name="connsiteY42" fmla="*/ 1461676 h 1592811"/>
              <a:gd name="connsiteX43" fmla="*/ 5588902 w 9662615"/>
              <a:gd name="connsiteY43" fmla="*/ 1469647 h 1592811"/>
              <a:gd name="connsiteX44" fmla="*/ 5498090 w 9662615"/>
              <a:gd name="connsiteY44" fmla="*/ 1483173 h 1592811"/>
              <a:gd name="connsiteX45" fmla="*/ 5444641 w 9662615"/>
              <a:gd name="connsiteY45" fmla="*/ 1487602 h 1592811"/>
              <a:gd name="connsiteX46" fmla="*/ 5299812 w 9662615"/>
              <a:gd name="connsiteY46" fmla="*/ 1503362 h 1592811"/>
              <a:gd name="connsiteX47" fmla="*/ 5245752 w 9662615"/>
              <a:gd name="connsiteY47" fmla="*/ 1520612 h 1592811"/>
              <a:gd name="connsiteX48" fmla="*/ 5177807 w 9662615"/>
              <a:gd name="connsiteY48" fmla="*/ 1526802 h 1592811"/>
              <a:gd name="connsiteX49" fmla="*/ 5113910 w 9662615"/>
              <a:gd name="connsiteY49" fmla="*/ 1533205 h 1592811"/>
              <a:gd name="connsiteX50" fmla="*/ 5059484 w 9662615"/>
              <a:gd name="connsiteY50" fmla="*/ 1546802 h 1592811"/>
              <a:gd name="connsiteX51" fmla="*/ 5038524 w 9662615"/>
              <a:gd name="connsiteY51" fmla="*/ 1545675 h 1592811"/>
              <a:gd name="connsiteX52" fmla="*/ 5026564 w 9662615"/>
              <a:gd name="connsiteY52" fmla="*/ 1545376 h 1592811"/>
              <a:gd name="connsiteX53" fmla="*/ 4969433 w 9662615"/>
              <a:gd name="connsiteY53" fmla="*/ 1550865 h 1592811"/>
              <a:gd name="connsiteX54" fmla="*/ 4871726 w 9662615"/>
              <a:gd name="connsiteY54" fmla="*/ 1570584 h 1592811"/>
              <a:gd name="connsiteX55" fmla="*/ 4843267 w 9662615"/>
              <a:gd name="connsiteY55" fmla="*/ 1561459 h 1592811"/>
              <a:gd name="connsiteX56" fmla="*/ 4821058 w 9662615"/>
              <a:gd name="connsiteY56" fmla="*/ 1553078 h 1592811"/>
              <a:gd name="connsiteX57" fmla="*/ 4791466 w 9662615"/>
              <a:gd name="connsiteY57" fmla="*/ 1561324 h 1592811"/>
              <a:gd name="connsiteX58" fmla="*/ 4784247 w 9662615"/>
              <a:gd name="connsiteY58" fmla="*/ 1562342 h 1592811"/>
              <a:gd name="connsiteX59" fmla="*/ 4739309 w 9662615"/>
              <a:gd name="connsiteY59" fmla="*/ 1553948 h 1592811"/>
              <a:gd name="connsiteX60" fmla="*/ 4697562 w 9662615"/>
              <a:gd name="connsiteY60" fmla="*/ 1551206 h 1592811"/>
              <a:gd name="connsiteX61" fmla="*/ 4650737 w 9662615"/>
              <a:gd name="connsiteY61" fmla="*/ 1537381 h 1592811"/>
              <a:gd name="connsiteX62" fmla="*/ 4583150 w 9662615"/>
              <a:gd name="connsiteY62" fmla="*/ 1529064 h 1592811"/>
              <a:gd name="connsiteX63" fmla="*/ 4521734 w 9662615"/>
              <a:gd name="connsiteY63" fmla="*/ 1529359 h 1592811"/>
              <a:gd name="connsiteX64" fmla="*/ 4382398 w 9662615"/>
              <a:gd name="connsiteY64" fmla="*/ 1534108 h 1592811"/>
              <a:gd name="connsiteX65" fmla="*/ 4221826 w 9662615"/>
              <a:gd name="connsiteY65" fmla="*/ 1500972 h 1592811"/>
              <a:gd name="connsiteX66" fmla="*/ 4096601 w 9662615"/>
              <a:gd name="connsiteY66" fmla="*/ 1521563 h 1592811"/>
              <a:gd name="connsiteX67" fmla="*/ 4002441 w 9662615"/>
              <a:gd name="connsiteY67" fmla="*/ 1528912 h 1592811"/>
              <a:gd name="connsiteX68" fmla="*/ 3833906 w 9662615"/>
              <a:gd name="connsiteY68" fmla="*/ 1516637 h 1592811"/>
              <a:gd name="connsiteX69" fmla="*/ 3763845 w 9662615"/>
              <a:gd name="connsiteY69" fmla="*/ 1501782 h 1592811"/>
              <a:gd name="connsiteX70" fmla="*/ 3641778 w 9662615"/>
              <a:gd name="connsiteY70" fmla="*/ 1505446 h 1592811"/>
              <a:gd name="connsiteX71" fmla="*/ 3565233 w 9662615"/>
              <a:gd name="connsiteY71" fmla="*/ 1515122 h 1592811"/>
              <a:gd name="connsiteX72" fmla="*/ 3560267 w 9662615"/>
              <a:gd name="connsiteY72" fmla="*/ 1516288 h 1592811"/>
              <a:gd name="connsiteX73" fmla="*/ 3540258 w 9662615"/>
              <a:gd name="connsiteY73" fmla="*/ 1516976 h 1592811"/>
              <a:gd name="connsiteX74" fmla="*/ 3534780 w 9662615"/>
              <a:gd name="connsiteY74" fmla="*/ 1522141 h 1592811"/>
              <a:gd name="connsiteX75" fmla="*/ 3504783 w 9662615"/>
              <a:gd name="connsiteY75" fmla="*/ 1526739 h 1592811"/>
              <a:gd name="connsiteX76" fmla="*/ 3430805 w 9662615"/>
              <a:gd name="connsiteY76" fmla="*/ 1542521 h 1592811"/>
              <a:gd name="connsiteX77" fmla="*/ 3292707 w 9662615"/>
              <a:gd name="connsiteY77" fmla="*/ 1520490 h 1592811"/>
              <a:gd name="connsiteX78" fmla="*/ 3187872 w 9662615"/>
              <a:gd name="connsiteY78" fmla="*/ 1519991 h 1592811"/>
              <a:gd name="connsiteX79" fmla="*/ 3148026 w 9662615"/>
              <a:gd name="connsiteY79" fmla="*/ 1524777 h 1592811"/>
              <a:gd name="connsiteX80" fmla="*/ 3092394 w 9662615"/>
              <a:gd name="connsiteY80" fmla="*/ 1528115 h 1592811"/>
              <a:gd name="connsiteX81" fmla="*/ 2994200 w 9662615"/>
              <a:gd name="connsiteY81" fmla="*/ 1537857 h 1592811"/>
              <a:gd name="connsiteX82" fmla="*/ 2862301 w 9662615"/>
              <a:gd name="connsiteY82" fmla="*/ 1544250 h 1592811"/>
              <a:gd name="connsiteX83" fmla="*/ 2766335 w 9662615"/>
              <a:gd name="connsiteY83" fmla="*/ 1527662 h 1592811"/>
              <a:gd name="connsiteX84" fmla="*/ 2757836 w 9662615"/>
              <a:gd name="connsiteY84" fmla="*/ 1531371 h 1592811"/>
              <a:gd name="connsiteX85" fmla="*/ 2691555 w 9662615"/>
              <a:gd name="connsiteY85" fmla="*/ 1530283 h 1592811"/>
              <a:gd name="connsiteX86" fmla="*/ 2491676 w 9662615"/>
              <a:gd name="connsiteY86" fmla="*/ 1500859 h 1592811"/>
              <a:gd name="connsiteX87" fmla="*/ 2378036 w 9662615"/>
              <a:gd name="connsiteY87" fmla="*/ 1520645 h 1592811"/>
              <a:gd name="connsiteX88" fmla="*/ 2284269 w 9662615"/>
              <a:gd name="connsiteY88" fmla="*/ 1503068 h 1592811"/>
              <a:gd name="connsiteX89" fmla="*/ 2207104 w 9662615"/>
              <a:gd name="connsiteY89" fmla="*/ 1508888 h 1592811"/>
              <a:gd name="connsiteX90" fmla="*/ 2149226 w 9662615"/>
              <a:gd name="connsiteY90" fmla="*/ 1523409 h 1592811"/>
              <a:gd name="connsiteX91" fmla="*/ 2084783 w 9662615"/>
              <a:gd name="connsiteY91" fmla="*/ 1524245 h 1592811"/>
              <a:gd name="connsiteX92" fmla="*/ 2070075 w 9662615"/>
              <a:gd name="connsiteY92" fmla="*/ 1511285 h 1592811"/>
              <a:gd name="connsiteX93" fmla="*/ 2001057 w 9662615"/>
              <a:gd name="connsiteY93" fmla="*/ 1516449 h 1592811"/>
              <a:gd name="connsiteX94" fmla="*/ 1896330 w 9662615"/>
              <a:gd name="connsiteY94" fmla="*/ 1525725 h 1592811"/>
              <a:gd name="connsiteX95" fmla="*/ 1835994 w 9662615"/>
              <a:gd name="connsiteY95" fmla="*/ 1527678 h 1592811"/>
              <a:gd name="connsiteX96" fmla="*/ 1671119 w 9662615"/>
              <a:gd name="connsiteY96" fmla="*/ 1536701 h 1592811"/>
              <a:gd name="connsiteX97" fmla="*/ 1601337 w 9662615"/>
              <a:gd name="connsiteY97" fmla="*/ 1548552 h 1592811"/>
              <a:gd name="connsiteX98" fmla="*/ 1407755 w 9662615"/>
              <a:gd name="connsiteY98" fmla="*/ 1571444 h 1592811"/>
              <a:gd name="connsiteX99" fmla="*/ 1291872 w 9662615"/>
              <a:gd name="connsiteY99" fmla="*/ 1579471 h 1592811"/>
              <a:gd name="connsiteX100" fmla="*/ 1249226 w 9662615"/>
              <a:gd name="connsiteY100" fmla="*/ 1583140 h 1592811"/>
              <a:gd name="connsiteX101" fmla="*/ 1181938 w 9662615"/>
              <a:gd name="connsiteY101" fmla="*/ 1592789 h 1592811"/>
              <a:gd name="connsiteX102" fmla="*/ 1091432 w 9662615"/>
              <a:gd name="connsiteY102" fmla="*/ 1571003 h 1592811"/>
              <a:gd name="connsiteX103" fmla="*/ 940355 w 9662615"/>
              <a:gd name="connsiteY103" fmla="*/ 1560638 h 1592811"/>
              <a:gd name="connsiteX104" fmla="*/ 868264 w 9662615"/>
              <a:gd name="connsiteY104" fmla="*/ 1566392 h 1592811"/>
              <a:gd name="connsiteX105" fmla="*/ 792765 w 9662615"/>
              <a:gd name="connsiteY105" fmla="*/ 1563102 h 1592811"/>
              <a:gd name="connsiteX106" fmla="*/ 653153 w 9662615"/>
              <a:gd name="connsiteY106" fmla="*/ 1563516 h 1592811"/>
              <a:gd name="connsiteX107" fmla="*/ 541933 w 9662615"/>
              <a:gd name="connsiteY107" fmla="*/ 1561051 h 1592811"/>
              <a:gd name="connsiteX108" fmla="*/ 472797 w 9662615"/>
              <a:gd name="connsiteY108" fmla="*/ 1568904 h 1592811"/>
              <a:gd name="connsiteX109" fmla="*/ 396059 w 9662615"/>
              <a:gd name="connsiteY109" fmla="*/ 1560970 h 1592811"/>
              <a:gd name="connsiteX110" fmla="*/ 336819 w 9662615"/>
              <a:gd name="connsiteY110" fmla="*/ 1560892 h 1592811"/>
              <a:gd name="connsiteX111" fmla="*/ 267163 w 9662615"/>
              <a:gd name="connsiteY111" fmla="*/ 1531913 h 1592811"/>
              <a:gd name="connsiteX112" fmla="*/ 196644 w 9662615"/>
              <a:gd name="connsiteY112" fmla="*/ 1524565 h 1592811"/>
              <a:gd name="connsiteX113" fmla="*/ 86819 w 9662615"/>
              <a:gd name="connsiteY113" fmla="*/ 1519517 h 1592811"/>
              <a:gd name="connsiteX114" fmla="*/ 53369 w 9662615"/>
              <a:gd name="connsiteY114" fmla="*/ 1516853 h 1592811"/>
              <a:gd name="connsiteX115" fmla="*/ 2359 w 9662615"/>
              <a:gd name="connsiteY115" fmla="*/ 1515247 h 1592811"/>
              <a:gd name="connsiteX116" fmla="*/ 0 w 9662615"/>
              <a:gd name="connsiteY116" fmla="*/ 1514932 h 1592811"/>
              <a:gd name="connsiteX117" fmla="*/ 0 w 9662615"/>
              <a:gd name="connsiteY117" fmla="*/ 0 h 1592811"/>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41778 w 9662615"/>
              <a:gd name="connsiteY70" fmla="*/ 1505446 h 1603018"/>
              <a:gd name="connsiteX71" fmla="*/ 3565233 w 9662615"/>
              <a:gd name="connsiteY71" fmla="*/ 1515122 h 1603018"/>
              <a:gd name="connsiteX72" fmla="*/ 3560267 w 9662615"/>
              <a:gd name="connsiteY72" fmla="*/ 1516288 h 1603018"/>
              <a:gd name="connsiteX73" fmla="*/ 3540258 w 9662615"/>
              <a:gd name="connsiteY73" fmla="*/ 1516976 h 1603018"/>
              <a:gd name="connsiteX74" fmla="*/ 3534780 w 9662615"/>
              <a:gd name="connsiteY74" fmla="*/ 1522141 h 1603018"/>
              <a:gd name="connsiteX75" fmla="*/ 3504783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491676 w 9662615"/>
              <a:gd name="connsiteY86" fmla="*/ 1500859 h 1603018"/>
              <a:gd name="connsiteX87" fmla="*/ 2378036 w 9662615"/>
              <a:gd name="connsiteY87" fmla="*/ 1520645 h 1603018"/>
              <a:gd name="connsiteX88" fmla="*/ 2284269 w 9662615"/>
              <a:gd name="connsiteY88" fmla="*/ 1503068 h 1603018"/>
              <a:gd name="connsiteX89" fmla="*/ 2207104 w 9662615"/>
              <a:gd name="connsiteY89" fmla="*/ 1508888 h 1603018"/>
              <a:gd name="connsiteX90" fmla="*/ 2149226 w 9662615"/>
              <a:gd name="connsiteY90" fmla="*/ 1523409 h 1603018"/>
              <a:gd name="connsiteX91" fmla="*/ 208478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601337 w 9662615"/>
              <a:gd name="connsiteY97" fmla="*/ 1548552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41778 w 9662615"/>
              <a:gd name="connsiteY70" fmla="*/ 1505446 h 1603018"/>
              <a:gd name="connsiteX71" fmla="*/ 3565233 w 9662615"/>
              <a:gd name="connsiteY71" fmla="*/ 1515122 h 1603018"/>
              <a:gd name="connsiteX72" fmla="*/ 3560267 w 9662615"/>
              <a:gd name="connsiteY72" fmla="*/ 1516288 h 1603018"/>
              <a:gd name="connsiteX73" fmla="*/ 3540258 w 9662615"/>
              <a:gd name="connsiteY73" fmla="*/ 1516976 h 1603018"/>
              <a:gd name="connsiteX74" fmla="*/ 3534780 w 9662615"/>
              <a:gd name="connsiteY74" fmla="*/ 1522141 h 1603018"/>
              <a:gd name="connsiteX75" fmla="*/ 3504783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491676 w 9662615"/>
              <a:gd name="connsiteY86" fmla="*/ 1500859 h 1603018"/>
              <a:gd name="connsiteX87" fmla="*/ 2378036 w 9662615"/>
              <a:gd name="connsiteY87" fmla="*/ 1520645 h 1603018"/>
              <a:gd name="connsiteX88" fmla="*/ 2284269 w 9662615"/>
              <a:gd name="connsiteY88" fmla="*/ 1503068 h 1603018"/>
              <a:gd name="connsiteX89" fmla="*/ 2207104 w 9662615"/>
              <a:gd name="connsiteY89" fmla="*/ 1508888 h 1603018"/>
              <a:gd name="connsiteX90" fmla="*/ 2149226 w 9662615"/>
              <a:gd name="connsiteY90" fmla="*/ 1523409 h 1603018"/>
              <a:gd name="connsiteX91" fmla="*/ 208478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41778 w 9662615"/>
              <a:gd name="connsiteY70" fmla="*/ 1505446 h 1603018"/>
              <a:gd name="connsiteX71" fmla="*/ 3565233 w 9662615"/>
              <a:gd name="connsiteY71" fmla="*/ 1515122 h 1603018"/>
              <a:gd name="connsiteX72" fmla="*/ 3560267 w 9662615"/>
              <a:gd name="connsiteY72" fmla="*/ 1516288 h 1603018"/>
              <a:gd name="connsiteX73" fmla="*/ 3540258 w 9662615"/>
              <a:gd name="connsiteY73" fmla="*/ 1516976 h 1603018"/>
              <a:gd name="connsiteX74" fmla="*/ 3534780 w 9662615"/>
              <a:gd name="connsiteY74" fmla="*/ 1522141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491676 w 9662615"/>
              <a:gd name="connsiteY86" fmla="*/ 1500859 h 1603018"/>
              <a:gd name="connsiteX87" fmla="*/ 2378036 w 9662615"/>
              <a:gd name="connsiteY87" fmla="*/ 1520645 h 1603018"/>
              <a:gd name="connsiteX88" fmla="*/ 2284269 w 9662615"/>
              <a:gd name="connsiteY88" fmla="*/ 1503068 h 1603018"/>
              <a:gd name="connsiteX89" fmla="*/ 2207104 w 9662615"/>
              <a:gd name="connsiteY89" fmla="*/ 1508888 h 1603018"/>
              <a:gd name="connsiteX90" fmla="*/ 2149226 w 9662615"/>
              <a:gd name="connsiteY90" fmla="*/ 1523409 h 1603018"/>
              <a:gd name="connsiteX91" fmla="*/ 208478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41778 w 9662615"/>
              <a:gd name="connsiteY70" fmla="*/ 1505446 h 1603018"/>
              <a:gd name="connsiteX71" fmla="*/ 3565233 w 9662615"/>
              <a:gd name="connsiteY71" fmla="*/ 1515122 h 1603018"/>
              <a:gd name="connsiteX72" fmla="*/ 3560267 w 9662615"/>
              <a:gd name="connsiteY72" fmla="*/ 1516288 h 1603018"/>
              <a:gd name="connsiteX73" fmla="*/ 3540258 w 9662615"/>
              <a:gd name="connsiteY73" fmla="*/ 1516976 h 1603018"/>
              <a:gd name="connsiteX74" fmla="*/ 3522853 w 9662615"/>
              <a:gd name="connsiteY74" fmla="*/ 1538044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491676 w 9662615"/>
              <a:gd name="connsiteY86" fmla="*/ 1500859 h 1603018"/>
              <a:gd name="connsiteX87" fmla="*/ 2378036 w 9662615"/>
              <a:gd name="connsiteY87" fmla="*/ 1520645 h 1603018"/>
              <a:gd name="connsiteX88" fmla="*/ 2284269 w 9662615"/>
              <a:gd name="connsiteY88" fmla="*/ 1503068 h 1603018"/>
              <a:gd name="connsiteX89" fmla="*/ 2207104 w 9662615"/>
              <a:gd name="connsiteY89" fmla="*/ 1508888 h 1603018"/>
              <a:gd name="connsiteX90" fmla="*/ 2149226 w 9662615"/>
              <a:gd name="connsiteY90" fmla="*/ 1523409 h 1603018"/>
              <a:gd name="connsiteX91" fmla="*/ 208478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41778 w 9662615"/>
              <a:gd name="connsiteY70" fmla="*/ 1505446 h 1603018"/>
              <a:gd name="connsiteX71" fmla="*/ 3612941 w 9662615"/>
              <a:gd name="connsiteY71" fmla="*/ 1411755 h 1603018"/>
              <a:gd name="connsiteX72" fmla="*/ 3560267 w 9662615"/>
              <a:gd name="connsiteY72" fmla="*/ 1516288 h 1603018"/>
              <a:gd name="connsiteX73" fmla="*/ 3540258 w 9662615"/>
              <a:gd name="connsiteY73" fmla="*/ 1516976 h 1603018"/>
              <a:gd name="connsiteX74" fmla="*/ 3522853 w 9662615"/>
              <a:gd name="connsiteY74" fmla="*/ 1538044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491676 w 9662615"/>
              <a:gd name="connsiteY86" fmla="*/ 1500859 h 1603018"/>
              <a:gd name="connsiteX87" fmla="*/ 2378036 w 9662615"/>
              <a:gd name="connsiteY87" fmla="*/ 1520645 h 1603018"/>
              <a:gd name="connsiteX88" fmla="*/ 2284269 w 9662615"/>
              <a:gd name="connsiteY88" fmla="*/ 1503068 h 1603018"/>
              <a:gd name="connsiteX89" fmla="*/ 2207104 w 9662615"/>
              <a:gd name="connsiteY89" fmla="*/ 1508888 h 1603018"/>
              <a:gd name="connsiteX90" fmla="*/ 2149226 w 9662615"/>
              <a:gd name="connsiteY90" fmla="*/ 1523409 h 1603018"/>
              <a:gd name="connsiteX91" fmla="*/ 208478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41778 w 9662615"/>
              <a:gd name="connsiteY70" fmla="*/ 1505446 h 1603018"/>
              <a:gd name="connsiteX71" fmla="*/ 3612941 w 9662615"/>
              <a:gd name="connsiteY71" fmla="*/ 1411755 h 1603018"/>
              <a:gd name="connsiteX72" fmla="*/ 3576170 w 9662615"/>
              <a:gd name="connsiteY72" fmla="*/ 1516288 h 1603018"/>
              <a:gd name="connsiteX73" fmla="*/ 3540258 w 9662615"/>
              <a:gd name="connsiteY73" fmla="*/ 1516976 h 1603018"/>
              <a:gd name="connsiteX74" fmla="*/ 3522853 w 9662615"/>
              <a:gd name="connsiteY74" fmla="*/ 1538044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491676 w 9662615"/>
              <a:gd name="connsiteY86" fmla="*/ 1500859 h 1603018"/>
              <a:gd name="connsiteX87" fmla="*/ 2378036 w 9662615"/>
              <a:gd name="connsiteY87" fmla="*/ 1520645 h 1603018"/>
              <a:gd name="connsiteX88" fmla="*/ 2284269 w 9662615"/>
              <a:gd name="connsiteY88" fmla="*/ 1503068 h 1603018"/>
              <a:gd name="connsiteX89" fmla="*/ 2207104 w 9662615"/>
              <a:gd name="connsiteY89" fmla="*/ 1508888 h 1603018"/>
              <a:gd name="connsiteX90" fmla="*/ 2149226 w 9662615"/>
              <a:gd name="connsiteY90" fmla="*/ 1523409 h 1603018"/>
              <a:gd name="connsiteX91" fmla="*/ 208478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73583 w 9662615"/>
              <a:gd name="connsiteY70" fmla="*/ 1501471 h 1603018"/>
              <a:gd name="connsiteX71" fmla="*/ 3612941 w 9662615"/>
              <a:gd name="connsiteY71" fmla="*/ 1411755 h 1603018"/>
              <a:gd name="connsiteX72" fmla="*/ 3576170 w 9662615"/>
              <a:gd name="connsiteY72" fmla="*/ 1516288 h 1603018"/>
              <a:gd name="connsiteX73" fmla="*/ 3540258 w 9662615"/>
              <a:gd name="connsiteY73" fmla="*/ 1516976 h 1603018"/>
              <a:gd name="connsiteX74" fmla="*/ 3522853 w 9662615"/>
              <a:gd name="connsiteY74" fmla="*/ 1538044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491676 w 9662615"/>
              <a:gd name="connsiteY86" fmla="*/ 1500859 h 1603018"/>
              <a:gd name="connsiteX87" fmla="*/ 2378036 w 9662615"/>
              <a:gd name="connsiteY87" fmla="*/ 1520645 h 1603018"/>
              <a:gd name="connsiteX88" fmla="*/ 2284269 w 9662615"/>
              <a:gd name="connsiteY88" fmla="*/ 1503068 h 1603018"/>
              <a:gd name="connsiteX89" fmla="*/ 2207104 w 9662615"/>
              <a:gd name="connsiteY89" fmla="*/ 1508888 h 1603018"/>
              <a:gd name="connsiteX90" fmla="*/ 2149226 w 9662615"/>
              <a:gd name="connsiteY90" fmla="*/ 1523409 h 1603018"/>
              <a:gd name="connsiteX91" fmla="*/ 208478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73583 w 9662615"/>
              <a:gd name="connsiteY70" fmla="*/ 1501471 h 1603018"/>
              <a:gd name="connsiteX71" fmla="*/ 3640771 w 9662615"/>
              <a:gd name="connsiteY71" fmla="*/ 1531025 h 1603018"/>
              <a:gd name="connsiteX72" fmla="*/ 3576170 w 9662615"/>
              <a:gd name="connsiteY72" fmla="*/ 1516288 h 1603018"/>
              <a:gd name="connsiteX73" fmla="*/ 3540258 w 9662615"/>
              <a:gd name="connsiteY73" fmla="*/ 1516976 h 1603018"/>
              <a:gd name="connsiteX74" fmla="*/ 3522853 w 9662615"/>
              <a:gd name="connsiteY74" fmla="*/ 1538044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491676 w 9662615"/>
              <a:gd name="connsiteY86" fmla="*/ 1500859 h 1603018"/>
              <a:gd name="connsiteX87" fmla="*/ 2378036 w 9662615"/>
              <a:gd name="connsiteY87" fmla="*/ 1520645 h 1603018"/>
              <a:gd name="connsiteX88" fmla="*/ 2284269 w 9662615"/>
              <a:gd name="connsiteY88" fmla="*/ 1503068 h 1603018"/>
              <a:gd name="connsiteX89" fmla="*/ 2207104 w 9662615"/>
              <a:gd name="connsiteY89" fmla="*/ 1508888 h 1603018"/>
              <a:gd name="connsiteX90" fmla="*/ 2149226 w 9662615"/>
              <a:gd name="connsiteY90" fmla="*/ 1523409 h 1603018"/>
              <a:gd name="connsiteX91" fmla="*/ 208478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73583 w 9662615"/>
              <a:gd name="connsiteY70" fmla="*/ 1501471 h 1603018"/>
              <a:gd name="connsiteX71" fmla="*/ 3640771 w 9662615"/>
              <a:gd name="connsiteY71" fmla="*/ 1531025 h 1603018"/>
              <a:gd name="connsiteX72" fmla="*/ 3576170 w 9662615"/>
              <a:gd name="connsiteY72" fmla="*/ 1516288 h 1603018"/>
              <a:gd name="connsiteX73" fmla="*/ 3540258 w 9662615"/>
              <a:gd name="connsiteY73" fmla="*/ 1516976 h 1603018"/>
              <a:gd name="connsiteX74" fmla="*/ 3522853 w 9662615"/>
              <a:gd name="connsiteY74" fmla="*/ 1538044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539383 w 9662615"/>
              <a:gd name="connsiteY86" fmla="*/ 1504835 h 1603018"/>
              <a:gd name="connsiteX87" fmla="*/ 2378036 w 9662615"/>
              <a:gd name="connsiteY87" fmla="*/ 1520645 h 1603018"/>
              <a:gd name="connsiteX88" fmla="*/ 2284269 w 9662615"/>
              <a:gd name="connsiteY88" fmla="*/ 1503068 h 1603018"/>
              <a:gd name="connsiteX89" fmla="*/ 2207104 w 9662615"/>
              <a:gd name="connsiteY89" fmla="*/ 1508888 h 1603018"/>
              <a:gd name="connsiteX90" fmla="*/ 2149226 w 9662615"/>
              <a:gd name="connsiteY90" fmla="*/ 1523409 h 1603018"/>
              <a:gd name="connsiteX91" fmla="*/ 208478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73583 w 9662615"/>
              <a:gd name="connsiteY70" fmla="*/ 1501471 h 1603018"/>
              <a:gd name="connsiteX71" fmla="*/ 3640771 w 9662615"/>
              <a:gd name="connsiteY71" fmla="*/ 1531025 h 1603018"/>
              <a:gd name="connsiteX72" fmla="*/ 3576170 w 9662615"/>
              <a:gd name="connsiteY72" fmla="*/ 1516288 h 1603018"/>
              <a:gd name="connsiteX73" fmla="*/ 3540258 w 9662615"/>
              <a:gd name="connsiteY73" fmla="*/ 1516976 h 1603018"/>
              <a:gd name="connsiteX74" fmla="*/ 3522853 w 9662615"/>
              <a:gd name="connsiteY74" fmla="*/ 1538044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539383 w 9662615"/>
              <a:gd name="connsiteY86" fmla="*/ 1504835 h 1603018"/>
              <a:gd name="connsiteX87" fmla="*/ 2378036 w 9662615"/>
              <a:gd name="connsiteY87" fmla="*/ 1520645 h 1603018"/>
              <a:gd name="connsiteX88" fmla="*/ 2320049 w 9662615"/>
              <a:gd name="connsiteY88" fmla="*/ 1511019 h 1603018"/>
              <a:gd name="connsiteX89" fmla="*/ 2207104 w 9662615"/>
              <a:gd name="connsiteY89" fmla="*/ 1508888 h 1603018"/>
              <a:gd name="connsiteX90" fmla="*/ 2149226 w 9662615"/>
              <a:gd name="connsiteY90" fmla="*/ 1523409 h 1603018"/>
              <a:gd name="connsiteX91" fmla="*/ 208478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73583 w 9662615"/>
              <a:gd name="connsiteY70" fmla="*/ 1501471 h 1603018"/>
              <a:gd name="connsiteX71" fmla="*/ 3640771 w 9662615"/>
              <a:gd name="connsiteY71" fmla="*/ 1531025 h 1603018"/>
              <a:gd name="connsiteX72" fmla="*/ 3576170 w 9662615"/>
              <a:gd name="connsiteY72" fmla="*/ 1516288 h 1603018"/>
              <a:gd name="connsiteX73" fmla="*/ 3540258 w 9662615"/>
              <a:gd name="connsiteY73" fmla="*/ 1516976 h 1603018"/>
              <a:gd name="connsiteX74" fmla="*/ 3522853 w 9662615"/>
              <a:gd name="connsiteY74" fmla="*/ 1538044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539383 w 9662615"/>
              <a:gd name="connsiteY86" fmla="*/ 1504835 h 1603018"/>
              <a:gd name="connsiteX87" fmla="*/ 2378036 w 9662615"/>
              <a:gd name="connsiteY87" fmla="*/ 1520645 h 1603018"/>
              <a:gd name="connsiteX88" fmla="*/ 2320049 w 9662615"/>
              <a:gd name="connsiteY88" fmla="*/ 1511019 h 1603018"/>
              <a:gd name="connsiteX89" fmla="*/ 2238909 w 9662615"/>
              <a:gd name="connsiteY89" fmla="*/ 1508888 h 1603018"/>
              <a:gd name="connsiteX90" fmla="*/ 2149226 w 9662615"/>
              <a:gd name="connsiteY90" fmla="*/ 1523409 h 1603018"/>
              <a:gd name="connsiteX91" fmla="*/ 208478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73583 w 9662615"/>
              <a:gd name="connsiteY70" fmla="*/ 1501471 h 1603018"/>
              <a:gd name="connsiteX71" fmla="*/ 3640771 w 9662615"/>
              <a:gd name="connsiteY71" fmla="*/ 1531025 h 1603018"/>
              <a:gd name="connsiteX72" fmla="*/ 3576170 w 9662615"/>
              <a:gd name="connsiteY72" fmla="*/ 1516288 h 1603018"/>
              <a:gd name="connsiteX73" fmla="*/ 3540258 w 9662615"/>
              <a:gd name="connsiteY73" fmla="*/ 1516976 h 1603018"/>
              <a:gd name="connsiteX74" fmla="*/ 3522853 w 9662615"/>
              <a:gd name="connsiteY74" fmla="*/ 1538044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539383 w 9662615"/>
              <a:gd name="connsiteY86" fmla="*/ 1504835 h 1603018"/>
              <a:gd name="connsiteX87" fmla="*/ 2378036 w 9662615"/>
              <a:gd name="connsiteY87" fmla="*/ 1520645 h 1603018"/>
              <a:gd name="connsiteX88" fmla="*/ 2320049 w 9662615"/>
              <a:gd name="connsiteY88" fmla="*/ 1511019 h 1603018"/>
              <a:gd name="connsiteX89" fmla="*/ 2238909 w 9662615"/>
              <a:gd name="connsiteY89" fmla="*/ 1508888 h 1603018"/>
              <a:gd name="connsiteX90" fmla="*/ 2181031 w 9662615"/>
              <a:gd name="connsiteY90" fmla="*/ 1531361 h 1603018"/>
              <a:gd name="connsiteX91" fmla="*/ 208478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73583 w 9662615"/>
              <a:gd name="connsiteY70" fmla="*/ 1501471 h 1603018"/>
              <a:gd name="connsiteX71" fmla="*/ 3640771 w 9662615"/>
              <a:gd name="connsiteY71" fmla="*/ 1531025 h 1603018"/>
              <a:gd name="connsiteX72" fmla="*/ 3576170 w 9662615"/>
              <a:gd name="connsiteY72" fmla="*/ 1516288 h 1603018"/>
              <a:gd name="connsiteX73" fmla="*/ 3540258 w 9662615"/>
              <a:gd name="connsiteY73" fmla="*/ 1516976 h 1603018"/>
              <a:gd name="connsiteX74" fmla="*/ 3522853 w 9662615"/>
              <a:gd name="connsiteY74" fmla="*/ 1538044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539383 w 9662615"/>
              <a:gd name="connsiteY86" fmla="*/ 1504835 h 1603018"/>
              <a:gd name="connsiteX87" fmla="*/ 2378036 w 9662615"/>
              <a:gd name="connsiteY87" fmla="*/ 1520645 h 1603018"/>
              <a:gd name="connsiteX88" fmla="*/ 2320049 w 9662615"/>
              <a:gd name="connsiteY88" fmla="*/ 1511019 h 1603018"/>
              <a:gd name="connsiteX89" fmla="*/ 2238909 w 9662615"/>
              <a:gd name="connsiteY89" fmla="*/ 1508888 h 1603018"/>
              <a:gd name="connsiteX90" fmla="*/ 2181031 w 9662615"/>
              <a:gd name="connsiteY90" fmla="*/ 1531361 h 1603018"/>
              <a:gd name="connsiteX91" fmla="*/ 2112613 w 9662615"/>
              <a:gd name="connsiteY91" fmla="*/ 1524245 h 1603018"/>
              <a:gd name="connsiteX92" fmla="*/ 2070075 w 9662615"/>
              <a:gd name="connsiteY92" fmla="*/ 1511285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73583 w 9662615"/>
              <a:gd name="connsiteY70" fmla="*/ 1501471 h 1603018"/>
              <a:gd name="connsiteX71" fmla="*/ 3640771 w 9662615"/>
              <a:gd name="connsiteY71" fmla="*/ 1531025 h 1603018"/>
              <a:gd name="connsiteX72" fmla="*/ 3576170 w 9662615"/>
              <a:gd name="connsiteY72" fmla="*/ 1516288 h 1603018"/>
              <a:gd name="connsiteX73" fmla="*/ 3540258 w 9662615"/>
              <a:gd name="connsiteY73" fmla="*/ 1516976 h 1603018"/>
              <a:gd name="connsiteX74" fmla="*/ 3522853 w 9662615"/>
              <a:gd name="connsiteY74" fmla="*/ 1538044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539383 w 9662615"/>
              <a:gd name="connsiteY86" fmla="*/ 1504835 h 1603018"/>
              <a:gd name="connsiteX87" fmla="*/ 2378036 w 9662615"/>
              <a:gd name="connsiteY87" fmla="*/ 1520645 h 1603018"/>
              <a:gd name="connsiteX88" fmla="*/ 2320049 w 9662615"/>
              <a:gd name="connsiteY88" fmla="*/ 1511019 h 1603018"/>
              <a:gd name="connsiteX89" fmla="*/ 2238909 w 9662615"/>
              <a:gd name="connsiteY89" fmla="*/ 1508888 h 1603018"/>
              <a:gd name="connsiteX90" fmla="*/ 2181031 w 9662615"/>
              <a:gd name="connsiteY90" fmla="*/ 1531361 h 1603018"/>
              <a:gd name="connsiteX91" fmla="*/ 2112613 w 9662615"/>
              <a:gd name="connsiteY91" fmla="*/ 1524245 h 1603018"/>
              <a:gd name="connsiteX92" fmla="*/ 2046221 w 9662615"/>
              <a:gd name="connsiteY92" fmla="*/ 1523212 h 1603018"/>
              <a:gd name="connsiteX93" fmla="*/ 2001057 w 9662615"/>
              <a:gd name="connsiteY93" fmla="*/ 1516449 h 1603018"/>
              <a:gd name="connsiteX94" fmla="*/ 1896330 w 9662615"/>
              <a:gd name="connsiteY94" fmla="*/ 1525725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 name="connsiteX0" fmla="*/ 0 w 9662615"/>
              <a:gd name="connsiteY0" fmla="*/ 0 h 1603018"/>
              <a:gd name="connsiteX1" fmla="*/ 9662615 w 9662615"/>
              <a:gd name="connsiteY1" fmla="*/ 0 h 1603018"/>
              <a:gd name="connsiteX2" fmla="*/ 9662615 w 9662615"/>
              <a:gd name="connsiteY2" fmla="*/ 1280346 h 1603018"/>
              <a:gd name="connsiteX3" fmla="*/ 9551077 w 9662615"/>
              <a:gd name="connsiteY3" fmla="*/ 1292033 h 1603018"/>
              <a:gd name="connsiteX4" fmla="*/ 9469546 w 9662615"/>
              <a:gd name="connsiteY4" fmla="*/ 1289837 h 1603018"/>
              <a:gd name="connsiteX5" fmla="*/ 9326260 w 9662615"/>
              <a:gd name="connsiteY5" fmla="*/ 1277155 h 1603018"/>
              <a:gd name="connsiteX6" fmla="*/ 9144767 w 9662615"/>
              <a:gd name="connsiteY6" fmla="*/ 1264120 h 1603018"/>
              <a:gd name="connsiteX7" fmla="*/ 8976400 w 9662615"/>
              <a:gd name="connsiteY7" fmla="*/ 1326661 h 1603018"/>
              <a:gd name="connsiteX8" fmla="*/ 8828711 w 9662615"/>
              <a:gd name="connsiteY8" fmla="*/ 1346394 h 1603018"/>
              <a:gd name="connsiteX9" fmla="*/ 8695953 w 9662615"/>
              <a:gd name="connsiteY9" fmla="*/ 1346784 h 1603018"/>
              <a:gd name="connsiteX10" fmla="*/ 8652191 w 9662615"/>
              <a:gd name="connsiteY10" fmla="*/ 1345903 h 1603018"/>
              <a:gd name="connsiteX11" fmla="*/ 8591582 w 9662615"/>
              <a:gd name="connsiteY11" fmla="*/ 1341666 h 1603018"/>
              <a:gd name="connsiteX12" fmla="*/ 8537336 w 9662615"/>
              <a:gd name="connsiteY12" fmla="*/ 1341684 h 1603018"/>
              <a:gd name="connsiteX13" fmla="*/ 8416849 w 9662615"/>
              <a:gd name="connsiteY13" fmla="*/ 1367085 h 1603018"/>
              <a:gd name="connsiteX14" fmla="*/ 8278355 w 9662615"/>
              <a:gd name="connsiteY14" fmla="*/ 1386569 h 1603018"/>
              <a:gd name="connsiteX15" fmla="*/ 8197961 w 9662615"/>
              <a:gd name="connsiteY15" fmla="*/ 1392804 h 1603018"/>
              <a:gd name="connsiteX16" fmla="*/ 8171196 w 9662615"/>
              <a:gd name="connsiteY16" fmla="*/ 1397216 h 1603018"/>
              <a:gd name="connsiteX17" fmla="*/ 8087910 w 9662615"/>
              <a:gd name="connsiteY17" fmla="*/ 1386449 h 1603018"/>
              <a:gd name="connsiteX18" fmla="*/ 7974579 w 9662615"/>
              <a:gd name="connsiteY18" fmla="*/ 1383439 h 1603018"/>
              <a:gd name="connsiteX19" fmla="*/ 7768351 w 9662615"/>
              <a:gd name="connsiteY19" fmla="*/ 1395051 h 1603018"/>
              <a:gd name="connsiteX20" fmla="*/ 7635985 w 9662615"/>
              <a:gd name="connsiteY20" fmla="*/ 1386363 h 1603018"/>
              <a:gd name="connsiteX21" fmla="*/ 7466069 w 9662615"/>
              <a:gd name="connsiteY21" fmla="*/ 1377654 h 1603018"/>
              <a:gd name="connsiteX22" fmla="*/ 7355642 w 9662615"/>
              <a:gd name="connsiteY22" fmla="*/ 1407761 h 1603018"/>
              <a:gd name="connsiteX23" fmla="*/ 7215220 w 9662615"/>
              <a:gd name="connsiteY23" fmla="*/ 1397856 h 1603018"/>
              <a:gd name="connsiteX24" fmla="*/ 7082147 w 9662615"/>
              <a:gd name="connsiteY24" fmla="*/ 1406113 h 1603018"/>
              <a:gd name="connsiteX25" fmla="*/ 6987129 w 9662615"/>
              <a:gd name="connsiteY25" fmla="*/ 1404834 h 1603018"/>
              <a:gd name="connsiteX26" fmla="*/ 6907567 w 9662615"/>
              <a:gd name="connsiteY26" fmla="*/ 1419149 h 1603018"/>
              <a:gd name="connsiteX27" fmla="*/ 6748428 w 9662615"/>
              <a:gd name="connsiteY27" fmla="*/ 1420308 h 1603018"/>
              <a:gd name="connsiteX28" fmla="*/ 6654257 w 9662615"/>
              <a:gd name="connsiteY28" fmla="*/ 1424143 h 1603018"/>
              <a:gd name="connsiteX29" fmla="*/ 6620123 w 9662615"/>
              <a:gd name="connsiteY29" fmla="*/ 1430535 h 1603018"/>
              <a:gd name="connsiteX30" fmla="*/ 6571355 w 9662615"/>
              <a:gd name="connsiteY30" fmla="*/ 1436144 h 1603018"/>
              <a:gd name="connsiteX31" fmla="*/ 6486557 w 9662615"/>
              <a:gd name="connsiteY31" fmla="*/ 1449861 h 1603018"/>
              <a:gd name="connsiteX32" fmla="*/ 6370419 w 9662615"/>
              <a:gd name="connsiteY32" fmla="*/ 1461649 h 1603018"/>
              <a:gd name="connsiteX33" fmla="*/ 6278839 w 9662615"/>
              <a:gd name="connsiteY33" fmla="*/ 1449160 h 1603018"/>
              <a:gd name="connsiteX34" fmla="*/ 6272455 w 9662615"/>
              <a:gd name="connsiteY34" fmla="*/ 1453191 h 1603018"/>
              <a:gd name="connsiteX35" fmla="*/ 6212659 w 9662615"/>
              <a:gd name="connsiteY35" fmla="*/ 1454850 h 1603018"/>
              <a:gd name="connsiteX36" fmla="*/ 6069317 w 9662615"/>
              <a:gd name="connsiteY36" fmla="*/ 1445838 h 1603018"/>
              <a:gd name="connsiteX37" fmla="*/ 5878477 w 9662615"/>
              <a:gd name="connsiteY37" fmla="*/ 1439180 h 1603018"/>
              <a:gd name="connsiteX38" fmla="*/ 5838387 w 9662615"/>
              <a:gd name="connsiteY38" fmla="*/ 1444679 h 1603018"/>
              <a:gd name="connsiteX39" fmla="*/ 5771136 w 9662615"/>
              <a:gd name="connsiteY39" fmla="*/ 1453639 h 1603018"/>
              <a:gd name="connsiteX40" fmla="*/ 5724081 w 9662615"/>
              <a:gd name="connsiteY40" fmla="*/ 1470431 h 1603018"/>
              <a:gd name="connsiteX41" fmla="*/ 5666577 w 9662615"/>
              <a:gd name="connsiteY41" fmla="*/ 1473921 h 1603018"/>
              <a:gd name="connsiteX42" fmla="*/ 5649068 w 9662615"/>
              <a:gd name="connsiteY42" fmla="*/ 1461676 h 1603018"/>
              <a:gd name="connsiteX43" fmla="*/ 5588902 w 9662615"/>
              <a:gd name="connsiteY43" fmla="*/ 1469647 h 1603018"/>
              <a:gd name="connsiteX44" fmla="*/ 5498090 w 9662615"/>
              <a:gd name="connsiteY44" fmla="*/ 1483173 h 1603018"/>
              <a:gd name="connsiteX45" fmla="*/ 5444641 w 9662615"/>
              <a:gd name="connsiteY45" fmla="*/ 1487602 h 1603018"/>
              <a:gd name="connsiteX46" fmla="*/ 5299812 w 9662615"/>
              <a:gd name="connsiteY46" fmla="*/ 1503362 h 1603018"/>
              <a:gd name="connsiteX47" fmla="*/ 5245752 w 9662615"/>
              <a:gd name="connsiteY47" fmla="*/ 1520612 h 1603018"/>
              <a:gd name="connsiteX48" fmla="*/ 5177807 w 9662615"/>
              <a:gd name="connsiteY48" fmla="*/ 1526802 h 1603018"/>
              <a:gd name="connsiteX49" fmla="*/ 5113910 w 9662615"/>
              <a:gd name="connsiteY49" fmla="*/ 1533205 h 1603018"/>
              <a:gd name="connsiteX50" fmla="*/ 5059484 w 9662615"/>
              <a:gd name="connsiteY50" fmla="*/ 1546802 h 1603018"/>
              <a:gd name="connsiteX51" fmla="*/ 5038524 w 9662615"/>
              <a:gd name="connsiteY51" fmla="*/ 1545675 h 1603018"/>
              <a:gd name="connsiteX52" fmla="*/ 5026564 w 9662615"/>
              <a:gd name="connsiteY52" fmla="*/ 1545376 h 1603018"/>
              <a:gd name="connsiteX53" fmla="*/ 4969433 w 9662615"/>
              <a:gd name="connsiteY53" fmla="*/ 1550865 h 1603018"/>
              <a:gd name="connsiteX54" fmla="*/ 4871726 w 9662615"/>
              <a:gd name="connsiteY54" fmla="*/ 1570584 h 1603018"/>
              <a:gd name="connsiteX55" fmla="*/ 4843267 w 9662615"/>
              <a:gd name="connsiteY55" fmla="*/ 1561459 h 1603018"/>
              <a:gd name="connsiteX56" fmla="*/ 4821058 w 9662615"/>
              <a:gd name="connsiteY56" fmla="*/ 1553078 h 1603018"/>
              <a:gd name="connsiteX57" fmla="*/ 4791466 w 9662615"/>
              <a:gd name="connsiteY57" fmla="*/ 1561324 h 1603018"/>
              <a:gd name="connsiteX58" fmla="*/ 4784247 w 9662615"/>
              <a:gd name="connsiteY58" fmla="*/ 1562342 h 1603018"/>
              <a:gd name="connsiteX59" fmla="*/ 4739309 w 9662615"/>
              <a:gd name="connsiteY59" fmla="*/ 1553948 h 1603018"/>
              <a:gd name="connsiteX60" fmla="*/ 4697562 w 9662615"/>
              <a:gd name="connsiteY60" fmla="*/ 1551206 h 1603018"/>
              <a:gd name="connsiteX61" fmla="*/ 4650737 w 9662615"/>
              <a:gd name="connsiteY61" fmla="*/ 1537381 h 1603018"/>
              <a:gd name="connsiteX62" fmla="*/ 4583150 w 9662615"/>
              <a:gd name="connsiteY62" fmla="*/ 1529064 h 1603018"/>
              <a:gd name="connsiteX63" fmla="*/ 4521734 w 9662615"/>
              <a:gd name="connsiteY63" fmla="*/ 1529359 h 1603018"/>
              <a:gd name="connsiteX64" fmla="*/ 4382398 w 9662615"/>
              <a:gd name="connsiteY64" fmla="*/ 1534108 h 1603018"/>
              <a:gd name="connsiteX65" fmla="*/ 4221826 w 9662615"/>
              <a:gd name="connsiteY65" fmla="*/ 1500972 h 1603018"/>
              <a:gd name="connsiteX66" fmla="*/ 4096601 w 9662615"/>
              <a:gd name="connsiteY66" fmla="*/ 1521563 h 1603018"/>
              <a:gd name="connsiteX67" fmla="*/ 4002441 w 9662615"/>
              <a:gd name="connsiteY67" fmla="*/ 1528912 h 1603018"/>
              <a:gd name="connsiteX68" fmla="*/ 3833906 w 9662615"/>
              <a:gd name="connsiteY68" fmla="*/ 1516637 h 1603018"/>
              <a:gd name="connsiteX69" fmla="*/ 3763845 w 9662615"/>
              <a:gd name="connsiteY69" fmla="*/ 1501782 h 1603018"/>
              <a:gd name="connsiteX70" fmla="*/ 3673583 w 9662615"/>
              <a:gd name="connsiteY70" fmla="*/ 1501471 h 1603018"/>
              <a:gd name="connsiteX71" fmla="*/ 3640771 w 9662615"/>
              <a:gd name="connsiteY71" fmla="*/ 1531025 h 1603018"/>
              <a:gd name="connsiteX72" fmla="*/ 3576170 w 9662615"/>
              <a:gd name="connsiteY72" fmla="*/ 1516288 h 1603018"/>
              <a:gd name="connsiteX73" fmla="*/ 3540258 w 9662615"/>
              <a:gd name="connsiteY73" fmla="*/ 1516976 h 1603018"/>
              <a:gd name="connsiteX74" fmla="*/ 3522853 w 9662615"/>
              <a:gd name="connsiteY74" fmla="*/ 1538044 h 1603018"/>
              <a:gd name="connsiteX75" fmla="*/ 3480929 w 9662615"/>
              <a:gd name="connsiteY75" fmla="*/ 1526739 h 1603018"/>
              <a:gd name="connsiteX76" fmla="*/ 3430805 w 9662615"/>
              <a:gd name="connsiteY76" fmla="*/ 1542521 h 1603018"/>
              <a:gd name="connsiteX77" fmla="*/ 3292707 w 9662615"/>
              <a:gd name="connsiteY77" fmla="*/ 1520490 h 1603018"/>
              <a:gd name="connsiteX78" fmla="*/ 3187872 w 9662615"/>
              <a:gd name="connsiteY78" fmla="*/ 1519991 h 1603018"/>
              <a:gd name="connsiteX79" fmla="*/ 3148026 w 9662615"/>
              <a:gd name="connsiteY79" fmla="*/ 1524777 h 1603018"/>
              <a:gd name="connsiteX80" fmla="*/ 3092394 w 9662615"/>
              <a:gd name="connsiteY80" fmla="*/ 1528115 h 1603018"/>
              <a:gd name="connsiteX81" fmla="*/ 2994200 w 9662615"/>
              <a:gd name="connsiteY81" fmla="*/ 1537857 h 1603018"/>
              <a:gd name="connsiteX82" fmla="*/ 2862301 w 9662615"/>
              <a:gd name="connsiteY82" fmla="*/ 1544250 h 1603018"/>
              <a:gd name="connsiteX83" fmla="*/ 2766335 w 9662615"/>
              <a:gd name="connsiteY83" fmla="*/ 1527662 h 1603018"/>
              <a:gd name="connsiteX84" fmla="*/ 2757836 w 9662615"/>
              <a:gd name="connsiteY84" fmla="*/ 1531371 h 1603018"/>
              <a:gd name="connsiteX85" fmla="*/ 2691555 w 9662615"/>
              <a:gd name="connsiteY85" fmla="*/ 1530283 h 1603018"/>
              <a:gd name="connsiteX86" fmla="*/ 2539383 w 9662615"/>
              <a:gd name="connsiteY86" fmla="*/ 1504835 h 1603018"/>
              <a:gd name="connsiteX87" fmla="*/ 2378036 w 9662615"/>
              <a:gd name="connsiteY87" fmla="*/ 1520645 h 1603018"/>
              <a:gd name="connsiteX88" fmla="*/ 2320049 w 9662615"/>
              <a:gd name="connsiteY88" fmla="*/ 1511019 h 1603018"/>
              <a:gd name="connsiteX89" fmla="*/ 2238909 w 9662615"/>
              <a:gd name="connsiteY89" fmla="*/ 1508888 h 1603018"/>
              <a:gd name="connsiteX90" fmla="*/ 2181031 w 9662615"/>
              <a:gd name="connsiteY90" fmla="*/ 1531361 h 1603018"/>
              <a:gd name="connsiteX91" fmla="*/ 2112613 w 9662615"/>
              <a:gd name="connsiteY91" fmla="*/ 1524245 h 1603018"/>
              <a:gd name="connsiteX92" fmla="*/ 2046221 w 9662615"/>
              <a:gd name="connsiteY92" fmla="*/ 1523212 h 1603018"/>
              <a:gd name="connsiteX93" fmla="*/ 2001057 w 9662615"/>
              <a:gd name="connsiteY93" fmla="*/ 1516449 h 1603018"/>
              <a:gd name="connsiteX94" fmla="*/ 1920184 w 9662615"/>
              <a:gd name="connsiteY94" fmla="*/ 1533676 h 1603018"/>
              <a:gd name="connsiteX95" fmla="*/ 1835994 w 9662615"/>
              <a:gd name="connsiteY95" fmla="*/ 1527678 h 1603018"/>
              <a:gd name="connsiteX96" fmla="*/ 1671119 w 9662615"/>
              <a:gd name="connsiteY96" fmla="*/ 1536701 h 1603018"/>
              <a:gd name="connsiteX97" fmla="*/ 1565556 w 9662615"/>
              <a:gd name="connsiteY97" fmla="*/ 1556503 h 1603018"/>
              <a:gd name="connsiteX98" fmla="*/ 1407755 w 9662615"/>
              <a:gd name="connsiteY98" fmla="*/ 1571444 h 1603018"/>
              <a:gd name="connsiteX99" fmla="*/ 1291872 w 9662615"/>
              <a:gd name="connsiteY99" fmla="*/ 1579471 h 1603018"/>
              <a:gd name="connsiteX100" fmla="*/ 1245251 w 9662615"/>
              <a:gd name="connsiteY100" fmla="*/ 1603018 h 1603018"/>
              <a:gd name="connsiteX101" fmla="*/ 1181938 w 9662615"/>
              <a:gd name="connsiteY101" fmla="*/ 1592789 h 1603018"/>
              <a:gd name="connsiteX102" fmla="*/ 1091432 w 9662615"/>
              <a:gd name="connsiteY102" fmla="*/ 1571003 h 1603018"/>
              <a:gd name="connsiteX103" fmla="*/ 940355 w 9662615"/>
              <a:gd name="connsiteY103" fmla="*/ 1560638 h 1603018"/>
              <a:gd name="connsiteX104" fmla="*/ 868264 w 9662615"/>
              <a:gd name="connsiteY104" fmla="*/ 1566392 h 1603018"/>
              <a:gd name="connsiteX105" fmla="*/ 792765 w 9662615"/>
              <a:gd name="connsiteY105" fmla="*/ 1563102 h 1603018"/>
              <a:gd name="connsiteX106" fmla="*/ 653153 w 9662615"/>
              <a:gd name="connsiteY106" fmla="*/ 1563516 h 1603018"/>
              <a:gd name="connsiteX107" fmla="*/ 541933 w 9662615"/>
              <a:gd name="connsiteY107" fmla="*/ 1561051 h 1603018"/>
              <a:gd name="connsiteX108" fmla="*/ 472797 w 9662615"/>
              <a:gd name="connsiteY108" fmla="*/ 1568904 h 1603018"/>
              <a:gd name="connsiteX109" fmla="*/ 396059 w 9662615"/>
              <a:gd name="connsiteY109" fmla="*/ 1560970 h 1603018"/>
              <a:gd name="connsiteX110" fmla="*/ 336819 w 9662615"/>
              <a:gd name="connsiteY110" fmla="*/ 1560892 h 1603018"/>
              <a:gd name="connsiteX111" fmla="*/ 267163 w 9662615"/>
              <a:gd name="connsiteY111" fmla="*/ 1531913 h 1603018"/>
              <a:gd name="connsiteX112" fmla="*/ 196644 w 9662615"/>
              <a:gd name="connsiteY112" fmla="*/ 1524565 h 1603018"/>
              <a:gd name="connsiteX113" fmla="*/ 86819 w 9662615"/>
              <a:gd name="connsiteY113" fmla="*/ 1519517 h 1603018"/>
              <a:gd name="connsiteX114" fmla="*/ 53369 w 9662615"/>
              <a:gd name="connsiteY114" fmla="*/ 1516853 h 1603018"/>
              <a:gd name="connsiteX115" fmla="*/ 2359 w 9662615"/>
              <a:gd name="connsiteY115" fmla="*/ 1515247 h 1603018"/>
              <a:gd name="connsiteX116" fmla="*/ 0 w 9662615"/>
              <a:gd name="connsiteY116" fmla="*/ 1514932 h 1603018"/>
              <a:gd name="connsiteX117" fmla="*/ 0 w 9662615"/>
              <a:gd name="connsiteY117" fmla="*/ 0 h 16030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9662615" h="1603018">
                <a:moveTo>
                  <a:pt x="0" y="0"/>
                </a:moveTo>
                <a:lnTo>
                  <a:pt x="9662615" y="0"/>
                </a:lnTo>
                <a:lnTo>
                  <a:pt x="9662615" y="1280346"/>
                </a:lnTo>
                <a:lnTo>
                  <a:pt x="9551077" y="1292033"/>
                </a:lnTo>
                <a:cubicBezTo>
                  <a:pt x="9489925" y="1291588"/>
                  <a:pt x="9543615" y="1296257"/>
                  <a:pt x="9469546" y="1289837"/>
                </a:cubicBezTo>
                <a:cubicBezTo>
                  <a:pt x="9413040" y="1331485"/>
                  <a:pt x="9340031" y="1268376"/>
                  <a:pt x="9326260" y="1277155"/>
                </a:cubicBezTo>
                <a:cubicBezTo>
                  <a:pt x="9234251" y="1284900"/>
                  <a:pt x="9225377" y="1258935"/>
                  <a:pt x="9144767" y="1264120"/>
                </a:cubicBezTo>
                <a:cubicBezTo>
                  <a:pt x="9159115" y="1310075"/>
                  <a:pt x="9066692" y="1304806"/>
                  <a:pt x="8976400" y="1326661"/>
                </a:cubicBezTo>
                <a:cubicBezTo>
                  <a:pt x="8931920" y="1325947"/>
                  <a:pt x="8871807" y="1351060"/>
                  <a:pt x="8828711" y="1346394"/>
                </a:cubicBezTo>
                <a:cubicBezTo>
                  <a:pt x="8809650" y="1326213"/>
                  <a:pt x="8718313" y="1358527"/>
                  <a:pt x="8695953" y="1346784"/>
                </a:cubicBezTo>
                <a:cubicBezTo>
                  <a:pt x="8694290" y="1355317"/>
                  <a:pt x="8661526" y="1349865"/>
                  <a:pt x="8652191" y="1345903"/>
                </a:cubicBezTo>
                <a:cubicBezTo>
                  <a:pt x="8641363" y="1349626"/>
                  <a:pt x="8603292" y="1341304"/>
                  <a:pt x="8591582" y="1341666"/>
                </a:cubicBezTo>
                <a:cubicBezTo>
                  <a:pt x="8568421" y="1323004"/>
                  <a:pt x="8565847" y="1352287"/>
                  <a:pt x="8537336" y="1341684"/>
                </a:cubicBezTo>
                <a:cubicBezTo>
                  <a:pt x="8524809" y="1348019"/>
                  <a:pt x="8445703" y="1377667"/>
                  <a:pt x="8416849" y="1367085"/>
                </a:cubicBezTo>
                <a:cubicBezTo>
                  <a:pt x="8350736" y="1379599"/>
                  <a:pt x="8346589" y="1391624"/>
                  <a:pt x="8278355" y="1386569"/>
                </a:cubicBezTo>
                <a:cubicBezTo>
                  <a:pt x="8268756" y="1398649"/>
                  <a:pt x="8183331" y="1371185"/>
                  <a:pt x="8197961" y="1392804"/>
                </a:cubicBezTo>
                <a:cubicBezTo>
                  <a:pt x="8175189" y="1391748"/>
                  <a:pt x="8158503" y="1383145"/>
                  <a:pt x="8171196" y="1397216"/>
                </a:cubicBezTo>
                <a:cubicBezTo>
                  <a:pt x="8141821" y="1397466"/>
                  <a:pt x="8125626" y="1386947"/>
                  <a:pt x="8087910" y="1386449"/>
                </a:cubicBezTo>
                <a:cubicBezTo>
                  <a:pt x="8029319" y="1362701"/>
                  <a:pt x="8020916" y="1407035"/>
                  <a:pt x="7974579" y="1383439"/>
                </a:cubicBezTo>
                <a:cubicBezTo>
                  <a:pt x="7912074" y="1402493"/>
                  <a:pt x="7841761" y="1389550"/>
                  <a:pt x="7768351" y="1395051"/>
                </a:cubicBezTo>
                <a:cubicBezTo>
                  <a:pt x="7741665" y="1390266"/>
                  <a:pt x="7663663" y="1410813"/>
                  <a:pt x="7635985" y="1386363"/>
                </a:cubicBezTo>
                <a:cubicBezTo>
                  <a:pt x="7646173" y="1415707"/>
                  <a:pt x="7542198" y="1378410"/>
                  <a:pt x="7466069" y="1377654"/>
                </a:cubicBezTo>
                <a:cubicBezTo>
                  <a:pt x="7427626" y="1403818"/>
                  <a:pt x="7337822" y="1398948"/>
                  <a:pt x="7355642" y="1407761"/>
                </a:cubicBezTo>
                <a:cubicBezTo>
                  <a:pt x="7270634" y="1390553"/>
                  <a:pt x="7306340" y="1403822"/>
                  <a:pt x="7215220" y="1397856"/>
                </a:cubicBezTo>
                <a:cubicBezTo>
                  <a:pt x="7175381" y="1421457"/>
                  <a:pt x="7122339" y="1428094"/>
                  <a:pt x="7082147" y="1406113"/>
                </a:cubicBezTo>
                <a:cubicBezTo>
                  <a:pt x="7040624" y="1425217"/>
                  <a:pt x="7029993" y="1391726"/>
                  <a:pt x="6987129" y="1404834"/>
                </a:cubicBezTo>
                <a:cubicBezTo>
                  <a:pt x="6953477" y="1411964"/>
                  <a:pt x="6957479" y="1421694"/>
                  <a:pt x="6907567" y="1419149"/>
                </a:cubicBezTo>
                <a:cubicBezTo>
                  <a:pt x="6863513" y="1408514"/>
                  <a:pt x="6803088" y="1434619"/>
                  <a:pt x="6748428" y="1420308"/>
                </a:cubicBezTo>
                <a:cubicBezTo>
                  <a:pt x="6728317" y="1416860"/>
                  <a:pt x="6666046" y="1417296"/>
                  <a:pt x="6654257" y="1424143"/>
                </a:cubicBezTo>
                <a:cubicBezTo>
                  <a:pt x="6641271" y="1425628"/>
                  <a:pt x="6626125" y="1423202"/>
                  <a:pt x="6620123" y="1430535"/>
                </a:cubicBezTo>
                <a:cubicBezTo>
                  <a:pt x="6610208" y="1439359"/>
                  <a:pt x="6564906" y="1425734"/>
                  <a:pt x="6571355" y="1436144"/>
                </a:cubicBezTo>
                <a:cubicBezTo>
                  <a:pt x="6539188" y="1426808"/>
                  <a:pt x="6513602" y="1445293"/>
                  <a:pt x="6486557" y="1449861"/>
                </a:cubicBezTo>
                <a:cubicBezTo>
                  <a:pt x="6461221" y="1440598"/>
                  <a:pt x="6429457" y="1459319"/>
                  <a:pt x="6370419" y="1461649"/>
                </a:cubicBezTo>
                <a:cubicBezTo>
                  <a:pt x="6342558" y="1450937"/>
                  <a:pt x="6330664" y="1463365"/>
                  <a:pt x="6278839" y="1449160"/>
                </a:cubicBezTo>
                <a:cubicBezTo>
                  <a:pt x="6277206" y="1450621"/>
                  <a:pt x="6275057" y="1451978"/>
                  <a:pt x="6272455" y="1453191"/>
                </a:cubicBezTo>
                <a:cubicBezTo>
                  <a:pt x="6257338" y="1460236"/>
                  <a:pt x="6230567" y="1460979"/>
                  <a:pt x="6212659" y="1454850"/>
                </a:cubicBezTo>
                <a:cubicBezTo>
                  <a:pt x="6130994" y="1436046"/>
                  <a:pt x="6135790" y="1448771"/>
                  <a:pt x="6069317" y="1445838"/>
                </a:cubicBezTo>
                <a:cubicBezTo>
                  <a:pt x="5994738" y="1444791"/>
                  <a:pt x="5975991" y="1456673"/>
                  <a:pt x="5878477" y="1439180"/>
                </a:cubicBezTo>
                <a:cubicBezTo>
                  <a:pt x="5870803" y="1447519"/>
                  <a:pt x="5859206" y="1448153"/>
                  <a:pt x="5838387" y="1444679"/>
                </a:cubicBezTo>
                <a:cubicBezTo>
                  <a:pt x="5802317" y="1444778"/>
                  <a:pt x="5810848" y="1465165"/>
                  <a:pt x="5771136" y="1453639"/>
                </a:cubicBezTo>
                <a:cubicBezTo>
                  <a:pt x="5780732" y="1464484"/>
                  <a:pt x="5704275" y="1459369"/>
                  <a:pt x="5724081" y="1470431"/>
                </a:cubicBezTo>
                <a:cubicBezTo>
                  <a:pt x="5703536" y="1480946"/>
                  <a:pt x="5687323" y="1464719"/>
                  <a:pt x="5666577" y="1473921"/>
                </a:cubicBezTo>
                <a:cubicBezTo>
                  <a:pt x="5640974" y="1476520"/>
                  <a:pt x="5678275" y="1461854"/>
                  <a:pt x="5649068" y="1461676"/>
                </a:cubicBezTo>
                <a:cubicBezTo>
                  <a:pt x="5614218" y="1463443"/>
                  <a:pt x="5608578" y="1443299"/>
                  <a:pt x="5588902" y="1469647"/>
                </a:cubicBezTo>
                <a:cubicBezTo>
                  <a:pt x="5550386" y="1464321"/>
                  <a:pt x="5546573" y="1476049"/>
                  <a:pt x="5498090" y="1483173"/>
                </a:cubicBezTo>
                <a:cubicBezTo>
                  <a:pt x="5475226" y="1477314"/>
                  <a:pt x="5459293" y="1480930"/>
                  <a:pt x="5444641" y="1487602"/>
                </a:cubicBezTo>
                <a:cubicBezTo>
                  <a:pt x="5395328" y="1487320"/>
                  <a:pt x="5353572" y="1498007"/>
                  <a:pt x="5299812" y="1503362"/>
                </a:cubicBezTo>
                <a:cubicBezTo>
                  <a:pt x="5238326" y="1497756"/>
                  <a:pt x="5303225" y="1514963"/>
                  <a:pt x="5245752" y="1520612"/>
                </a:cubicBezTo>
                <a:cubicBezTo>
                  <a:pt x="5190753" y="1507732"/>
                  <a:pt x="5205712" y="1518627"/>
                  <a:pt x="5177807" y="1526802"/>
                </a:cubicBezTo>
                <a:lnTo>
                  <a:pt x="5113910" y="1533205"/>
                </a:lnTo>
                <a:lnTo>
                  <a:pt x="5059484" y="1546802"/>
                </a:lnTo>
                <a:lnTo>
                  <a:pt x="5038524" y="1545675"/>
                </a:lnTo>
                <a:lnTo>
                  <a:pt x="5026564" y="1545376"/>
                </a:lnTo>
                <a:cubicBezTo>
                  <a:pt x="5006873" y="1544046"/>
                  <a:pt x="4987701" y="1552900"/>
                  <a:pt x="4969433" y="1550865"/>
                </a:cubicBezTo>
                <a:cubicBezTo>
                  <a:pt x="4943627" y="1555066"/>
                  <a:pt x="4892754" y="1568818"/>
                  <a:pt x="4871726" y="1570584"/>
                </a:cubicBezTo>
                <a:cubicBezTo>
                  <a:pt x="4863638" y="1570310"/>
                  <a:pt x="4846771" y="1559566"/>
                  <a:pt x="4843267" y="1561459"/>
                </a:cubicBezTo>
                <a:lnTo>
                  <a:pt x="4821058" y="1553078"/>
                </a:lnTo>
                <a:lnTo>
                  <a:pt x="4791466" y="1561324"/>
                </a:lnTo>
                <a:lnTo>
                  <a:pt x="4784247" y="1562342"/>
                </a:lnTo>
                <a:cubicBezTo>
                  <a:pt x="4770593" y="1574121"/>
                  <a:pt x="4776816" y="1558072"/>
                  <a:pt x="4739309" y="1553948"/>
                </a:cubicBezTo>
                <a:cubicBezTo>
                  <a:pt x="4684311" y="1578213"/>
                  <a:pt x="4712803" y="1566697"/>
                  <a:pt x="4697562" y="1551206"/>
                </a:cubicBezTo>
                <a:lnTo>
                  <a:pt x="4650737" y="1537381"/>
                </a:lnTo>
                <a:cubicBezTo>
                  <a:pt x="4628208" y="1530633"/>
                  <a:pt x="4609654" y="1567617"/>
                  <a:pt x="4583150" y="1529064"/>
                </a:cubicBezTo>
                <a:cubicBezTo>
                  <a:pt x="4575879" y="1527088"/>
                  <a:pt x="4527005" y="1532552"/>
                  <a:pt x="4521734" y="1529359"/>
                </a:cubicBezTo>
                <a:cubicBezTo>
                  <a:pt x="4457980" y="1517590"/>
                  <a:pt x="4465052" y="1532003"/>
                  <a:pt x="4382398" y="1534108"/>
                </a:cubicBezTo>
                <a:cubicBezTo>
                  <a:pt x="4347480" y="1506889"/>
                  <a:pt x="4310783" y="1494709"/>
                  <a:pt x="4221826" y="1500972"/>
                </a:cubicBezTo>
                <a:cubicBezTo>
                  <a:pt x="4174471" y="1526598"/>
                  <a:pt x="4136675" y="1542031"/>
                  <a:pt x="4096601" y="1521563"/>
                </a:cubicBezTo>
                <a:cubicBezTo>
                  <a:pt x="4015086" y="1550501"/>
                  <a:pt x="3986123" y="1519347"/>
                  <a:pt x="4002441" y="1528912"/>
                </a:cubicBezTo>
                <a:cubicBezTo>
                  <a:pt x="3967120" y="1539744"/>
                  <a:pt x="3931774" y="1526729"/>
                  <a:pt x="3833906" y="1516637"/>
                </a:cubicBezTo>
                <a:cubicBezTo>
                  <a:pt x="3781438" y="1538249"/>
                  <a:pt x="3822855" y="1526006"/>
                  <a:pt x="3763845" y="1501782"/>
                </a:cubicBezTo>
                <a:cubicBezTo>
                  <a:pt x="3734533" y="1525292"/>
                  <a:pt x="3677359" y="1524487"/>
                  <a:pt x="3673583" y="1501471"/>
                </a:cubicBezTo>
                <a:cubicBezTo>
                  <a:pt x="3663687" y="1502855"/>
                  <a:pt x="3650245" y="1528777"/>
                  <a:pt x="3640771" y="1531025"/>
                </a:cubicBezTo>
                <a:lnTo>
                  <a:pt x="3576170" y="1516288"/>
                </a:lnTo>
                <a:lnTo>
                  <a:pt x="3540258" y="1516976"/>
                </a:lnTo>
                <a:lnTo>
                  <a:pt x="3522853" y="1538044"/>
                </a:lnTo>
                <a:lnTo>
                  <a:pt x="3480929" y="1526739"/>
                </a:lnTo>
                <a:cubicBezTo>
                  <a:pt x="3469671" y="1527693"/>
                  <a:pt x="3444273" y="1543724"/>
                  <a:pt x="3430805" y="1542521"/>
                </a:cubicBezTo>
                <a:cubicBezTo>
                  <a:pt x="3386352" y="1529947"/>
                  <a:pt x="3347457" y="1537200"/>
                  <a:pt x="3292707" y="1520490"/>
                </a:cubicBezTo>
                <a:cubicBezTo>
                  <a:pt x="3271897" y="1516147"/>
                  <a:pt x="3203347" y="1513732"/>
                  <a:pt x="3187872" y="1519991"/>
                </a:cubicBezTo>
                <a:cubicBezTo>
                  <a:pt x="3173062" y="1520872"/>
                  <a:pt x="3157325" y="1517771"/>
                  <a:pt x="3148026" y="1524777"/>
                </a:cubicBezTo>
                <a:cubicBezTo>
                  <a:pt x="3133878" y="1533085"/>
                  <a:pt x="3089156" y="1517485"/>
                  <a:pt x="3092394" y="1528115"/>
                </a:cubicBezTo>
                <a:cubicBezTo>
                  <a:pt x="3060512" y="1517374"/>
                  <a:pt x="3025593" y="1534558"/>
                  <a:pt x="2994200" y="1537857"/>
                </a:cubicBezTo>
                <a:cubicBezTo>
                  <a:pt x="2969798" y="1527501"/>
                  <a:pt x="2927999" y="1544636"/>
                  <a:pt x="2862301" y="1544250"/>
                </a:cubicBezTo>
                <a:cubicBezTo>
                  <a:pt x="2835658" y="1532340"/>
                  <a:pt x="2818008" y="1544135"/>
                  <a:pt x="2766335" y="1527662"/>
                </a:cubicBezTo>
                <a:cubicBezTo>
                  <a:pt x="2764004" y="1529036"/>
                  <a:pt x="2761142" y="1530285"/>
                  <a:pt x="2757836" y="1531371"/>
                </a:cubicBezTo>
                <a:cubicBezTo>
                  <a:pt x="2738633" y="1537675"/>
                  <a:pt x="2708957" y="1537188"/>
                  <a:pt x="2691555" y="1530283"/>
                </a:cubicBezTo>
                <a:cubicBezTo>
                  <a:pt x="2608810" y="1507878"/>
                  <a:pt x="2611304" y="1510787"/>
                  <a:pt x="2539383" y="1504835"/>
                </a:cubicBezTo>
                <a:cubicBezTo>
                  <a:pt x="2457862" y="1500384"/>
                  <a:pt x="2478670" y="1542474"/>
                  <a:pt x="2378036" y="1520645"/>
                </a:cubicBezTo>
                <a:cubicBezTo>
                  <a:pt x="2366529" y="1528574"/>
                  <a:pt x="2341629" y="1515421"/>
                  <a:pt x="2320049" y="1511019"/>
                </a:cubicBezTo>
                <a:cubicBezTo>
                  <a:pt x="2280399" y="1509467"/>
                  <a:pt x="2278267" y="1522148"/>
                  <a:pt x="2238909" y="1508888"/>
                </a:cubicBezTo>
                <a:cubicBezTo>
                  <a:pt x="2245444" y="1520095"/>
                  <a:pt x="2163364" y="1519472"/>
                  <a:pt x="2181031" y="1531361"/>
                </a:cubicBezTo>
                <a:cubicBezTo>
                  <a:pt x="2154585" y="1540861"/>
                  <a:pt x="2138796" y="1516056"/>
                  <a:pt x="2112613" y="1524245"/>
                </a:cubicBezTo>
                <a:cubicBezTo>
                  <a:pt x="2083537" y="1525655"/>
                  <a:pt x="2078233" y="1524725"/>
                  <a:pt x="2046221" y="1523212"/>
                </a:cubicBezTo>
                <a:cubicBezTo>
                  <a:pt x="2007296" y="1523373"/>
                  <a:pt x="2032394" y="1491187"/>
                  <a:pt x="2001057" y="1516449"/>
                </a:cubicBezTo>
                <a:cubicBezTo>
                  <a:pt x="1960724" y="1509398"/>
                  <a:pt x="1976058" y="1528820"/>
                  <a:pt x="1920184" y="1533676"/>
                </a:cubicBezTo>
                <a:cubicBezTo>
                  <a:pt x="1897238" y="1526813"/>
                  <a:pt x="1877505" y="1527174"/>
                  <a:pt x="1835994" y="1527678"/>
                </a:cubicBezTo>
                <a:cubicBezTo>
                  <a:pt x="1794483" y="1528182"/>
                  <a:pt x="1726077" y="1533693"/>
                  <a:pt x="1671119" y="1536701"/>
                </a:cubicBezTo>
                <a:cubicBezTo>
                  <a:pt x="1605663" y="1528324"/>
                  <a:pt x="1630763" y="1553523"/>
                  <a:pt x="1565556" y="1556503"/>
                </a:cubicBezTo>
                <a:cubicBezTo>
                  <a:pt x="1501959" y="1539013"/>
                  <a:pt x="1462468" y="1572800"/>
                  <a:pt x="1407755" y="1571444"/>
                </a:cubicBezTo>
                <a:cubicBezTo>
                  <a:pt x="1319286" y="1555448"/>
                  <a:pt x="1429251" y="1585263"/>
                  <a:pt x="1291872" y="1579471"/>
                </a:cubicBezTo>
                <a:cubicBezTo>
                  <a:pt x="1284192" y="1576816"/>
                  <a:pt x="1243590" y="1599390"/>
                  <a:pt x="1245251" y="1603018"/>
                </a:cubicBezTo>
                <a:cubicBezTo>
                  <a:pt x="1236562" y="1601891"/>
                  <a:pt x="1184091" y="1586977"/>
                  <a:pt x="1181938" y="1592789"/>
                </a:cubicBezTo>
                <a:cubicBezTo>
                  <a:pt x="1138153" y="1593474"/>
                  <a:pt x="1130439" y="1578153"/>
                  <a:pt x="1091432" y="1571003"/>
                </a:cubicBezTo>
                <a:cubicBezTo>
                  <a:pt x="1007000" y="1580980"/>
                  <a:pt x="1001377" y="1557850"/>
                  <a:pt x="940355" y="1560638"/>
                </a:cubicBezTo>
                <a:cubicBezTo>
                  <a:pt x="891367" y="1572083"/>
                  <a:pt x="924846" y="1558773"/>
                  <a:pt x="868264" y="1566392"/>
                </a:cubicBezTo>
                <a:cubicBezTo>
                  <a:pt x="848640" y="1547574"/>
                  <a:pt x="814997" y="1568391"/>
                  <a:pt x="792765" y="1563102"/>
                </a:cubicBezTo>
                <a:cubicBezTo>
                  <a:pt x="758082" y="1585102"/>
                  <a:pt x="689950" y="1563038"/>
                  <a:pt x="653153" y="1563516"/>
                </a:cubicBezTo>
                <a:cubicBezTo>
                  <a:pt x="591300" y="1567692"/>
                  <a:pt x="576686" y="1582565"/>
                  <a:pt x="541933" y="1561051"/>
                </a:cubicBezTo>
                <a:cubicBezTo>
                  <a:pt x="537775" y="1570056"/>
                  <a:pt x="508236" y="1570304"/>
                  <a:pt x="472797" y="1568904"/>
                </a:cubicBezTo>
                <a:cubicBezTo>
                  <a:pt x="458898" y="1573560"/>
                  <a:pt x="425270" y="1567476"/>
                  <a:pt x="396059" y="1560970"/>
                </a:cubicBezTo>
                <a:cubicBezTo>
                  <a:pt x="431016" y="1548467"/>
                  <a:pt x="332180" y="1575204"/>
                  <a:pt x="336819" y="1560892"/>
                </a:cubicBezTo>
                <a:cubicBezTo>
                  <a:pt x="292157" y="1552383"/>
                  <a:pt x="263346" y="1557575"/>
                  <a:pt x="267163" y="1531913"/>
                </a:cubicBezTo>
                <a:cubicBezTo>
                  <a:pt x="253228" y="1516946"/>
                  <a:pt x="198100" y="1540864"/>
                  <a:pt x="196644" y="1524565"/>
                </a:cubicBezTo>
                <a:cubicBezTo>
                  <a:pt x="172602" y="1535342"/>
                  <a:pt x="127394" y="1518578"/>
                  <a:pt x="86819" y="1519517"/>
                </a:cubicBezTo>
                <a:cubicBezTo>
                  <a:pt x="78537" y="1512257"/>
                  <a:pt x="69224" y="1512723"/>
                  <a:pt x="53369" y="1516853"/>
                </a:cubicBezTo>
                <a:cubicBezTo>
                  <a:pt x="37131" y="1517503"/>
                  <a:pt x="19976" y="1516838"/>
                  <a:pt x="2359" y="1515247"/>
                </a:cubicBezTo>
                <a:lnTo>
                  <a:pt x="0" y="1514932"/>
                </a:lnTo>
                <a:lnTo>
                  <a:pt x="0" y="0"/>
                </a:lnTo>
                <a:close/>
              </a:path>
            </a:pathLst>
          </a:custGeom>
          <a:solidFill>
            <a:schemeClr val="bg1">
              <a:alpha val="8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Заголовок 1">
            <a:extLst>
              <a:ext uri="{FF2B5EF4-FFF2-40B4-BE49-F238E27FC236}">
                <a16:creationId xmlns:a16="http://schemas.microsoft.com/office/drawing/2014/main" id="{E3507AEA-EE2A-9D83-B463-B42F5114C9BD}"/>
              </a:ext>
            </a:extLst>
          </p:cNvPr>
          <p:cNvSpPr>
            <a:spLocks noGrp="1"/>
          </p:cNvSpPr>
          <p:nvPr>
            <p:ph type="title"/>
          </p:nvPr>
        </p:nvSpPr>
        <p:spPr>
          <a:xfrm>
            <a:off x="1629751" y="1118473"/>
            <a:ext cx="8924392" cy="1037867"/>
          </a:xfrm>
        </p:spPr>
        <p:txBody>
          <a:bodyPr>
            <a:normAutofit/>
          </a:bodyPr>
          <a:lstStyle/>
          <a:p>
            <a:pPr marL="514350" indent="-514350" algn="ctr">
              <a:buAutoNum type="arabicPeriod"/>
            </a:pPr>
            <a:r>
              <a:rPr lang="ru-RU" sz="3400" b="1">
                <a:latin typeface="Times New Roman"/>
                <a:ea typeface="Calibri"/>
                <a:cs typeface="Calibri"/>
              </a:rPr>
              <a:t>Теоретические основы целевых исследований</a:t>
            </a:r>
            <a:endParaRPr lang="ru-RU" sz="3400" b="1">
              <a:latin typeface="Times New Roman"/>
              <a:cs typeface="Times New Roman"/>
            </a:endParaRPr>
          </a:p>
        </p:txBody>
      </p:sp>
      <p:sp>
        <p:nvSpPr>
          <p:cNvPr id="14" name="Rectangle 6">
            <a:extLst>
              <a:ext uri="{FF2B5EF4-FFF2-40B4-BE49-F238E27FC236}">
                <a16:creationId xmlns:a16="http://schemas.microsoft.com/office/drawing/2014/main" id="{B24A3A03-2C4E-45B5-B388-FAD638CDF0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96548" y="662268"/>
            <a:ext cx="1707751" cy="428984"/>
          </a:xfrm>
          <a:custGeom>
            <a:avLst/>
            <a:gdLst>
              <a:gd name="connsiteX0" fmla="*/ 0 w 2142503"/>
              <a:gd name="connsiteY0" fmla="*/ 0 h 571500"/>
              <a:gd name="connsiteX1" fmla="*/ 2142503 w 2142503"/>
              <a:gd name="connsiteY1" fmla="*/ 0 h 571500"/>
              <a:gd name="connsiteX2" fmla="*/ 2142503 w 2142503"/>
              <a:gd name="connsiteY2" fmla="*/ 571500 h 571500"/>
              <a:gd name="connsiteX3" fmla="*/ 0 w 2142503"/>
              <a:gd name="connsiteY3" fmla="*/ 571500 h 571500"/>
              <a:gd name="connsiteX4" fmla="*/ 0 w 2142503"/>
              <a:gd name="connsiteY4" fmla="*/ 0 h 571500"/>
              <a:gd name="connsiteX0" fmla="*/ 0 w 2142503"/>
              <a:gd name="connsiteY0" fmla="*/ 0 h 582145"/>
              <a:gd name="connsiteX1" fmla="*/ 2142503 w 2142503"/>
              <a:gd name="connsiteY1" fmla="*/ 0 h 582145"/>
              <a:gd name="connsiteX2" fmla="*/ 2142503 w 2142503"/>
              <a:gd name="connsiteY2" fmla="*/ 571500 h 582145"/>
              <a:gd name="connsiteX3" fmla="*/ 2050917 w 2142503"/>
              <a:gd name="connsiteY3" fmla="*/ 582088 h 582145"/>
              <a:gd name="connsiteX4" fmla="*/ 0 w 2142503"/>
              <a:gd name="connsiteY4" fmla="*/ 571500 h 582145"/>
              <a:gd name="connsiteX5" fmla="*/ 0 w 2142503"/>
              <a:gd name="connsiteY5" fmla="*/ 0 h 582145"/>
              <a:gd name="connsiteX0" fmla="*/ 0 w 2159832"/>
              <a:gd name="connsiteY0" fmla="*/ 0 h 582145"/>
              <a:gd name="connsiteX1" fmla="*/ 2142503 w 2159832"/>
              <a:gd name="connsiteY1" fmla="*/ 0 h 582145"/>
              <a:gd name="connsiteX2" fmla="*/ 2159829 w 2159832"/>
              <a:gd name="connsiteY2" fmla="*/ 96526 h 582145"/>
              <a:gd name="connsiteX3" fmla="*/ 2142503 w 2159832"/>
              <a:gd name="connsiteY3" fmla="*/ 571500 h 582145"/>
              <a:gd name="connsiteX4" fmla="*/ 2050917 w 2159832"/>
              <a:gd name="connsiteY4" fmla="*/ 582088 h 582145"/>
              <a:gd name="connsiteX5" fmla="*/ 0 w 2159832"/>
              <a:gd name="connsiteY5" fmla="*/ 571500 h 582145"/>
              <a:gd name="connsiteX6" fmla="*/ 0 w 2159832"/>
              <a:gd name="connsiteY6" fmla="*/ 0 h 582145"/>
              <a:gd name="connsiteX0" fmla="*/ 0 w 2159832"/>
              <a:gd name="connsiteY0" fmla="*/ 12386 h 594531"/>
              <a:gd name="connsiteX1" fmla="*/ 67826 w 2159832"/>
              <a:gd name="connsiteY1" fmla="*/ 0 h 594531"/>
              <a:gd name="connsiteX2" fmla="*/ 2142503 w 2159832"/>
              <a:gd name="connsiteY2" fmla="*/ 12386 h 594531"/>
              <a:gd name="connsiteX3" fmla="*/ 2159829 w 2159832"/>
              <a:gd name="connsiteY3" fmla="*/ 108912 h 594531"/>
              <a:gd name="connsiteX4" fmla="*/ 2142503 w 2159832"/>
              <a:gd name="connsiteY4" fmla="*/ 583886 h 594531"/>
              <a:gd name="connsiteX5" fmla="*/ 2050917 w 2159832"/>
              <a:gd name="connsiteY5" fmla="*/ 594474 h 594531"/>
              <a:gd name="connsiteX6" fmla="*/ 0 w 2159832"/>
              <a:gd name="connsiteY6" fmla="*/ 583886 h 594531"/>
              <a:gd name="connsiteX7" fmla="*/ 0 w 2159832"/>
              <a:gd name="connsiteY7" fmla="*/ 12386 h 594531"/>
              <a:gd name="connsiteX0" fmla="*/ 0 w 2168908"/>
              <a:gd name="connsiteY0" fmla="*/ 26000 h 594531"/>
              <a:gd name="connsiteX1" fmla="*/ 76902 w 2168908"/>
              <a:gd name="connsiteY1" fmla="*/ 0 h 594531"/>
              <a:gd name="connsiteX2" fmla="*/ 2151579 w 2168908"/>
              <a:gd name="connsiteY2" fmla="*/ 12386 h 594531"/>
              <a:gd name="connsiteX3" fmla="*/ 2168905 w 2168908"/>
              <a:gd name="connsiteY3" fmla="*/ 108912 h 594531"/>
              <a:gd name="connsiteX4" fmla="*/ 2151579 w 2168908"/>
              <a:gd name="connsiteY4" fmla="*/ 583886 h 594531"/>
              <a:gd name="connsiteX5" fmla="*/ 2059993 w 2168908"/>
              <a:gd name="connsiteY5" fmla="*/ 594474 h 594531"/>
              <a:gd name="connsiteX6" fmla="*/ 9076 w 2168908"/>
              <a:gd name="connsiteY6" fmla="*/ 583886 h 594531"/>
              <a:gd name="connsiteX7" fmla="*/ 0 w 2168908"/>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147197 w 2316105"/>
              <a:gd name="connsiteY0" fmla="*/ 26000 h 594531"/>
              <a:gd name="connsiteX1" fmla="*/ 224099 w 2316105"/>
              <a:gd name="connsiteY1" fmla="*/ 0 h 594531"/>
              <a:gd name="connsiteX2" fmla="*/ 2298776 w 2316105"/>
              <a:gd name="connsiteY2" fmla="*/ 12386 h 594531"/>
              <a:gd name="connsiteX3" fmla="*/ 2316102 w 2316105"/>
              <a:gd name="connsiteY3" fmla="*/ 108912 h 594531"/>
              <a:gd name="connsiteX4" fmla="*/ 2298776 w 2316105"/>
              <a:gd name="connsiteY4" fmla="*/ 583886 h 594531"/>
              <a:gd name="connsiteX5" fmla="*/ 2207190 w 2316105"/>
              <a:gd name="connsiteY5" fmla="*/ 594474 h 594531"/>
              <a:gd name="connsiteX6" fmla="*/ 156273 w 2316105"/>
              <a:gd name="connsiteY6" fmla="*/ 583886 h 594531"/>
              <a:gd name="connsiteX7" fmla="*/ 142416 w 2316105"/>
              <a:gd name="connsiteY7" fmla="*/ 235975 h 594531"/>
              <a:gd name="connsiteX8" fmla="*/ 147197 w 2316105"/>
              <a:gd name="connsiteY8" fmla="*/ 26000 h 594531"/>
              <a:gd name="connsiteX0" fmla="*/ 154684 w 2323592"/>
              <a:gd name="connsiteY0" fmla="*/ 26000 h 594531"/>
              <a:gd name="connsiteX1" fmla="*/ 231586 w 2323592"/>
              <a:gd name="connsiteY1" fmla="*/ 0 h 594531"/>
              <a:gd name="connsiteX2" fmla="*/ 2306263 w 2323592"/>
              <a:gd name="connsiteY2" fmla="*/ 12386 h 594531"/>
              <a:gd name="connsiteX3" fmla="*/ 2323589 w 2323592"/>
              <a:gd name="connsiteY3" fmla="*/ 108912 h 594531"/>
              <a:gd name="connsiteX4" fmla="*/ 2306263 w 2323592"/>
              <a:gd name="connsiteY4" fmla="*/ 583886 h 594531"/>
              <a:gd name="connsiteX5" fmla="*/ 2214677 w 2323592"/>
              <a:gd name="connsiteY5" fmla="*/ 594474 h 594531"/>
              <a:gd name="connsiteX6" fmla="*/ 163760 w 2323592"/>
              <a:gd name="connsiteY6" fmla="*/ 583886 h 594531"/>
              <a:gd name="connsiteX7" fmla="*/ 158979 w 2323592"/>
              <a:gd name="connsiteY7" fmla="*/ 403879 h 594531"/>
              <a:gd name="connsiteX8" fmla="*/ 149903 w 2323592"/>
              <a:gd name="connsiteY8" fmla="*/ 235975 h 594531"/>
              <a:gd name="connsiteX9" fmla="*/ 154684 w 2323592"/>
              <a:gd name="connsiteY9" fmla="*/ 26000 h 594531"/>
              <a:gd name="connsiteX0" fmla="*/ 13665 w 2182573"/>
              <a:gd name="connsiteY0" fmla="*/ 26000 h 594531"/>
              <a:gd name="connsiteX1" fmla="*/ 90567 w 2182573"/>
              <a:gd name="connsiteY1" fmla="*/ 0 h 594531"/>
              <a:gd name="connsiteX2" fmla="*/ 2165244 w 2182573"/>
              <a:gd name="connsiteY2" fmla="*/ 12386 h 594531"/>
              <a:gd name="connsiteX3" fmla="*/ 2182570 w 2182573"/>
              <a:gd name="connsiteY3" fmla="*/ 108912 h 594531"/>
              <a:gd name="connsiteX4" fmla="*/ 2165244 w 2182573"/>
              <a:gd name="connsiteY4" fmla="*/ 583886 h 594531"/>
              <a:gd name="connsiteX5" fmla="*/ 2073658 w 2182573"/>
              <a:gd name="connsiteY5" fmla="*/ 594474 h 594531"/>
              <a:gd name="connsiteX6" fmla="*/ 22741 w 2182573"/>
              <a:gd name="connsiteY6" fmla="*/ 583886 h 594531"/>
              <a:gd name="connsiteX7" fmla="*/ 17960 w 2182573"/>
              <a:gd name="connsiteY7" fmla="*/ 403879 h 594531"/>
              <a:gd name="connsiteX8" fmla="*/ 8884 w 2182573"/>
              <a:gd name="connsiteY8" fmla="*/ 235975 h 594531"/>
              <a:gd name="connsiteX9" fmla="*/ 13665 w 2182573"/>
              <a:gd name="connsiteY9" fmla="*/ 26000 h 594531"/>
              <a:gd name="connsiteX0" fmla="*/ 13665 w 2202120"/>
              <a:gd name="connsiteY0" fmla="*/ 26000 h 594531"/>
              <a:gd name="connsiteX1" fmla="*/ 90567 w 2202120"/>
              <a:gd name="connsiteY1" fmla="*/ 0 h 594531"/>
              <a:gd name="connsiteX2" fmla="*/ 2165244 w 2202120"/>
              <a:gd name="connsiteY2" fmla="*/ 12386 h 594531"/>
              <a:gd name="connsiteX3" fmla="*/ 2182570 w 2202120"/>
              <a:gd name="connsiteY3" fmla="*/ 108912 h 594531"/>
              <a:gd name="connsiteX4" fmla="*/ 2192471 w 2202120"/>
              <a:gd name="connsiteY4" fmla="*/ 583886 h 594531"/>
              <a:gd name="connsiteX5" fmla="*/ 2073658 w 2202120"/>
              <a:gd name="connsiteY5" fmla="*/ 594474 h 594531"/>
              <a:gd name="connsiteX6" fmla="*/ 22741 w 2202120"/>
              <a:gd name="connsiteY6" fmla="*/ 583886 h 594531"/>
              <a:gd name="connsiteX7" fmla="*/ 17960 w 2202120"/>
              <a:gd name="connsiteY7" fmla="*/ 403879 h 594531"/>
              <a:gd name="connsiteX8" fmla="*/ 8884 w 2202120"/>
              <a:gd name="connsiteY8" fmla="*/ 235975 h 594531"/>
              <a:gd name="connsiteX9" fmla="*/ 13665 w 2202120"/>
              <a:gd name="connsiteY9" fmla="*/ 26000 h 594531"/>
              <a:gd name="connsiteX0" fmla="*/ 13665 w 2202036"/>
              <a:gd name="connsiteY0" fmla="*/ 26000 h 594531"/>
              <a:gd name="connsiteX1" fmla="*/ 90567 w 2202036"/>
              <a:gd name="connsiteY1" fmla="*/ 0 h 594531"/>
              <a:gd name="connsiteX2" fmla="*/ 2165244 w 2202036"/>
              <a:gd name="connsiteY2" fmla="*/ 12386 h 594531"/>
              <a:gd name="connsiteX3" fmla="*/ 2182570 w 2202036"/>
              <a:gd name="connsiteY3" fmla="*/ 108912 h 594531"/>
              <a:gd name="connsiteX4" fmla="*/ 2191645 w 2202036"/>
              <a:gd name="connsiteY4" fmla="*/ 422031 h 594531"/>
              <a:gd name="connsiteX5" fmla="*/ 2192471 w 2202036"/>
              <a:gd name="connsiteY5" fmla="*/ 583886 h 594531"/>
              <a:gd name="connsiteX6" fmla="*/ 2073658 w 2202036"/>
              <a:gd name="connsiteY6" fmla="*/ 594474 h 594531"/>
              <a:gd name="connsiteX7" fmla="*/ 22741 w 2202036"/>
              <a:gd name="connsiteY7" fmla="*/ 583886 h 594531"/>
              <a:gd name="connsiteX8" fmla="*/ 17960 w 2202036"/>
              <a:gd name="connsiteY8" fmla="*/ 403879 h 594531"/>
              <a:gd name="connsiteX9" fmla="*/ 8884 w 2202036"/>
              <a:gd name="connsiteY9" fmla="*/ 235975 h 594531"/>
              <a:gd name="connsiteX10" fmla="*/ 13665 w 2202036"/>
              <a:gd name="connsiteY10" fmla="*/ 26000 h 594531"/>
              <a:gd name="connsiteX0" fmla="*/ 142254 w 2330625"/>
              <a:gd name="connsiteY0" fmla="*/ 26000 h 594531"/>
              <a:gd name="connsiteX1" fmla="*/ 219156 w 2330625"/>
              <a:gd name="connsiteY1" fmla="*/ 0 h 594531"/>
              <a:gd name="connsiteX2" fmla="*/ 2293833 w 2330625"/>
              <a:gd name="connsiteY2" fmla="*/ 12386 h 594531"/>
              <a:gd name="connsiteX3" fmla="*/ 2311159 w 2330625"/>
              <a:gd name="connsiteY3" fmla="*/ 108912 h 594531"/>
              <a:gd name="connsiteX4" fmla="*/ 2320234 w 2330625"/>
              <a:gd name="connsiteY4" fmla="*/ 422031 h 594531"/>
              <a:gd name="connsiteX5" fmla="*/ 2321060 w 2330625"/>
              <a:gd name="connsiteY5" fmla="*/ 583886 h 594531"/>
              <a:gd name="connsiteX6" fmla="*/ 2202247 w 2330625"/>
              <a:gd name="connsiteY6" fmla="*/ 594474 h 594531"/>
              <a:gd name="connsiteX7" fmla="*/ 151330 w 2330625"/>
              <a:gd name="connsiteY7" fmla="*/ 583886 h 594531"/>
              <a:gd name="connsiteX8" fmla="*/ 155624 w 2330625"/>
              <a:gd name="connsiteY8" fmla="*/ 512790 h 594531"/>
              <a:gd name="connsiteX9" fmla="*/ 146549 w 2330625"/>
              <a:gd name="connsiteY9" fmla="*/ 403879 h 594531"/>
              <a:gd name="connsiteX10" fmla="*/ 137473 w 2330625"/>
              <a:gd name="connsiteY10" fmla="*/ 235975 h 594531"/>
              <a:gd name="connsiteX11" fmla="*/ 142254 w 2330625"/>
              <a:gd name="connsiteY11" fmla="*/ 26000 h 594531"/>
              <a:gd name="connsiteX0" fmla="*/ 13413 w 2201784"/>
              <a:gd name="connsiteY0" fmla="*/ 26000 h 594531"/>
              <a:gd name="connsiteX1" fmla="*/ 90315 w 2201784"/>
              <a:gd name="connsiteY1" fmla="*/ 0 h 594531"/>
              <a:gd name="connsiteX2" fmla="*/ 2164992 w 2201784"/>
              <a:gd name="connsiteY2" fmla="*/ 12386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01784" h="594531">
                <a:moveTo>
                  <a:pt x="13413" y="26000"/>
                </a:moveTo>
                <a:cubicBezTo>
                  <a:pt x="37534" y="24897"/>
                  <a:pt x="66194" y="1103"/>
                  <a:pt x="90315" y="0"/>
                </a:cubicBezTo>
                <a:lnTo>
                  <a:pt x="2164992" y="12386"/>
                </a:lnTo>
                <a:cubicBezTo>
                  <a:pt x="2164717" y="43049"/>
                  <a:pt x="2182593" y="78249"/>
                  <a:pt x="2182318" y="108912"/>
                </a:cubicBezTo>
                <a:cubicBezTo>
                  <a:pt x="2188231" y="177186"/>
                  <a:pt x="2189743" y="342869"/>
                  <a:pt x="2191393" y="422031"/>
                </a:cubicBezTo>
                <a:cubicBezTo>
                  <a:pt x="2193043" y="501193"/>
                  <a:pt x="2213396" y="555146"/>
                  <a:pt x="2192219" y="583886"/>
                </a:cubicBezTo>
                <a:cubicBezTo>
                  <a:pt x="2172279" y="582877"/>
                  <a:pt x="2093346" y="595483"/>
                  <a:pt x="2073406" y="594474"/>
                </a:cubicBezTo>
                <a:lnTo>
                  <a:pt x="22489" y="583886"/>
                </a:lnTo>
                <a:cubicBezTo>
                  <a:pt x="5849" y="592962"/>
                  <a:pt x="27580" y="542791"/>
                  <a:pt x="26783" y="512790"/>
                </a:cubicBezTo>
                <a:cubicBezTo>
                  <a:pt x="25986" y="482789"/>
                  <a:pt x="18464" y="450015"/>
                  <a:pt x="17708" y="403879"/>
                </a:cubicBezTo>
                <a:cubicBezTo>
                  <a:pt x="16952" y="357743"/>
                  <a:pt x="-14855" y="308787"/>
                  <a:pt x="8632" y="235975"/>
                </a:cubicBezTo>
                <a:cubicBezTo>
                  <a:pt x="7119" y="142994"/>
                  <a:pt x="-201" y="65329"/>
                  <a:pt x="13413" y="26000"/>
                </a:cubicBezTo>
                <a:close/>
              </a:path>
            </a:pathLst>
          </a:custGeom>
          <a:solidFill>
            <a:srgbClr val="D9D4D0">
              <a:alpha val="60000"/>
            </a:srgbClr>
          </a:solidFill>
          <a:ln>
            <a:noFill/>
          </a:ln>
          <a:effectLst>
            <a:softEdge rad="63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Объект 2">
            <a:extLst>
              <a:ext uri="{FF2B5EF4-FFF2-40B4-BE49-F238E27FC236}">
                <a16:creationId xmlns:a16="http://schemas.microsoft.com/office/drawing/2014/main" id="{78C7132A-27E4-6C4E-C0C7-01440AEFCE7C}"/>
              </a:ext>
            </a:extLst>
          </p:cNvPr>
          <p:cNvSpPr>
            <a:spLocks noGrp="1"/>
          </p:cNvSpPr>
          <p:nvPr>
            <p:ph idx="1"/>
          </p:nvPr>
        </p:nvSpPr>
        <p:spPr>
          <a:xfrm>
            <a:off x="1959310" y="2924174"/>
            <a:ext cx="8273380" cy="2828925"/>
          </a:xfrm>
        </p:spPr>
        <p:txBody>
          <a:bodyPr vert="horz" lIns="91440" tIns="45720" rIns="91440" bIns="45720" rtlCol="0">
            <a:normAutofit/>
          </a:bodyPr>
          <a:lstStyle/>
          <a:p>
            <a:pPr marL="0" indent="0">
              <a:buNone/>
            </a:pPr>
            <a:r>
              <a:rPr lang="ru-RU" sz="1400">
                <a:latin typeface="Times New Roman"/>
                <a:ea typeface="+mn-lt"/>
                <a:cs typeface="+mn-lt"/>
              </a:rPr>
              <a:t>Цель исследования — это конечный результат, которого стремится достичь исследователь. Она определяет направление работы и служит ориентиром для последующих действий. Например, в маркетинговом исследовании целью может быть увеличение доли рынка на 15% в течение года.</a:t>
            </a:r>
          </a:p>
          <a:p>
            <a:pPr>
              <a:buNone/>
            </a:pPr>
            <a:r>
              <a:rPr lang="ru-RU" sz="1400">
                <a:latin typeface="Times New Roman"/>
                <a:ea typeface="+mn-lt"/>
                <a:cs typeface="+mn-lt"/>
              </a:rPr>
              <a:t>Целевые исследования можно классифицировать на несколько типов:</a:t>
            </a:r>
            <a:endParaRPr lang="ru-RU" sz="1400">
              <a:latin typeface="Times New Roman"/>
              <a:cs typeface="Times New Roman"/>
            </a:endParaRPr>
          </a:p>
          <a:p>
            <a:pPr>
              <a:buFont typeface="Arial"/>
              <a:buChar char="•"/>
            </a:pPr>
            <a:r>
              <a:rPr lang="ru-RU" sz="1400" b="1">
                <a:latin typeface="Times New Roman"/>
                <a:ea typeface="+mn-lt"/>
                <a:cs typeface="+mn-lt"/>
              </a:rPr>
              <a:t>Стратегические исследования</a:t>
            </a:r>
            <a:r>
              <a:rPr lang="ru-RU" sz="1400">
                <a:latin typeface="Times New Roman"/>
                <a:ea typeface="+mn-lt"/>
                <a:cs typeface="+mn-lt"/>
              </a:rPr>
              <a:t>: ориентированы на долгосрочные результаты и развитие организации. Они помогают формулировать общие приоритеты и направления.</a:t>
            </a:r>
            <a:endParaRPr lang="ru-RU" sz="1400">
              <a:latin typeface="Times New Roman"/>
              <a:cs typeface="Times New Roman"/>
            </a:endParaRPr>
          </a:p>
          <a:p>
            <a:pPr>
              <a:buFont typeface="Arial"/>
              <a:buChar char="•"/>
            </a:pPr>
            <a:r>
              <a:rPr lang="ru-RU" sz="1400" b="1">
                <a:latin typeface="Times New Roman"/>
                <a:ea typeface="+mn-lt"/>
                <a:cs typeface="+mn-lt"/>
              </a:rPr>
              <a:t>Тактические исследования</a:t>
            </a:r>
            <a:r>
              <a:rPr lang="ru-RU" sz="1400">
                <a:latin typeface="Times New Roman"/>
                <a:ea typeface="+mn-lt"/>
                <a:cs typeface="+mn-lt"/>
              </a:rPr>
              <a:t>: направлены на среднесрочные цели и включают разработку конкретных мероприятий для реализации стратегий.</a:t>
            </a:r>
            <a:endParaRPr lang="ru-RU" sz="1400">
              <a:latin typeface="Times New Roman"/>
              <a:cs typeface="Times New Roman"/>
            </a:endParaRPr>
          </a:p>
          <a:p>
            <a:pPr>
              <a:buFont typeface="Arial"/>
              <a:buChar char="•"/>
            </a:pPr>
            <a:r>
              <a:rPr lang="ru-RU" sz="1400" b="1">
                <a:latin typeface="Times New Roman"/>
                <a:ea typeface="+mn-lt"/>
                <a:cs typeface="+mn-lt"/>
              </a:rPr>
              <a:t>Оперативные исследования</a:t>
            </a:r>
            <a:r>
              <a:rPr lang="ru-RU" sz="1400">
                <a:latin typeface="Times New Roman"/>
                <a:ea typeface="+mn-lt"/>
                <a:cs typeface="+mn-lt"/>
              </a:rPr>
              <a:t>: сосредоточены на краткосрочных задачах, необходимых для выполнения текущих планов и действий.</a:t>
            </a:r>
            <a:endParaRPr lang="ru-RU" sz="1400">
              <a:latin typeface="Times New Roman"/>
            </a:endParaRPr>
          </a:p>
          <a:p>
            <a:pPr marL="0" indent="0">
              <a:buNone/>
            </a:pPr>
            <a:endParaRPr lang="ru-RU" sz="1400">
              <a:latin typeface="Times New Roman"/>
              <a:ea typeface="Calibri"/>
              <a:cs typeface="Calibri"/>
            </a:endParaRPr>
          </a:p>
        </p:txBody>
      </p:sp>
    </p:spTree>
    <p:extLst>
      <p:ext uri="{BB962C8B-B14F-4D97-AF65-F5344CB8AC3E}">
        <p14:creationId xmlns:p14="http://schemas.microsoft.com/office/powerpoint/2010/main" val="26740677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Объект 2">
            <a:extLst>
              <a:ext uri="{FF2B5EF4-FFF2-40B4-BE49-F238E27FC236}">
                <a16:creationId xmlns:a16="http://schemas.microsoft.com/office/drawing/2014/main" id="{010C5E9B-530E-81B5-4927-263CE6713789}"/>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Заголовок 4">
            <a:extLst>
              <a:ext uri="{FF2B5EF4-FFF2-40B4-BE49-F238E27FC236}">
                <a16:creationId xmlns:a16="http://schemas.microsoft.com/office/drawing/2014/main" id="{7C2E6FDC-0E4C-AEFC-3F7B-9FB4F9B4EE93}"/>
              </a:ext>
            </a:extLst>
          </p:cNvPr>
          <p:cNvSpPr>
            <a:spLocks noGrp="1"/>
          </p:cNvSpPr>
          <p:nvPr>
            <p:ph type="title"/>
          </p:nvPr>
        </p:nvSpPr>
        <p:spPr/>
        <p:txBody>
          <a:bodyPr/>
          <a:lstStyle/>
          <a:p>
            <a:r>
              <a:rPr lang="ru-RU" dirty="0">
                <a:latin typeface="Times New Roman"/>
                <a:ea typeface="+mj-lt"/>
                <a:cs typeface="+mj-lt"/>
              </a:rPr>
              <a:t>Основные принципы целевых исследований</a:t>
            </a:r>
            <a:endParaRPr lang="ru-RU" dirty="0">
              <a:latin typeface="Times New Roman"/>
            </a:endParaRPr>
          </a:p>
        </p:txBody>
      </p:sp>
    </p:spTree>
    <p:extLst>
      <p:ext uri="{BB962C8B-B14F-4D97-AF65-F5344CB8AC3E}">
        <p14:creationId xmlns:p14="http://schemas.microsoft.com/office/powerpoint/2010/main" val="23764063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6E9B3E6-E277-4D68-BA48-9CB43FFBD6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graphicFrame>
        <p:nvGraphicFramePr>
          <p:cNvPr id="4" name="TextBox 1">
            <a:extLst>
              <a:ext uri="{FF2B5EF4-FFF2-40B4-BE49-F238E27FC236}">
                <a16:creationId xmlns:a16="http://schemas.microsoft.com/office/drawing/2014/main" id="{03CE7FA4-1685-F7E3-7F2C-3AE51C02BA61}"/>
              </a:ext>
            </a:extLst>
          </p:cNvPr>
          <p:cNvGraphicFramePr/>
          <p:nvPr>
            <p:extLst>
              <p:ext uri="{D42A27DB-BD31-4B8C-83A1-F6EECF244321}">
                <p14:modId xmlns:p14="http://schemas.microsoft.com/office/powerpoint/2010/main" val="1086104583"/>
              </p:ext>
            </p:extLst>
          </p:nvPr>
        </p:nvGraphicFramePr>
        <p:xfrm>
          <a:off x="904602" y="3017519"/>
          <a:ext cx="10378440" cy="32099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965074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A3FC5A2-3F82-ECB3-637C-225D14994F8C}"/>
              </a:ext>
            </a:extLst>
          </p:cNvPr>
          <p:cNvSpPr>
            <a:spLocks noGrp="1"/>
          </p:cNvSpPr>
          <p:nvPr>
            <p:ph type="title"/>
          </p:nvPr>
        </p:nvSpPr>
        <p:spPr/>
        <p:txBody>
          <a:bodyPr/>
          <a:lstStyle/>
          <a:p>
            <a:pPr algn="ctr"/>
            <a:r>
              <a:rPr lang="ru-RU" sz="2800" b="1">
                <a:latin typeface="Times New Roman"/>
                <a:cs typeface="Times New Roman"/>
              </a:rPr>
              <a:t>2. Логические связи в целевых исследованиях</a:t>
            </a:r>
            <a:endParaRPr lang="ru-RU" b="1">
              <a:ea typeface="Calibri Light" panose="020F0302020204030204"/>
              <a:cs typeface="Calibri Light" panose="020F0302020204030204"/>
            </a:endParaRPr>
          </a:p>
        </p:txBody>
      </p:sp>
      <p:graphicFrame>
        <p:nvGraphicFramePr>
          <p:cNvPr id="5" name="Объект 2">
            <a:extLst>
              <a:ext uri="{FF2B5EF4-FFF2-40B4-BE49-F238E27FC236}">
                <a16:creationId xmlns:a16="http://schemas.microsoft.com/office/drawing/2014/main" id="{C2F56903-6D2D-7D4C-9A9A-9CC18EB874E3}"/>
              </a:ext>
            </a:extLst>
          </p:cNvPr>
          <p:cNvGraphicFramePr>
            <a:graphicFrameLocks noGrp="1"/>
          </p:cNvGraphicFramePr>
          <p:nvPr>
            <p:ph idx="1"/>
            <p:extLst>
              <p:ext uri="{D42A27DB-BD31-4B8C-83A1-F6EECF244321}">
                <p14:modId xmlns:p14="http://schemas.microsoft.com/office/powerpoint/2010/main" val="1501629399"/>
              </p:ext>
            </p:extLst>
          </p:nvPr>
        </p:nvGraphicFramePr>
        <p:xfrm>
          <a:off x="191655" y="821171"/>
          <a:ext cx="11162145" cy="53557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125977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кругленные углы 1">
            <a:extLst>
              <a:ext uri="{FF2B5EF4-FFF2-40B4-BE49-F238E27FC236}">
                <a16:creationId xmlns:a16="http://schemas.microsoft.com/office/drawing/2014/main" id="{7B89C936-663B-2D24-8E8B-87C3BF898928}"/>
              </a:ext>
            </a:extLst>
          </p:cNvPr>
          <p:cNvSpPr/>
          <p:nvPr/>
        </p:nvSpPr>
        <p:spPr>
          <a:xfrm>
            <a:off x="1501823" y="612598"/>
            <a:ext cx="3751927" cy="5633771"/>
          </a:xfrm>
          <a:prstGeom prst="roundRect">
            <a:avLst/>
          </a:prstGeom>
          <a:solidFill>
            <a:schemeClr val="accent6">
              <a:lumMod val="60000"/>
              <a:lumOff val="40000"/>
            </a:schemeClr>
          </a:solidFill>
          <a:ln>
            <a:solidFill>
              <a:schemeClr val="accent6">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u-RU" sz="2000" b="1">
                <a:solidFill>
                  <a:schemeClr val="tx1"/>
                </a:solidFill>
                <a:latin typeface="Times New Roman"/>
                <a:cs typeface="Times New Roman"/>
              </a:rPr>
              <a:t>Пример из маркетинга</a:t>
            </a:r>
            <a:endParaRPr lang="ru-RU" sz="2000">
              <a:solidFill>
                <a:schemeClr val="tx1"/>
              </a:solidFill>
              <a:latin typeface="Times New Roman"/>
              <a:ea typeface="Calibri"/>
              <a:cs typeface="Times New Roman"/>
            </a:endParaRPr>
          </a:p>
          <a:p>
            <a:pPr algn="ctr"/>
            <a:r>
              <a:rPr lang="ru-RU" sz="2000">
                <a:solidFill>
                  <a:schemeClr val="tx1"/>
                </a:solidFill>
                <a:latin typeface="Times New Roman"/>
                <a:cs typeface="Times New Roman"/>
              </a:rPr>
              <a:t> В исследовании по увеличению доли рынка (цель) может быть задача по проведению анализа конкурентоспособности. В результате, выявленные слабые места конкурентов могут повлиять на формулирование конкретной маркетинговой стратегии.</a:t>
            </a:r>
          </a:p>
        </p:txBody>
      </p:sp>
      <p:sp>
        <p:nvSpPr>
          <p:cNvPr id="3" name="Прямоугольник: скругленные углы 2">
            <a:extLst>
              <a:ext uri="{FF2B5EF4-FFF2-40B4-BE49-F238E27FC236}">
                <a16:creationId xmlns:a16="http://schemas.microsoft.com/office/drawing/2014/main" id="{D9960824-4E2D-F3F6-9E2C-D5FA2849B934}"/>
              </a:ext>
            </a:extLst>
          </p:cNvPr>
          <p:cNvSpPr/>
          <p:nvPr/>
        </p:nvSpPr>
        <p:spPr>
          <a:xfrm>
            <a:off x="6754666" y="610446"/>
            <a:ext cx="3750825" cy="5634271"/>
          </a:xfrm>
          <a:prstGeom prst="roundRect">
            <a:avLst/>
          </a:prstGeom>
          <a:solidFill>
            <a:schemeClr val="accent6">
              <a:lumMod val="60000"/>
              <a:lumOff val="40000"/>
            </a:schemeClr>
          </a:solidFill>
          <a:ln>
            <a:solidFill>
              <a:schemeClr val="accent6">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u-RU" sz="2000" b="1">
                <a:solidFill>
                  <a:schemeClr val="tx1"/>
                </a:solidFill>
                <a:latin typeface="Times New Roman"/>
                <a:cs typeface="Times New Roman"/>
              </a:rPr>
              <a:t>Пример в социальной сфере</a:t>
            </a:r>
            <a:endParaRPr lang="ru-RU" sz="2000">
              <a:solidFill>
                <a:schemeClr val="tx1"/>
              </a:solidFill>
              <a:latin typeface="Times New Roman"/>
              <a:ea typeface="Calibri"/>
              <a:cs typeface="Times New Roman"/>
            </a:endParaRPr>
          </a:p>
          <a:p>
            <a:pPr algn="ctr"/>
            <a:r>
              <a:rPr lang="ru-RU" sz="2000">
                <a:solidFill>
                  <a:schemeClr val="tx1"/>
                </a:solidFill>
                <a:latin typeface="Times New Roman"/>
                <a:cs typeface="Times New Roman"/>
              </a:rPr>
              <a:t> В проекте по улучшению качества жизни в определенном районе (цель) могут быть задачи, связанные с проведением опросов жителей, выявлением потребностей и разработкой программ социальной помощи. Изменение одной из задач может изменить и подходы к другим.</a:t>
            </a:r>
          </a:p>
        </p:txBody>
      </p:sp>
    </p:spTree>
    <p:extLst>
      <p:ext uri="{BB962C8B-B14F-4D97-AF65-F5344CB8AC3E}">
        <p14:creationId xmlns:p14="http://schemas.microsoft.com/office/powerpoint/2010/main" val="21162533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4697CDA-BDB7-4883-B48B-1D4EDB2F0E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AD064116-5B60-DB3C-A28C-98767F66B45E}"/>
              </a:ext>
            </a:extLst>
          </p:cNvPr>
          <p:cNvSpPr>
            <a:spLocks noGrp="1"/>
          </p:cNvSpPr>
          <p:nvPr>
            <p:ph type="title"/>
          </p:nvPr>
        </p:nvSpPr>
        <p:spPr>
          <a:xfrm>
            <a:off x="1629751" y="934327"/>
            <a:ext cx="8924392" cy="1058275"/>
          </a:xfrm>
        </p:spPr>
        <p:txBody>
          <a:bodyPr>
            <a:normAutofit/>
          </a:bodyPr>
          <a:lstStyle/>
          <a:p>
            <a:pPr algn="ctr"/>
            <a:r>
              <a:rPr lang="ru-RU" sz="3700">
                <a:latin typeface="Times New Roman"/>
                <a:ea typeface="+mj-lt"/>
                <a:cs typeface="+mj-lt"/>
              </a:rPr>
              <a:t>3. Объединение в единую целевую систему</a:t>
            </a:r>
            <a:endParaRPr lang="ru-RU" sz="3700">
              <a:latin typeface="Times New Roman"/>
            </a:endParaRPr>
          </a:p>
        </p:txBody>
      </p:sp>
      <p:sp>
        <p:nvSpPr>
          <p:cNvPr id="10" name="Freeform: Shape 9">
            <a:extLst>
              <a:ext uri="{FF2B5EF4-FFF2-40B4-BE49-F238E27FC236}">
                <a16:creationId xmlns:a16="http://schemas.microsoft.com/office/drawing/2014/main" id="{6295B176-FA0E-4B6A-A190-5E2E82BEA5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93813" y="2337807"/>
            <a:ext cx="9604374" cy="3585866"/>
          </a:xfrm>
          <a:custGeom>
            <a:avLst/>
            <a:gdLst>
              <a:gd name="connsiteX0" fmla="*/ 0 w 9604374"/>
              <a:gd name="connsiteY0" fmla="*/ 0 h 3585866"/>
              <a:gd name="connsiteX1" fmla="*/ 9604374 w 9604374"/>
              <a:gd name="connsiteY1" fmla="*/ 0 h 3585866"/>
              <a:gd name="connsiteX2" fmla="*/ 9604374 w 9604374"/>
              <a:gd name="connsiteY2" fmla="*/ 3095088 h 3585866"/>
              <a:gd name="connsiteX3" fmla="*/ 9591455 w 9604374"/>
              <a:gd name="connsiteY3" fmla="*/ 3097044 h 3585866"/>
              <a:gd name="connsiteX4" fmla="*/ 9285147 w 9604374"/>
              <a:gd name="connsiteY4" fmla="*/ 3164182 h 3585866"/>
              <a:gd name="connsiteX5" fmla="*/ 9114078 w 9604374"/>
              <a:gd name="connsiteY5" fmla="*/ 3164299 h 3585866"/>
              <a:gd name="connsiteX6" fmla="*/ 8999665 w 9604374"/>
              <a:gd name="connsiteY6" fmla="*/ 3157864 h 3585866"/>
              <a:gd name="connsiteX7" fmla="*/ 8925240 w 9604374"/>
              <a:gd name="connsiteY7" fmla="*/ 3152135 h 3585866"/>
              <a:gd name="connsiteX8" fmla="*/ 8868257 w 9604374"/>
              <a:gd name="connsiteY8" fmla="*/ 3146819 h 3585866"/>
              <a:gd name="connsiteX9" fmla="*/ 8792363 w 9604374"/>
              <a:gd name="connsiteY9" fmla="*/ 3146856 h 3585866"/>
              <a:gd name="connsiteX10" fmla="*/ 8668399 w 9604374"/>
              <a:gd name="connsiteY10" fmla="*/ 3196893 h 3585866"/>
              <a:gd name="connsiteX11" fmla="*/ 8474043 w 9604374"/>
              <a:gd name="connsiteY11" fmla="*/ 3240734 h 3585866"/>
              <a:gd name="connsiteX12" fmla="*/ 8317555 w 9604374"/>
              <a:gd name="connsiteY12" fmla="*/ 3247156 h 3585866"/>
              <a:gd name="connsiteX13" fmla="*/ 8280111 w 9604374"/>
              <a:gd name="connsiteY13" fmla="*/ 3255812 h 3585866"/>
              <a:gd name="connsiteX14" fmla="*/ 8096088 w 9604374"/>
              <a:gd name="connsiteY14" fmla="*/ 3253903 h 3585866"/>
              <a:gd name="connsiteX15" fmla="*/ 7825642 w 9604374"/>
              <a:gd name="connsiteY15" fmla="*/ 3271628 h 3585866"/>
              <a:gd name="connsiteX16" fmla="*/ 7531820 w 9604374"/>
              <a:gd name="connsiteY16" fmla="*/ 3252671 h 3585866"/>
              <a:gd name="connsiteX17" fmla="*/ 7193751 w 9604374"/>
              <a:gd name="connsiteY17" fmla="*/ 3245192 h 3585866"/>
              <a:gd name="connsiteX18" fmla="*/ 6976768 w 9604374"/>
              <a:gd name="connsiteY18" fmla="*/ 3238559 h 3585866"/>
              <a:gd name="connsiteX19" fmla="*/ 6756462 w 9604374"/>
              <a:gd name="connsiteY19" fmla="*/ 3273268 h 3585866"/>
              <a:gd name="connsiteX20" fmla="*/ 6512214 w 9604374"/>
              <a:gd name="connsiteY20" fmla="*/ 3298845 h 3585866"/>
              <a:gd name="connsiteX21" fmla="*/ 6289569 w 9604374"/>
              <a:gd name="connsiteY21" fmla="*/ 3301118 h 3585866"/>
              <a:gd name="connsiteX22" fmla="*/ 6157816 w 9604374"/>
              <a:gd name="connsiteY22" fmla="*/ 3308643 h 3585866"/>
              <a:gd name="connsiteX23" fmla="*/ 6110062 w 9604374"/>
              <a:gd name="connsiteY23" fmla="*/ 3321185 h 3585866"/>
              <a:gd name="connsiteX24" fmla="*/ 6041832 w 9604374"/>
              <a:gd name="connsiteY24" fmla="*/ 3332190 h 3585866"/>
              <a:gd name="connsiteX25" fmla="*/ 5923195 w 9604374"/>
              <a:gd name="connsiteY25" fmla="*/ 3359104 h 3585866"/>
              <a:gd name="connsiteX26" fmla="*/ 5770972 w 9604374"/>
              <a:gd name="connsiteY26" fmla="*/ 3369893 h 3585866"/>
              <a:gd name="connsiteX27" fmla="*/ 5632583 w 9604374"/>
              <a:gd name="connsiteY27" fmla="*/ 3357730 h 3585866"/>
              <a:gd name="connsiteX28" fmla="*/ 5539996 w 9604374"/>
              <a:gd name="connsiteY28" fmla="*/ 3352890 h 3585866"/>
              <a:gd name="connsiteX29" fmla="*/ 5315460 w 9604374"/>
              <a:gd name="connsiteY29" fmla="*/ 3350411 h 3585866"/>
              <a:gd name="connsiteX30" fmla="*/ 5072455 w 9604374"/>
              <a:gd name="connsiteY30" fmla="*/ 3338147 h 3585866"/>
              <a:gd name="connsiteX31" fmla="*/ 5016364 w 9604374"/>
              <a:gd name="connsiteY31" fmla="*/ 3348937 h 3585866"/>
              <a:gd name="connsiteX32" fmla="*/ 4922276 w 9604374"/>
              <a:gd name="connsiteY32" fmla="*/ 3366515 h 3585866"/>
              <a:gd name="connsiteX33" fmla="*/ 4856444 w 9604374"/>
              <a:gd name="connsiteY33" fmla="*/ 3399463 h 3585866"/>
              <a:gd name="connsiteX34" fmla="*/ 4775993 w 9604374"/>
              <a:gd name="connsiteY34" fmla="*/ 3406312 h 3585866"/>
              <a:gd name="connsiteX35" fmla="*/ 4667320 w 9604374"/>
              <a:gd name="connsiteY35" fmla="*/ 3397926 h 3585866"/>
              <a:gd name="connsiteX36" fmla="*/ 4540268 w 9604374"/>
              <a:gd name="connsiteY36" fmla="*/ 3424464 h 3585866"/>
              <a:gd name="connsiteX37" fmla="*/ 4465491 w 9604374"/>
              <a:gd name="connsiteY37" fmla="*/ 3433154 h 3585866"/>
              <a:gd name="connsiteX38" fmla="*/ 4262864 w 9604374"/>
              <a:gd name="connsiteY38" fmla="*/ 3464075 h 3585866"/>
              <a:gd name="connsiteX39" fmla="*/ 4175005 w 9604374"/>
              <a:gd name="connsiteY39" fmla="*/ 3493545 h 3585866"/>
              <a:gd name="connsiteX40" fmla="*/ 4030100 w 9604374"/>
              <a:gd name="connsiteY40" fmla="*/ 3514212 h 3585866"/>
              <a:gd name="connsiteX41" fmla="*/ 3926631 w 9604374"/>
              <a:gd name="connsiteY41" fmla="*/ 3525304 h 3585866"/>
              <a:gd name="connsiteX42" fmla="*/ 3897306 w 9604374"/>
              <a:gd name="connsiteY42" fmla="*/ 3547095 h 3585866"/>
              <a:gd name="connsiteX43" fmla="*/ 3896886 w 9604374"/>
              <a:gd name="connsiteY43" fmla="*/ 3547500 h 3585866"/>
              <a:gd name="connsiteX44" fmla="*/ 3834004 w 9604374"/>
              <a:gd name="connsiteY44" fmla="*/ 3550510 h 3585866"/>
              <a:gd name="connsiteX45" fmla="*/ 3696227 w 9604374"/>
              <a:gd name="connsiteY45" fmla="*/ 3574175 h 3585866"/>
              <a:gd name="connsiteX46" fmla="*/ 3652821 w 9604374"/>
              <a:gd name="connsiteY46" fmla="*/ 3580368 h 3585866"/>
              <a:gd name="connsiteX47" fmla="*/ 3629691 w 9604374"/>
              <a:gd name="connsiteY47" fmla="*/ 3585866 h 3585866"/>
              <a:gd name="connsiteX48" fmla="*/ 3595018 w 9604374"/>
              <a:gd name="connsiteY48" fmla="*/ 3571623 h 3585866"/>
              <a:gd name="connsiteX49" fmla="*/ 3551656 w 9604374"/>
              <a:gd name="connsiteY49" fmla="*/ 3577800 h 3585866"/>
              <a:gd name="connsiteX50" fmla="*/ 3541558 w 9604374"/>
              <a:gd name="connsiteY50" fmla="*/ 3579797 h 3585866"/>
              <a:gd name="connsiteX51" fmla="*/ 3465708 w 9604374"/>
              <a:gd name="connsiteY51" fmla="*/ 3565931 h 3585866"/>
              <a:gd name="connsiteX52" fmla="*/ 3458313 w 9604374"/>
              <a:gd name="connsiteY52" fmla="*/ 3560366 h 3585866"/>
              <a:gd name="connsiteX53" fmla="*/ 3420278 w 9604374"/>
              <a:gd name="connsiteY53" fmla="*/ 3557947 h 3585866"/>
              <a:gd name="connsiteX54" fmla="*/ 3415952 w 9604374"/>
              <a:gd name="connsiteY54" fmla="*/ 3559424 h 3585866"/>
              <a:gd name="connsiteX55" fmla="*/ 3384432 w 9604374"/>
              <a:gd name="connsiteY55" fmla="*/ 3550905 h 3585866"/>
              <a:gd name="connsiteX56" fmla="*/ 3258039 w 9604374"/>
              <a:gd name="connsiteY56" fmla="*/ 3535884 h 3585866"/>
              <a:gd name="connsiteX57" fmla="*/ 3015008 w 9604374"/>
              <a:gd name="connsiteY57" fmla="*/ 3528000 h 3585866"/>
              <a:gd name="connsiteX58" fmla="*/ 2761910 w 9604374"/>
              <a:gd name="connsiteY58" fmla="*/ 3505496 h 3585866"/>
              <a:gd name="connsiteX59" fmla="*/ 2521923 w 9604374"/>
              <a:gd name="connsiteY59" fmla="*/ 3514208 h 3585866"/>
              <a:gd name="connsiteX60" fmla="*/ 2085894 w 9604374"/>
              <a:gd name="connsiteY60" fmla="*/ 3490122 h 3585866"/>
              <a:gd name="connsiteX61" fmla="*/ 1936305 w 9604374"/>
              <a:gd name="connsiteY61" fmla="*/ 3487966 h 3585866"/>
              <a:gd name="connsiteX62" fmla="*/ 1836080 w 9604374"/>
              <a:gd name="connsiteY62" fmla="*/ 3487150 h 3585866"/>
              <a:gd name="connsiteX63" fmla="*/ 1829133 w 9604374"/>
              <a:gd name="connsiteY63" fmla="*/ 3489437 h 3585866"/>
              <a:gd name="connsiteX64" fmla="*/ 1801140 w 9604374"/>
              <a:gd name="connsiteY64" fmla="*/ 3490787 h 3585866"/>
              <a:gd name="connsiteX65" fmla="*/ 1793476 w 9604374"/>
              <a:gd name="connsiteY65" fmla="*/ 3500921 h 3585866"/>
              <a:gd name="connsiteX66" fmla="*/ 1699923 w 9604374"/>
              <a:gd name="connsiteY66" fmla="*/ 3509706 h 3585866"/>
              <a:gd name="connsiteX67" fmla="*/ 1474760 w 9604374"/>
              <a:gd name="connsiteY67" fmla="*/ 3513685 h 3585866"/>
              <a:gd name="connsiteX68" fmla="*/ 1308130 w 9604374"/>
              <a:gd name="connsiteY68" fmla="*/ 3496703 h 3585866"/>
              <a:gd name="connsiteX69" fmla="*/ 1252381 w 9604374"/>
              <a:gd name="connsiteY69" fmla="*/ 3506093 h 3585866"/>
              <a:gd name="connsiteX70" fmla="*/ 1174550 w 9604374"/>
              <a:gd name="connsiteY70" fmla="*/ 3512642 h 3585866"/>
              <a:gd name="connsiteX71" fmla="*/ 924455 w 9604374"/>
              <a:gd name="connsiteY71" fmla="*/ 3507283 h 3585866"/>
              <a:gd name="connsiteX72" fmla="*/ 718373 w 9604374"/>
              <a:gd name="connsiteY72" fmla="*/ 3511753 h 3585866"/>
              <a:gd name="connsiteX73" fmla="*/ 600444 w 9604374"/>
              <a:gd name="connsiteY73" fmla="*/ 3520899 h 3585866"/>
              <a:gd name="connsiteX74" fmla="*/ 351173 w 9604374"/>
              <a:gd name="connsiteY74" fmla="*/ 3495843 h 3585866"/>
              <a:gd name="connsiteX75" fmla="*/ 108372 w 9604374"/>
              <a:gd name="connsiteY75" fmla="*/ 3484386 h 3585866"/>
              <a:gd name="connsiteX76" fmla="*/ 6467 w 9604374"/>
              <a:gd name="connsiteY76" fmla="*/ 3476532 h 3585866"/>
              <a:gd name="connsiteX77" fmla="*/ 0 w 9604374"/>
              <a:gd name="connsiteY77" fmla="*/ 3475412 h 3585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Lst>
            <a:rect l="l" t="t" r="r" b="b"/>
            <a:pathLst>
              <a:path w="9604374" h="3585866">
                <a:moveTo>
                  <a:pt x="0" y="0"/>
                </a:moveTo>
                <a:lnTo>
                  <a:pt x="9604374" y="0"/>
                </a:lnTo>
                <a:lnTo>
                  <a:pt x="9604374" y="3095088"/>
                </a:lnTo>
                <a:lnTo>
                  <a:pt x="9591455" y="3097044"/>
                </a:lnTo>
                <a:cubicBezTo>
                  <a:pt x="9496183" y="3133516"/>
                  <a:pt x="9411472" y="3121301"/>
                  <a:pt x="9285147" y="3164182"/>
                </a:cubicBezTo>
                <a:cubicBezTo>
                  <a:pt x="9222914" y="3162781"/>
                  <a:pt x="9174371" y="3173454"/>
                  <a:pt x="9114078" y="3164299"/>
                </a:cubicBezTo>
                <a:cubicBezTo>
                  <a:pt x="9087411" y="3155904"/>
                  <a:pt x="9030947" y="3180906"/>
                  <a:pt x="8999665" y="3157864"/>
                </a:cubicBezTo>
                <a:cubicBezTo>
                  <a:pt x="8997339" y="3174606"/>
                  <a:pt x="8938300" y="3159909"/>
                  <a:pt x="8925240" y="3152135"/>
                </a:cubicBezTo>
                <a:cubicBezTo>
                  <a:pt x="8910091" y="3159441"/>
                  <a:pt x="8884639" y="3146109"/>
                  <a:pt x="8868257" y="3146819"/>
                </a:cubicBezTo>
                <a:cubicBezTo>
                  <a:pt x="8835852" y="3110204"/>
                  <a:pt x="8832251" y="3167659"/>
                  <a:pt x="8792363" y="3146856"/>
                </a:cubicBezTo>
                <a:cubicBezTo>
                  <a:pt x="8774838" y="3159285"/>
                  <a:pt x="8715420" y="3185652"/>
                  <a:pt x="8668399" y="3196893"/>
                </a:cubicBezTo>
                <a:cubicBezTo>
                  <a:pt x="8575902" y="3221445"/>
                  <a:pt x="8569506" y="3250654"/>
                  <a:pt x="8474043" y="3240734"/>
                </a:cubicBezTo>
                <a:cubicBezTo>
                  <a:pt x="8460613" y="3264436"/>
                  <a:pt x="8297088" y="3204738"/>
                  <a:pt x="8317555" y="3247156"/>
                </a:cubicBezTo>
                <a:cubicBezTo>
                  <a:pt x="8285696" y="3245083"/>
                  <a:pt x="8262352" y="3228203"/>
                  <a:pt x="8280111" y="3255812"/>
                </a:cubicBezTo>
                <a:lnTo>
                  <a:pt x="8096088" y="3253903"/>
                </a:lnTo>
                <a:cubicBezTo>
                  <a:pt x="7994084" y="3261603"/>
                  <a:pt x="7930388" y="3281921"/>
                  <a:pt x="7825642" y="3271628"/>
                </a:cubicBezTo>
                <a:cubicBezTo>
                  <a:pt x="7723046" y="3270395"/>
                  <a:pt x="7671282" y="3252297"/>
                  <a:pt x="7531820" y="3252671"/>
                </a:cubicBezTo>
                <a:cubicBezTo>
                  <a:pt x="7433606" y="3250277"/>
                  <a:pt x="7293100" y="3236234"/>
                  <a:pt x="7193751" y="3245192"/>
                </a:cubicBezTo>
                <a:cubicBezTo>
                  <a:pt x="7074822" y="3223769"/>
                  <a:pt x="7104250" y="3250265"/>
                  <a:pt x="6976768" y="3238559"/>
                </a:cubicBezTo>
                <a:cubicBezTo>
                  <a:pt x="6921032" y="3284865"/>
                  <a:pt x="6823818" y="3261794"/>
                  <a:pt x="6756462" y="3273268"/>
                </a:cubicBezTo>
                <a:cubicBezTo>
                  <a:pt x="6679037" y="3283316"/>
                  <a:pt x="6590030" y="3294204"/>
                  <a:pt x="6512214" y="3298845"/>
                </a:cubicBezTo>
                <a:cubicBezTo>
                  <a:pt x="6450581" y="3277980"/>
                  <a:pt x="6366042" y="3329199"/>
                  <a:pt x="6289569" y="3301118"/>
                </a:cubicBezTo>
                <a:cubicBezTo>
                  <a:pt x="6261432" y="3294355"/>
                  <a:pt x="6174310" y="3295209"/>
                  <a:pt x="6157816" y="3308643"/>
                </a:cubicBezTo>
                <a:cubicBezTo>
                  <a:pt x="6139648" y="3311557"/>
                  <a:pt x="6118459" y="3306799"/>
                  <a:pt x="6110062" y="3321185"/>
                </a:cubicBezTo>
                <a:cubicBezTo>
                  <a:pt x="6096189" y="3338498"/>
                  <a:pt x="6032810" y="3311765"/>
                  <a:pt x="6041832" y="3332190"/>
                </a:cubicBezTo>
                <a:cubicBezTo>
                  <a:pt x="5996830" y="3313871"/>
                  <a:pt x="5961033" y="3350141"/>
                  <a:pt x="5923195" y="3359104"/>
                </a:cubicBezTo>
                <a:cubicBezTo>
                  <a:pt x="5887750" y="3340930"/>
                  <a:pt x="5853570" y="3365323"/>
                  <a:pt x="5770972" y="3369893"/>
                </a:cubicBezTo>
                <a:cubicBezTo>
                  <a:pt x="5731993" y="3348876"/>
                  <a:pt x="5705091" y="3385599"/>
                  <a:pt x="5632583" y="3357730"/>
                </a:cubicBezTo>
                <a:cubicBezTo>
                  <a:pt x="5594087" y="3357562"/>
                  <a:pt x="5606154" y="3357443"/>
                  <a:pt x="5539996" y="3352890"/>
                </a:cubicBezTo>
                <a:cubicBezTo>
                  <a:pt x="5439049" y="3348000"/>
                  <a:pt x="5408459" y="3356166"/>
                  <a:pt x="5315460" y="3350411"/>
                </a:cubicBezTo>
                <a:cubicBezTo>
                  <a:pt x="5211119" y="3348356"/>
                  <a:pt x="5208881" y="3372469"/>
                  <a:pt x="5072455" y="3338147"/>
                </a:cubicBezTo>
                <a:cubicBezTo>
                  <a:pt x="5061717" y="3354508"/>
                  <a:pt x="5045493" y="3355753"/>
                  <a:pt x="5016364" y="3348937"/>
                </a:cubicBezTo>
                <a:cubicBezTo>
                  <a:pt x="4965900" y="3349130"/>
                  <a:pt x="4977835" y="3389131"/>
                  <a:pt x="4922276" y="3366515"/>
                </a:cubicBezTo>
                <a:cubicBezTo>
                  <a:pt x="4935702" y="3387794"/>
                  <a:pt x="4828733" y="3377760"/>
                  <a:pt x="4856444" y="3399463"/>
                </a:cubicBezTo>
                <a:cubicBezTo>
                  <a:pt x="4827698" y="3420094"/>
                  <a:pt x="4805019" y="3388256"/>
                  <a:pt x="4775993" y="3406312"/>
                </a:cubicBezTo>
                <a:cubicBezTo>
                  <a:pt x="4744470" y="3406056"/>
                  <a:pt x="4706605" y="3394901"/>
                  <a:pt x="4667320" y="3397926"/>
                </a:cubicBezTo>
                <a:cubicBezTo>
                  <a:pt x="4613435" y="3387476"/>
                  <a:pt x="4608100" y="3410487"/>
                  <a:pt x="4540268" y="3424464"/>
                </a:cubicBezTo>
                <a:cubicBezTo>
                  <a:pt x="4508279" y="3412969"/>
                  <a:pt x="4485989" y="3420063"/>
                  <a:pt x="4465491" y="3433154"/>
                </a:cubicBezTo>
                <a:cubicBezTo>
                  <a:pt x="4396498" y="3432601"/>
                  <a:pt x="4338078" y="3453569"/>
                  <a:pt x="4262864" y="3464075"/>
                </a:cubicBezTo>
                <a:cubicBezTo>
                  <a:pt x="4180249" y="3483394"/>
                  <a:pt x="4225769" y="3479019"/>
                  <a:pt x="4175005" y="3493545"/>
                </a:cubicBezTo>
                <a:lnTo>
                  <a:pt x="4030100" y="3514212"/>
                </a:lnTo>
                <a:lnTo>
                  <a:pt x="3926631" y="3525304"/>
                </a:lnTo>
                <a:lnTo>
                  <a:pt x="3897306" y="3547095"/>
                </a:lnTo>
                <a:lnTo>
                  <a:pt x="3896886" y="3547500"/>
                </a:lnTo>
                <a:lnTo>
                  <a:pt x="3834004" y="3550510"/>
                </a:lnTo>
                <a:cubicBezTo>
                  <a:pt x="3800562" y="3554957"/>
                  <a:pt x="3734185" y="3568533"/>
                  <a:pt x="3696227" y="3574175"/>
                </a:cubicBezTo>
                <a:cubicBezTo>
                  <a:pt x="3661780" y="3570074"/>
                  <a:pt x="3640587" y="3551815"/>
                  <a:pt x="3652821" y="3580368"/>
                </a:cubicBezTo>
                <a:cubicBezTo>
                  <a:pt x="3641506" y="3579831"/>
                  <a:pt x="3634593" y="3582151"/>
                  <a:pt x="3629691" y="3585866"/>
                </a:cubicBezTo>
                <a:lnTo>
                  <a:pt x="3595018" y="3571623"/>
                </a:lnTo>
                <a:lnTo>
                  <a:pt x="3551656" y="3577800"/>
                </a:lnTo>
                <a:lnTo>
                  <a:pt x="3541558" y="3579797"/>
                </a:lnTo>
                <a:lnTo>
                  <a:pt x="3465708" y="3565931"/>
                </a:lnTo>
                <a:lnTo>
                  <a:pt x="3458313" y="3560366"/>
                </a:lnTo>
                <a:cubicBezTo>
                  <a:pt x="3450380" y="3556940"/>
                  <a:pt x="3439090" y="3555355"/>
                  <a:pt x="3420278" y="3557947"/>
                </a:cubicBezTo>
                <a:lnTo>
                  <a:pt x="3415952" y="3559424"/>
                </a:lnTo>
                <a:lnTo>
                  <a:pt x="3384432" y="3550905"/>
                </a:lnTo>
                <a:cubicBezTo>
                  <a:pt x="3374259" y="3547029"/>
                  <a:pt x="3265415" y="3542149"/>
                  <a:pt x="3258039" y="3535884"/>
                </a:cubicBezTo>
                <a:cubicBezTo>
                  <a:pt x="3138852" y="3551394"/>
                  <a:pt x="3130647" y="3523871"/>
                  <a:pt x="3015008" y="3528000"/>
                </a:cubicBezTo>
                <a:cubicBezTo>
                  <a:pt x="2914857" y="3486061"/>
                  <a:pt x="2851687" y="3511605"/>
                  <a:pt x="2761910" y="3505496"/>
                </a:cubicBezTo>
                <a:cubicBezTo>
                  <a:pt x="2676401" y="3501198"/>
                  <a:pt x="2636809" y="3514769"/>
                  <a:pt x="2521923" y="3514208"/>
                </a:cubicBezTo>
                <a:cubicBezTo>
                  <a:pt x="2400197" y="3505062"/>
                  <a:pt x="2222818" y="3509922"/>
                  <a:pt x="2085894" y="3490122"/>
                </a:cubicBezTo>
                <a:cubicBezTo>
                  <a:pt x="1978312" y="3483748"/>
                  <a:pt x="1977940" y="3488460"/>
                  <a:pt x="1936305" y="3487966"/>
                </a:cubicBezTo>
                <a:cubicBezTo>
                  <a:pt x="1922459" y="3490683"/>
                  <a:pt x="1849334" y="3482739"/>
                  <a:pt x="1836080" y="3487150"/>
                </a:cubicBezTo>
                <a:lnTo>
                  <a:pt x="1829133" y="3489437"/>
                </a:lnTo>
                <a:lnTo>
                  <a:pt x="1801140" y="3490787"/>
                </a:lnTo>
                <a:lnTo>
                  <a:pt x="1793476" y="3500921"/>
                </a:lnTo>
                <a:lnTo>
                  <a:pt x="1699923" y="3509706"/>
                </a:lnTo>
                <a:cubicBezTo>
                  <a:pt x="1637728" y="3485036"/>
                  <a:pt x="1584624" y="3514467"/>
                  <a:pt x="1474760" y="3513685"/>
                </a:cubicBezTo>
                <a:cubicBezTo>
                  <a:pt x="1445646" y="3505164"/>
                  <a:pt x="1329781" y="3484421"/>
                  <a:pt x="1308130" y="3496703"/>
                </a:cubicBezTo>
                <a:cubicBezTo>
                  <a:pt x="1287409" y="3498430"/>
                  <a:pt x="1265391" y="3492347"/>
                  <a:pt x="1252381" y="3506093"/>
                </a:cubicBezTo>
                <a:cubicBezTo>
                  <a:pt x="1232588" y="3522393"/>
                  <a:pt x="1170020" y="3491785"/>
                  <a:pt x="1174550" y="3512642"/>
                </a:cubicBezTo>
                <a:cubicBezTo>
                  <a:pt x="1119896" y="3512841"/>
                  <a:pt x="1000484" y="3507431"/>
                  <a:pt x="924455" y="3507283"/>
                </a:cubicBezTo>
                <a:cubicBezTo>
                  <a:pt x="887180" y="3483915"/>
                  <a:pt x="777361" y="3516071"/>
                  <a:pt x="718373" y="3511753"/>
                </a:cubicBezTo>
                <a:cubicBezTo>
                  <a:pt x="666588" y="3513355"/>
                  <a:pt x="661645" y="3525551"/>
                  <a:pt x="600444" y="3520899"/>
                </a:cubicBezTo>
                <a:cubicBezTo>
                  <a:pt x="491334" y="3516943"/>
                  <a:pt x="451794" y="3507522"/>
                  <a:pt x="351173" y="3495843"/>
                </a:cubicBezTo>
                <a:cubicBezTo>
                  <a:pt x="237121" y="3487112"/>
                  <a:pt x="235857" y="3499212"/>
                  <a:pt x="108372" y="3484386"/>
                </a:cubicBezTo>
                <a:cubicBezTo>
                  <a:pt x="86318" y="3481054"/>
                  <a:pt x="40657" y="3480329"/>
                  <a:pt x="6467" y="3476532"/>
                </a:cubicBezTo>
                <a:lnTo>
                  <a:pt x="0" y="3475412"/>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Rectangle 6">
            <a:extLst>
              <a:ext uri="{FF2B5EF4-FFF2-40B4-BE49-F238E27FC236}">
                <a16:creationId xmlns:a16="http://schemas.microsoft.com/office/drawing/2014/main" id="{48F779DE-4744-42D6-9C74-33EC94460C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21727" y="2190741"/>
            <a:ext cx="1348547" cy="407804"/>
          </a:xfrm>
          <a:custGeom>
            <a:avLst/>
            <a:gdLst>
              <a:gd name="connsiteX0" fmla="*/ 0 w 2142503"/>
              <a:gd name="connsiteY0" fmla="*/ 0 h 571500"/>
              <a:gd name="connsiteX1" fmla="*/ 2142503 w 2142503"/>
              <a:gd name="connsiteY1" fmla="*/ 0 h 571500"/>
              <a:gd name="connsiteX2" fmla="*/ 2142503 w 2142503"/>
              <a:gd name="connsiteY2" fmla="*/ 571500 h 571500"/>
              <a:gd name="connsiteX3" fmla="*/ 0 w 2142503"/>
              <a:gd name="connsiteY3" fmla="*/ 571500 h 571500"/>
              <a:gd name="connsiteX4" fmla="*/ 0 w 2142503"/>
              <a:gd name="connsiteY4" fmla="*/ 0 h 571500"/>
              <a:gd name="connsiteX0" fmla="*/ 0 w 2142503"/>
              <a:gd name="connsiteY0" fmla="*/ 0 h 582145"/>
              <a:gd name="connsiteX1" fmla="*/ 2142503 w 2142503"/>
              <a:gd name="connsiteY1" fmla="*/ 0 h 582145"/>
              <a:gd name="connsiteX2" fmla="*/ 2142503 w 2142503"/>
              <a:gd name="connsiteY2" fmla="*/ 571500 h 582145"/>
              <a:gd name="connsiteX3" fmla="*/ 2050917 w 2142503"/>
              <a:gd name="connsiteY3" fmla="*/ 582088 h 582145"/>
              <a:gd name="connsiteX4" fmla="*/ 0 w 2142503"/>
              <a:gd name="connsiteY4" fmla="*/ 571500 h 582145"/>
              <a:gd name="connsiteX5" fmla="*/ 0 w 2142503"/>
              <a:gd name="connsiteY5" fmla="*/ 0 h 582145"/>
              <a:gd name="connsiteX0" fmla="*/ 0 w 2159832"/>
              <a:gd name="connsiteY0" fmla="*/ 0 h 582145"/>
              <a:gd name="connsiteX1" fmla="*/ 2142503 w 2159832"/>
              <a:gd name="connsiteY1" fmla="*/ 0 h 582145"/>
              <a:gd name="connsiteX2" fmla="*/ 2159829 w 2159832"/>
              <a:gd name="connsiteY2" fmla="*/ 96526 h 582145"/>
              <a:gd name="connsiteX3" fmla="*/ 2142503 w 2159832"/>
              <a:gd name="connsiteY3" fmla="*/ 571500 h 582145"/>
              <a:gd name="connsiteX4" fmla="*/ 2050917 w 2159832"/>
              <a:gd name="connsiteY4" fmla="*/ 582088 h 582145"/>
              <a:gd name="connsiteX5" fmla="*/ 0 w 2159832"/>
              <a:gd name="connsiteY5" fmla="*/ 571500 h 582145"/>
              <a:gd name="connsiteX6" fmla="*/ 0 w 2159832"/>
              <a:gd name="connsiteY6" fmla="*/ 0 h 582145"/>
              <a:gd name="connsiteX0" fmla="*/ 0 w 2159832"/>
              <a:gd name="connsiteY0" fmla="*/ 12386 h 594531"/>
              <a:gd name="connsiteX1" fmla="*/ 67826 w 2159832"/>
              <a:gd name="connsiteY1" fmla="*/ 0 h 594531"/>
              <a:gd name="connsiteX2" fmla="*/ 2142503 w 2159832"/>
              <a:gd name="connsiteY2" fmla="*/ 12386 h 594531"/>
              <a:gd name="connsiteX3" fmla="*/ 2159829 w 2159832"/>
              <a:gd name="connsiteY3" fmla="*/ 108912 h 594531"/>
              <a:gd name="connsiteX4" fmla="*/ 2142503 w 2159832"/>
              <a:gd name="connsiteY4" fmla="*/ 583886 h 594531"/>
              <a:gd name="connsiteX5" fmla="*/ 2050917 w 2159832"/>
              <a:gd name="connsiteY5" fmla="*/ 594474 h 594531"/>
              <a:gd name="connsiteX6" fmla="*/ 0 w 2159832"/>
              <a:gd name="connsiteY6" fmla="*/ 583886 h 594531"/>
              <a:gd name="connsiteX7" fmla="*/ 0 w 2159832"/>
              <a:gd name="connsiteY7" fmla="*/ 12386 h 594531"/>
              <a:gd name="connsiteX0" fmla="*/ 0 w 2168908"/>
              <a:gd name="connsiteY0" fmla="*/ 26000 h 594531"/>
              <a:gd name="connsiteX1" fmla="*/ 76902 w 2168908"/>
              <a:gd name="connsiteY1" fmla="*/ 0 h 594531"/>
              <a:gd name="connsiteX2" fmla="*/ 2151579 w 2168908"/>
              <a:gd name="connsiteY2" fmla="*/ 12386 h 594531"/>
              <a:gd name="connsiteX3" fmla="*/ 2168905 w 2168908"/>
              <a:gd name="connsiteY3" fmla="*/ 108912 h 594531"/>
              <a:gd name="connsiteX4" fmla="*/ 2151579 w 2168908"/>
              <a:gd name="connsiteY4" fmla="*/ 583886 h 594531"/>
              <a:gd name="connsiteX5" fmla="*/ 2059993 w 2168908"/>
              <a:gd name="connsiteY5" fmla="*/ 594474 h 594531"/>
              <a:gd name="connsiteX6" fmla="*/ 9076 w 2168908"/>
              <a:gd name="connsiteY6" fmla="*/ 583886 h 594531"/>
              <a:gd name="connsiteX7" fmla="*/ 0 w 2168908"/>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147197 w 2316105"/>
              <a:gd name="connsiteY0" fmla="*/ 26000 h 594531"/>
              <a:gd name="connsiteX1" fmla="*/ 224099 w 2316105"/>
              <a:gd name="connsiteY1" fmla="*/ 0 h 594531"/>
              <a:gd name="connsiteX2" fmla="*/ 2298776 w 2316105"/>
              <a:gd name="connsiteY2" fmla="*/ 12386 h 594531"/>
              <a:gd name="connsiteX3" fmla="*/ 2316102 w 2316105"/>
              <a:gd name="connsiteY3" fmla="*/ 108912 h 594531"/>
              <a:gd name="connsiteX4" fmla="*/ 2298776 w 2316105"/>
              <a:gd name="connsiteY4" fmla="*/ 583886 h 594531"/>
              <a:gd name="connsiteX5" fmla="*/ 2207190 w 2316105"/>
              <a:gd name="connsiteY5" fmla="*/ 594474 h 594531"/>
              <a:gd name="connsiteX6" fmla="*/ 156273 w 2316105"/>
              <a:gd name="connsiteY6" fmla="*/ 583886 h 594531"/>
              <a:gd name="connsiteX7" fmla="*/ 142416 w 2316105"/>
              <a:gd name="connsiteY7" fmla="*/ 235975 h 594531"/>
              <a:gd name="connsiteX8" fmla="*/ 147197 w 2316105"/>
              <a:gd name="connsiteY8" fmla="*/ 26000 h 594531"/>
              <a:gd name="connsiteX0" fmla="*/ 154684 w 2323592"/>
              <a:gd name="connsiteY0" fmla="*/ 26000 h 594531"/>
              <a:gd name="connsiteX1" fmla="*/ 231586 w 2323592"/>
              <a:gd name="connsiteY1" fmla="*/ 0 h 594531"/>
              <a:gd name="connsiteX2" fmla="*/ 2306263 w 2323592"/>
              <a:gd name="connsiteY2" fmla="*/ 12386 h 594531"/>
              <a:gd name="connsiteX3" fmla="*/ 2323589 w 2323592"/>
              <a:gd name="connsiteY3" fmla="*/ 108912 h 594531"/>
              <a:gd name="connsiteX4" fmla="*/ 2306263 w 2323592"/>
              <a:gd name="connsiteY4" fmla="*/ 583886 h 594531"/>
              <a:gd name="connsiteX5" fmla="*/ 2214677 w 2323592"/>
              <a:gd name="connsiteY5" fmla="*/ 594474 h 594531"/>
              <a:gd name="connsiteX6" fmla="*/ 163760 w 2323592"/>
              <a:gd name="connsiteY6" fmla="*/ 583886 h 594531"/>
              <a:gd name="connsiteX7" fmla="*/ 158979 w 2323592"/>
              <a:gd name="connsiteY7" fmla="*/ 403879 h 594531"/>
              <a:gd name="connsiteX8" fmla="*/ 149903 w 2323592"/>
              <a:gd name="connsiteY8" fmla="*/ 235975 h 594531"/>
              <a:gd name="connsiteX9" fmla="*/ 154684 w 2323592"/>
              <a:gd name="connsiteY9" fmla="*/ 26000 h 594531"/>
              <a:gd name="connsiteX0" fmla="*/ 13665 w 2182573"/>
              <a:gd name="connsiteY0" fmla="*/ 26000 h 594531"/>
              <a:gd name="connsiteX1" fmla="*/ 90567 w 2182573"/>
              <a:gd name="connsiteY1" fmla="*/ 0 h 594531"/>
              <a:gd name="connsiteX2" fmla="*/ 2165244 w 2182573"/>
              <a:gd name="connsiteY2" fmla="*/ 12386 h 594531"/>
              <a:gd name="connsiteX3" fmla="*/ 2182570 w 2182573"/>
              <a:gd name="connsiteY3" fmla="*/ 108912 h 594531"/>
              <a:gd name="connsiteX4" fmla="*/ 2165244 w 2182573"/>
              <a:gd name="connsiteY4" fmla="*/ 583886 h 594531"/>
              <a:gd name="connsiteX5" fmla="*/ 2073658 w 2182573"/>
              <a:gd name="connsiteY5" fmla="*/ 594474 h 594531"/>
              <a:gd name="connsiteX6" fmla="*/ 22741 w 2182573"/>
              <a:gd name="connsiteY6" fmla="*/ 583886 h 594531"/>
              <a:gd name="connsiteX7" fmla="*/ 17960 w 2182573"/>
              <a:gd name="connsiteY7" fmla="*/ 403879 h 594531"/>
              <a:gd name="connsiteX8" fmla="*/ 8884 w 2182573"/>
              <a:gd name="connsiteY8" fmla="*/ 235975 h 594531"/>
              <a:gd name="connsiteX9" fmla="*/ 13665 w 2182573"/>
              <a:gd name="connsiteY9" fmla="*/ 26000 h 594531"/>
              <a:gd name="connsiteX0" fmla="*/ 13665 w 2202120"/>
              <a:gd name="connsiteY0" fmla="*/ 26000 h 594531"/>
              <a:gd name="connsiteX1" fmla="*/ 90567 w 2202120"/>
              <a:gd name="connsiteY1" fmla="*/ 0 h 594531"/>
              <a:gd name="connsiteX2" fmla="*/ 2165244 w 2202120"/>
              <a:gd name="connsiteY2" fmla="*/ 12386 h 594531"/>
              <a:gd name="connsiteX3" fmla="*/ 2182570 w 2202120"/>
              <a:gd name="connsiteY3" fmla="*/ 108912 h 594531"/>
              <a:gd name="connsiteX4" fmla="*/ 2192471 w 2202120"/>
              <a:gd name="connsiteY4" fmla="*/ 583886 h 594531"/>
              <a:gd name="connsiteX5" fmla="*/ 2073658 w 2202120"/>
              <a:gd name="connsiteY5" fmla="*/ 594474 h 594531"/>
              <a:gd name="connsiteX6" fmla="*/ 22741 w 2202120"/>
              <a:gd name="connsiteY6" fmla="*/ 583886 h 594531"/>
              <a:gd name="connsiteX7" fmla="*/ 17960 w 2202120"/>
              <a:gd name="connsiteY7" fmla="*/ 403879 h 594531"/>
              <a:gd name="connsiteX8" fmla="*/ 8884 w 2202120"/>
              <a:gd name="connsiteY8" fmla="*/ 235975 h 594531"/>
              <a:gd name="connsiteX9" fmla="*/ 13665 w 2202120"/>
              <a:gd name="connsiteY9" fmla="*/ 26000 h 594531"/>
              <a:gd name="connsiteX0" fmla="*/ 13665 w 2202036"/>
              <a:gd name="connsiteY0" fmla="*/ 26000 h 594531"/>
              <a:gd name="connsiteX1" fmla="*/ 90567 w 2202036"/>
              <a:gd name="connsiteY1" fmla="*/ 0 h 594531"/>
              <a:gd name="connsiteX2" fmla="*/ 2165244 w 2202036"/>
              <a:gd name="connsiteY2" fmla="*/ 12386 h 594531"/>
              <a:gd name="connsiteX3" fmla="*/ 2182570 w 2202036"/>
              <a:gd name="connsiteY3" fmla="*/ 108912 h 594531"/>
              <a:gd name="connsiteX4" fmla="*/ 2191645 w 2202036"/>
              <a:gd name="connsiteY4" fmla="*/ 422031 h 594531"/>
              <a:gd name="connsiteX5" fmla="*/ 2192471 w 2202036"/>
              <a:gd name="connsiteY5" fmla="*/ 583886 h 594531"/>
              <a:gd name="connsiteX6" fmla="*/ 2073658 w 2202036"/>
              <a:gd name="connsiteY6" fmla="*/ 594474 h 594531"/>
              <a:gd name="connsiteX7" fmla="*/ 22741 w 2202036"/>
              <a:gd name="connsiteY7" fmla="*/ 583886 h 594531"/>
              <a:gd name="connsiteX8" fmla="*/ 17960 w 2202036"/>
              <a:gd name="connsiteY8" fmla="*/ 403879 h 594531"/>
              <a:gd name="connsiteX9" fmla="*/ 8884 w 2202036"/>
              <a:gd name="connsiteY9" fmla="*/ 235975 h 594531"/>
              <a:gd name="connsiteX10" fmla="*/ 13665 w 2202036"/>
              <a:gd name="connsiteY10" fmla="*/ 26000 h 594531"/>
              <a:gd name="connsiteX0" fmla="*/ 142254 w 2330625"/>
              <a:gd name="connsiteY0" fmla="*/ 26000 h 594531"/>
              <a:gd name="connsiteX1" fmla="*/ 219156 w 2330625"/>
              <a:gd name="connsiteY1" fmla="*/ 0 h 594531"/>
              <a:gd name="connsiteX2" fmla="*/ 2293833 w 2330625"/>
              <a:gd name="connsiteY2" fmla="*/ 12386 h 594531"/>
              <a:gd name="connsiteX3" fmla="*/ 2311159 w 2330625"/>
              <a:gd name="connsiteY3" fmla="*/ 108912 h 594531"/>
              <a:gd name="connsiteX4" fmla="*/ 2320234 w 2330625"/>
              <a:gd name="connsiteY4" fmla="*/ 422031 h 594531"/>
              <a:gd name="connsiteX5" fmla="*/ 2321060 w 2330625"/>
              <a:gd name="connsiteY5" fmla="*/ 583886 h 594531"/>
              <a:gd name="connsiteX6" fmla="*/ 2202247 w 2330625"/>
              <a:gd name="connsiteY6" fmla="*/ 594474 h 594531"/>
              <a:gd name="connsiteX7" fmla="*/ 151330 w 2330625"/>
              <a:gd name="connsiteY7" fmla="*/ 583886 h 594531"/>
              <a:gd name="connsiteX8" fmla="*/ 155624 w 2330625"/>
              <a:gd name="connsiteY8" fmla="*/ 512790 h 594531"/>
              <a:gd name="connsiteX9" fmla="*/ 146549 w 2330625"/>
              <a:gd name="connsiteY9" fmla="*/ 403879 h 594531"/>
              <a:gd name="connsiteX10" fmla="*/ 137473 w 2330625"/>
              <a:gd name="connsiteY10" fmla="*/ 235975 h 594531"/>
              <a:gd name="connsiteX11" fmla="*/ 142254 w 2330625"/>
              <a:gd name="connsiteY11" fmla="*/ 26000 h 594531"/>
              <a:gd name="connsiteX0" fmla="*/ 13413 w 2201784"/>
              <a:gd name="connsiteY0" fmla="*/ 26000 h 594531"/>
              <a:gd name="connsiteX1" fmla="*/ 90315 w 2201784"/>
              <a:gd name="connsiteY1" fmla="*/ 0 h 594531"/>
              <a:gd name="connsiteX2" fmla="*/ 2164992 w 2201784"/>
              <a:gd name="connsiteY2" fmla="*/ 12386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 name="connsiteX0" fmla="*/ 13413 w 2201784"/>
              <a:gd name="connsiteY0" fmla="*/ 26000 h 594531"/>
              <a:gd name="connsiteX1" fmla="*/ 90315 w 2201784"/>
              <a:gd name="connsiteY1" fmla="*/ 0 h 594531"/>
              <a:gd name="connsiteX2" fmla="*/ 2170127 w 2201784"/>
              <a:gd name="connsiteY2" fmla="*/ 33245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 name="connsiteX0" fmla="*/ 13413 w 2201784"/>
              <a:gd name="connsiteY0" fmla="*/ 26000 h 594531"/>
              <a:gd name="connsiteX1" fmla="*/ 90315 w 2201784"/>
              <a:gd name="connsiteY1" fmla="*/ 0 h 594531"/>
              <a:gd name="connsiteX2" fmla="*/ 2170127 w 2201784"/>
              <a:gd name="connsiteY2" fmla="*/ 33245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01784" h="594531">
                <a:moveTo>
                  <a:pt x="13413" y="26000"/>
                </a:moveTo>
                <a:cubicBezTo>
                  <a:pt x="37534" y="24897"/>
                  <a:pt x="66194" y="1103"/>
                  <a:pt x="90315" y="0"/>
                </a:cubicBezTo>
                <a:cubicBezTo>
                  <a:pt x="781874" y="4129"/>
                  <a:pt x="1607589" y="24681"/>
                  <a:pt x="2170127" y="33245"/>
                </a:cubicBezTo>
                <a:cubicBezTo>
                  <a:pt x="2169852" y="63908"/>
                  <a:pt x="2182593" y="78249"/>
                  <a:pt x="2182318" y="108912"/>
                </a:cubicBezTo>
                <a:cubicBezTo>
                  <a:pt x="2188231" y="177186"/>
                  <a:pt x="2189743" y="342869"/>
                  <a:pt x="2191393" y="422031"/>
                </a:cubicBezTo>
                <a:cubicBezTo>
                  <a:pt x="2193043" y="501193"/>
                  <a:pt x="2213396" y="555146"/>
                  <a:pt x="2192219" y="583886"/>
                </a:cubicBezTo>
                <a:cubicBezTo>
                  <a:pt x="2172279" y="582877"/>
                  <a:pt x="2093346" y="595483"/>
                  <a:pt x="2073406" y="594474"/>
                </a:cubicBezTo>
                <a:lnTo>
                  <a:pt x="22489" y="583886"/>
                </a:lnTo>
                <a:cubicBezTo>
                  <a:pt x="5849" y="592962"/>
                  <a:pt x="27580" y="542791"/>
                  <a:pt x="26783" y="512790"/>
                </a:cubicBezTo>
                <a:cubicBezTo>
                  <a:pt x="25986" y="482789"/>
                  <a:pt x="18464" y="450015"/>
                  <a:pt x="17708" y="403879"/>
                </a:cubicBezTo>
                <a:cubicBezTo>
                  <a:pt x="16952" y="357743"/>
                  <a:pt x="-14855" y="308787"/>
                  <a:pt x="8632" y="235975"/>
                </a:cubicBezTo>
                <a:cubicBezTo>
                  <a:pt x="7119" y="142994"/>
                  <a:pt x="-201" y="65329"/>
                  <a:pt x="13413" y="26000"/>
                </a:cubicBezTo>
                <a:close/>
              </a:path>
            </a:pathLst>
          </a:custGeom>
          <a:solidFill>
            <a:srgbClr val="D9D4D0">
              <a:alpha val="35000"/>
            </a:srgbClr>
          </a:solidFill>
          <a:ln>
            <a:noFill/>
          </a:ln>
          <a:effectLst>
            <a:softEdge rad="63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Объект 2">
            <a:extLst>
              <a:ext uri="{FF2B5EF4-FFF2-40B4-BE49-F238E27FC236}">
                <a16:creationId xmlns:a16="http://schemas.microsoft.com/office/drawing/2014/main" id="{3A3025BB-BEE5-F5C5-911E-562AD2726E0A}"/>
              </a:ext>
            </a:extLst>
          </p:cNvPr>
          <p:cNvSpPr>
            <a:spLocks noGrp="1"/>
          </p:cNvSpPr>
          <p:nvPr>
            <p:ph idx="1"/>
          </p:nvPr>
        </p:nvSpPr>
        <p:spPr>
          <a:xfrm>
            <a:off x="1941207" y="2752316"/>
            <a:ext cx="8309586" cy="2756848"/>
          </a:xfrm>
        </p:spPr>
        <p:txBody>
          <a:bodyPr vert="horz" lIns="91440" tIns="45720" rIns="91440" bIns="45720" rtlCol="0">
            <a:normAutofit/>
          </a:bodyPr>
          <a:lstStyle/>
          <a:p>
            <a:pPr marL="0" indent="0">
              <a:buNone/>
            </a:pPr>
            <a:r>
              <a:rPr lang="ru-RU" sz="2000">
                <a:latin typeface="Times New Roman"/>
                <a:ea typeface="+mn-lt"/>
                <a:cs typeface="+mn-lt"/>
              </a:rPr>
              <a:t>Целевая система представляет собой структуру, объединяющую несколько взаимосвязанных целей и задач, направленных на достижение общих результатов. Такая система позволяет обеспечить согласованность действий и эффективно распределять ресурсы. Это комплекс целей и задач, который формирует стратегический план действий и позволяет организовать исследование или проект.</a:t>
            </a:r>
          </a:p>
          <a:p>
            <a:pPr marL="0" indent="0">
              <a:buNone/>
            </a:pPr>
            <a:endParaRPr lang="ru-RU" sz="2000">
              <a:ea typeface="Calibri"/>
              <a:cs typeface="Calibri"/>
            </a:endParaRPr>
          </a:p>
        </p:txBody>
      </p:sp>
    </p:spTree>
    <p:extLst>
      <p:ext uri="{BB962C8B-B14F-4D97-AF65-F5344CB8AC3E}">
        <p14:creationId xmlns:p14="http://schemas.microsoft.com/office/powerpoint/2010/main" val="454092962"/>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Широкоэкранный</PresentationFormat>
  <Slides>22</Slides>
  <Notes>0</Notes>
  <HiddenSlides>0</HiddenSlides>
  <ScaleCrop>false</ScaleCrop>
  <HeadingPairs>
    <vt:vector size="4" baseType="variant">
      <vt:variant>
        <vt:lpstr>Тема</vt:lpstr>
      </vt:variant>
      <vt:variant>
        <vt:i4>1</vt:i4>
      </vt:variant>
      <vt:variant>
        <vt:lpstr>Заголовки слайдов</vt:lpstr>
      </vt:variant>
      <vt:variant>
        <vt:i4>22</vt:i4>
      </vt:variant>
    </vt:vector>
  </HeadingPairs>
  <TitlesOfParts>
    <vt:vector size="23" baseType="lpstr">
      <vt:lpstr>Тема Office</vt:lpstr>
      <vt:lpstr>Презентация PowerPoint</vt:lpstr>
      <vt:lpstr>План</vt:lpstr>
      <vt:lpstr>Введение</vt:lpstr>
      <vt:lpstr>Теоретические основы целевых исследований</vt:lpstr>
      <vt:lpstr>Основные принципы целевых исследований</vt:lpstr>
      <vt:lpstr>Презентация PowerPoint</vt:lpstr>
      <vt:lpstr>2. Логические связи в целевых исследованиях</vt:lpstr>
      <vt:lpstr>Презентация PowerPoint</vt:lpstr>
      <vt:lpstr>3. Объединение в единую целевую систему</vt:lpstr>
      <vt:lpstr>Презентация PowerPoint</vt:lpstr>
      <vt:lpstr>Моделирование целевой системы позволяет визуализировать взаимосвязи между целями и задачами</vt:lpstr>
      <vt:lpstr>Презентация PowerPoint</vt:lpstr>
      <vt:lpstr>4. Методология проведения целевых исследований</vt:lpstr>
      <vt:lpstr>Презентация PowerPoint</vt:lpstr>
      <vt:lpstr>Разработка нового продукта в компании "Tech Innovations"</vt:lpstr>
      <vt:lpstr>Презентация PowerPoint</vt:lpstr>
      <vt:lpstr>Презентация PowerPoint</vt:lpstr>
      <vt:lpstr>Регулярный мониторинг и корректировка  </vt:lpstr>
      <vt:lpstr>Заключение</vt:lpstr>
      <vt:lpstr>Вопросы</vt:lpstr>
      <vt:lpstr>Список источников</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Санавар Азимова</dc:creator>
  <cp:revision>244</cp:revision>
  <dcterms:created xsi:type="dcterms:W3CDTF">2024-09-25T14:11:00Z</dcterms:created>
  <dcterms:modified xsi:type="dcterms:W3CDTF">2024-10-01T15:44:06Z</dcterms:modified>
</cp:coreProperties>
</file>