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4984C5-7A91-4790-976E-4410B5C00402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997BC6-8A19-4916-A620-6ED194AC731A}">
      <dgm:prSet phldrT="[Текст]"/>
      <dgm:spPr/>
      <dgm:t>
        <a:bodyPr/>
        <a:lstStyle/>
        <a:p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Анализ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потребностей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и </a:t>
          </a:r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определение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целей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проекта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.</a:t>
          </a:r>
          <a:endParaRPr lang="ru-RU" dirty="0"/>
        </a:p>
      </dgm:t>
    </dgm:pt>
    <dgm:pt modelId="{30E4BD60-70EB-40DA-9077-6E88B34C3112}" type="parTrans" cxnId="{004758F9-6D99-4828-9340-1F8CA5333788}">
      <dgm:prSet/>
      <dgm:spPr/>
      <dgm:t>
        <a:bodyPr/>
        <a:lstStyle/>
        <a:p>
          <a:endParaRPr lang="ru-RU"/>
        </a:p>
      </dgm:t>
    </dgm:pt>
    <dgm:pt modelId="{9DB25D3F-2DEA-45DC-8C01-C96ACB1CA907}" type="sibTrans" cxnId="{004758F9-6D99-4828-9340-1F8CA5333788}">
      <dgm:prSet/>
      <dgm:spPr/>
      <dgm:t>
        <a:bodyPr/>
        <a:lstStyle/>
        <a:p>
          <a:endParaRPr lang="ru-RU"/>
        </a:p>
      </dgm:t>
    </dgm:pt>
    <dgm:pt modelId="{EA716340-E98E-4963-A7D6-807B9526D062}">
      <dgm:prSet phldrT="[Текст]"/>
      <dgm:spPr/>
      <dgm:t>
        <a:bodyPr/>
        <a:lstStyle/>
        <a:p>
          <a:r>
            <a:rPr lang="en-US" sz="18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Формулирование технического задания и требований.</a:t>
          </a:r>
          <a:endParaRPr lang="ru-RU" dirty="0"/>
        </a:p>
      </dgm:t>
    </dgm:pt>
    <dgm:pt modelId="{B702568B-CF0B-42D4-95E4-C9715BC1169C}" type="parTrans" cxnId="{6C93553F-BD40-4F5B-A122-A7A0F600BBC9}">
      <dgm:prSet/>
      <dgm:spPr/>
      <dgm:t>
        <a:bodyPr/>
        <a:lstStyle/>
        <a:p>
          <a:endParaRPr lang="ru-RU"/>
        </a:p>
      </dgm:t>
    </dgm:pt>
    <dgm:pt modelId="{C1332478-D785-4F62-AB6F-AE8BBB91BA48}" type="sibTrans" cxnId="{6C93553F-BD40-4F5B-A122-A7A0F600BBC9}">
      <dgm:prSet/>
      <dgm:spPr/>
      <dgm:t>
        <a:bodyPr/>
        <a:lstStyle/>
        <a:p>
          <a:endParaRPr lang="ru-RU"/>
        </a:p>
      </dgm:t>
    </dgm:pt>
    <dgm:pt modelId="{9BE32070-FB71-4E57-8BC0-7465FAD4AED6}">
      <dgm:prSet phldrT="[Текст]"/>
      <dgm:spPr/>
      <dgm:t>
        <a:bodyPr/>
        <a:lstStyle/>
        <a:p>
          <a:r>
            <a:rPr lang="en-US" sz="18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Разработка концепции проекта и вариантов решения.</a:t>
          </a:r>
          <a:endParaRPr lang="ru-RU" dirty="0"/>
        </a:p>
      </dgm:t>
    </dgm:pt>
    <dgm:pt modelId="{95AA21F7-05B1-42DE-B44C-C48AF2C6F421}" type="parTrans" cxnId="{C0103425-ABEB-4089-AC8D-079800076E98}">
      <dgm:prSet/>
      <dgm:spPr/>
      <dgm:t>
        <a:bodyPr/>
        <a:lstStyle/>
        <a:p>
          <a:endParaRPr lang="ru-RU"/>
        </a:p>
      </dgm:t>
    </dgm:pt>
    <dgm:pt modelId="{3524680D-5023-4550-8888-C051F5FD0491}" type="sibTrans" cxnId="{C0103425-ABEB-4089-AC8D-079800076E98}">
      <dgm:prSet/>
      <dgm:spPr/>
      <dgm:t>
        <a:bodyPr/>
        <a:lstStyle/>
        <a:p>
          <a:endParaRPr lang="ru-RU"/>
        </a:p>
      </dgm:t>
    </dgm:pt>
    <dgm:pt modelId="{E39229CA-06B5-4B5C-A7D3-63A51B6FCD0B}">
      <dgm:prSet/>
      <dgm:spPr/>
      <dgm:t>
        <a:bodyPr/>
        <a:lstStyle/>
        <a:p>
          <a:r>
            <a:rPr lang="en-US" sz="18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Оценка технических и экономических показателей.</a:t>
          </a:r>
          <a:endParaRPr lang="ru-RU" dirty="0"/>
        </a:p>
      </dgm:t>
    </dgm:pt>
    <dgm:pt modelId="{70EF5195-C762-4EEE-BBBB-6189DA8CC81B}" type="parTrans" cxnId="{0E2C1BC9-D411-4E52-ADA3-A40247EEB225}">
      <dgm:prSet/>
      <dgm:spPr/>
      <dgm:t>
        <a:bodyPr/>
        <a:lstStyle/>
        <a:p>
          <a:endParaRPr lang="ru-RU"/>
        </a:p>
      </dgm:t>
    </dgm:pt>
    <dgm:pt modelId="{BF151E4D-8F84-43A9-9D6A-99ED36059794}" type="sibTrans" cxnId="{0E2C1BC9-D411-4E52-ADA3-A40247EEB225}">
      <dgm:prSet/>
      <dgm:spPr/>
      <dgm:t>
        <a:bodyPr/>
        <a:lstStyle/>
        <a:p>
          <a:endParaRPr lang="ru-RU"/>
        </a:p>
      </dgm:t>
    </dgm:pt>
    <dgm:pt modelId="{41089463-1C9F-4F22-921D-9A7A094C4A47}">
      <dgm:prSet/>
      <dgm:spPr/>
      <dgm:t>
        <a:bodyPr/>
        <a:lstStyle/>
        <a:p>
          <a:r>
            <a:rPr lang="en-US" sz="18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Выбор оптимального варианта проекта.</a:t>
          </a:r>
          <a:endParaRPr lang="ru-RU" dirty="0"/>
        </a:p>
      </dgm:t>
    </dgm:pt>
    <dgm:pt modelId="{55EBCCF8-AB8C-44C6-B7AB-349E37278C30}" type="parTrans" cxnId="{50105C64-6F9A-40D6-98E0-80ABF4D15169}">
      <dgm:prSet/>
      <dgm:spPr/>
      <dgm:t>
        <a:bodyPr/>
        <a:lstStyle/>
        <a:p>
          <a:endParaRPr lang="ru-RU"/>
        </a:p>
      </dgm:t>
    </dgm:pt>
    <dgm:pt modelId="{0011DF9D-BF5D-438A-AF2D-E26179CA8692}" type="sibTrans" cxnId="{50105C64-6F9A-40D6-98E0-80ABF4D15169}">
      <dgm:prSet/>
      <dgm:spPr/>
      <dgm:t>
        <a:bodyPr/>
        <a:lstStyle/>
        <a:p>
          <a:endParaRPr lang="ru-RU"/>
        </a:p>
      </dgm:t>
    </dgm:pt>
    <dgm:pt modelId="{B16F2D51-5569-4DE3-B70A-B0BB003ADD12}" type="pres">
      <dgm:prSet presAssocID="{1C4984C5-7A91-4790-976E-4410B5C00402}" presName="linear" presStyleCnt="0">
        <dgm:presLayoutVars>
          <dgm:dir/>
          <dgm:animLvl val="lvl"/>
          <dgm:resizeHandles val="exact"/>
        </dgm:presLayoutVars>
      </dgm:prSet>
      <dgm:spPr/>
    </dgm:pt>
    <dgm:pt modelId="{339DE4D2-F09F-4D6E-9EBF-356A4B377E41}" type="pres">
      <dgm:prSet presAssocID="{CB997BC6-8A19-4916-A620-6ED194AC731A}" presName="parentLin" presStyleCnt="0"/>
      <dgm:spPr/>
    </dgm:pt>
    <dgm:pt modelId="{900CF3E5-9238-4524-8DE1-3023AD5E528F}" type="pres">
      <dgm:prSet presAssocID="{CB997BC6-8A19-4916-A620-6ED194AC731A}" presName="parentLeftMargin" presStyleLbl="node1" presStyleIdx="0" presStyleCnt="5"/>
      <dgm:spPr/>
    </dgm:pt>
    <dgm:pt modelId="{3FD2EAB1-1214-4750-B014-48A55D8ED21A}" type="pres">
      <dgm:prSet presAssocID="{CB997BC6-8A19-4916-A620-6ED194AC731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D97A8BA-E358-4626-ACBC-0AE07C0CA6E7}" type="pres">
      <dgm:prSet presAssocID="{CB997BC6-8A19-4916-A620-6ED194AC731A}" presName="negativeSpace" presStyleCnt="0"/>
      <dgm:spPr/>
    </dgm:pt>
    <dgm:pt modelId="{DD4382C2-2CC9-4B3E-AB6D-707210A5A97A}" type="pres">
      <dgm:prSet presAssocID="{CB997BC6-8A19-4916-A620-6ED194AC731A}" presName="childText" presStyleLbl="conFgAcc1" presStyleIdx="0" presStyleCnt="5">
        <dgm:presLayoutVars>
          <dgm:bulletEnabled val="1"/>
        </dgm:presLayoutVars>
      </dgm:prSet>
      <dgm:spPr/>
    </dgm:pt>
    <dgm:pt modelId="{0B93D6C4-A2AE-4D64-8236-08A8357EB247}" type="pres">
      <dgm:prSet presAssocID="{9DB25D3F-2DEA-45DC-8C01-C96ACB1CA907}" presName="spaceBetweenRectangles" presStyleCnt="0"/>
      <dgm:spPr/>
    </dgm:pt>
    <dgm:pt modelId="{C7B087C0-A9FA-41DE-882C-A34FACA53BC5}" type="pres">
      <dgm:prSet presAssocID="{EA716340-E98E-4963-A7D6-807B9526D062}" presName="parentLin" presStyleCnt="0"/>
      <dgm:spPr/>
    </dgm:pt>
    <dgm:pt modelId="{5C6BA115-24A5-4CE0-BDEF-11A9CD6BCBF7}" type="pres">
      <dgm:prSet presAssocID="{EA716340-E98E-4963-A7D6-807B9526D062}" presName="parentLeftMargin" presStyleLbl="node1" presStyleIdx="0" presStyleCnt="5"/>
      <dgm:spPr/>
    </dgm:pt>
    <dgm:pt modelId="{06870995-F9EB-4EAC-837A-C746EDB35F66}" type="pres">
      <dgm:prSet presAssocID="{EA716340-E98E-4963-A7D6-807B9526D06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B0B4A21-50A9-40C1-BE29-7966F05759AA}" type="pres">
      <dgm:prSet presAssocID="{EA716340-E98E-4963-A7D6-807B9526D062}" presName="negativeSpace" presStyleCnt="0"/>
      <dgm:spPr/>
    </dgm:pt>
    <dgm:pt modelId="{1FD7DF43-1B43-49F0-9836-928ECC26657F}" type="pres">
      <dgm:prSet presAssocID="{EA716340-E98E-4963-A7D6-807B9526D062}" presName="childText" presStyleLbl="conFgAcc1" presStyleIdx="1" presStyleCnt="5">
        <dgm:presLayoutVars>
          <dgm:bulletEnabled val="1"/>
        </dgm:presLayoutVars>
      </dgm:prSet>
      <dgm:spPr/>
    </dgm:pt>
    <dgm:pt modelId="{0AF27868-3337-477F-918C-613233499B04}" type="pres">
      <dgm:prSet presAssocID="{C1332478-D785-4F62-AB6F-AE8BBB91BA48}" presName="spaceBetweenRectangles" presStyleCnt="0"/>
      <dgm:spPr/>
    </dgm:pt>
    <dgm:pt modelId="{B1FAE35E-9D87-4B3C-B9A4-A7E0B1029A86}" type="pres">
      <dgm:prSet presAssocID="{9BE32070-FB71-4E57-8BC0-7465FAD4AED6}" presName="parentLin" presStyleCnt="0"/>
      <dgm:spPr/>
    </dgm:pt>
    <dgm:pt modelId="{BBB1B2D9-B127-4D3C-BA93-3CED69041013}" type="pres">
      <dgm:prSet presAssocID="{9BE32070-FB71-4E57-8BC0-7465FAD4AED6}" presName="parentLeftMargin" presStyleLbl="node1" presStyleIdx="1" presStyleCnt="5"/>
      <dgm:spPr/>
    </dgm:pt>
    <dgm:pt modelId="{D61240CC-B07B-4D0E-894E-6A40351C65C7}" type="pres">
      <dgm:prSet presAssocID="{9BE32070-FB71-4E57-8BC0-7465FAD4AED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276E1F6-EA19-46F0-88D1-FDE8468B9BBF}" type="pres">
      <dgm:prSet presAssocID="{9BE32070-FB71-4E57-8BC0-7465FAD4AED6}" presName="negativeSpace" presStyleCnt="0"/>
      <dgm:spPr/>
    </dgm:pt>
    <dgm:pt modelId="{E7FA0A95-0658-4127-A6AC-430789D514A9}" type="pres">
      <dgm:prSet presAssocID="{9BE32070-FB71-4E57-8BC0-7465FAD4AED6}" presName="childText" presStyleLbl="conFgAcc1" presStyleIdx="2" presStyleCnt="5">
        <dgm:presLayoutVars>
          <dgm:bulletEnabled val="1"/>
        </dgm:presLayoutVars>
      </dgm:prSet>
      <dgm:spPr/>
    </dgm:pt>
    <dgm:pt modelId="{66193D4F-1E82-45C0-8E9C-92D226152342}" type="pres">
      <dgm:prSet presAssocID="{3524680D-5023-4550-8888-C051F5FD0491}" presName="spaceBetweenRectangles" presStyleCnt="0"/>
      <dgm:spPr/>
    </dgm:pt>
    <dgm:pt modelId="{C1DBBAB1-7980-4732-9639-E8EB52A7C5AA}" type="pres">
      <dgm:prSet presAssocID="{E39229CA-06B5-4B5C-A7D3-63A51B6FCD0B}" presName="parentLin" presStyleCnt="0"/>
      <dgm:spPr/>
    </dgm:pt>
    <dgm:pt modelId="{54EC3C84-7CEF-4913-B1FB-514F30C48AAB}" type="pres">
      <dgm:prSet presAssocID="{E39229CA-06B5-4B5C-A7D3-63A51B6FCD0B}" presName="parentLeftMargin" presStyleLbl="node1" presStyleIdx="2" presStyleCnt="5"/>
      <dgm:spPr/>
    </dgm:pt>
    <dgm:pt modelId="{032C8F88-A4EF-49C6-8E6F-445184E1B163}" type="pres">
      <dgm:prSet presAssocID="{E39229CA-06B5-4B5C-A7D3-63A51B6FCD0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EE019D4-9BAE-432B-8886-9904A1E91BE9}" type="pres">
      <dgm:prSet presAssocID="{E39229CA-06B5-4B5C-A7D3-63A51B6FCD0B}" presName="negativeSpace" presStyleCnt="0"/>
      <dgm:spPr/>
    </dgm:pt>
    <dgm:pt modelId="{108CBCDD-C7F6-4ED8-851A-1785AAF4A1ED}" type="pres">
      <dgm:prSet presAssocID="{E39229CA-06B5-4B5C-A7D3-63A51B6FCD0B}" presName="childText" presStyleLbl="conFgAcc1" presStyleIdx="3" presStyleCnt="5">
        <dgm:presLayoutVars>
          <dgm:bulletEnabled val="1"/>
        </dgm:presLayoutVars>
      </dgm:prSet>
      <dgm:spPr/>
    </dgm:pt>
    <dgm:pt modelId="{B40A9B3D-0841-4E99-9862-FB89EEC0D459}" type="pres">
      <dgm:prSet presAssocID="{BF151E4D-8F84-43A9-9D6A-99ED36059794}" presName="spaceBetweenRectangles" presStyleCnt="0"/>
      <dgm:spPr/>
    </dgm:pt>
    <dgm:pt modelId="{CEA8A937-F61B-440A-A059-0BC57AC79BA8}" type="pres">
      <dgm:prSet presAssocID="{41089463-1C9F-4F22-921D-9A7A094C4A47}" presName="parentLin" presStyleCnt="0"/>
      <dgm:spPr/>
    </dgm:pt>
    <dgm:pt modelId="{8A56CB07-5901-42FD-A55A-020FFE9A01D6}" type="pres">
      <dgm:prSet presAssocID="{41089463-1C9F-4F22-921D-9A7A094C4A47}" presName="parentLeftMargin" presStyleLbl="node1" presStyleIdx="3" presStyleCnt="5"/>
      <dgm:spPr/>
    </dgm:pt>
    <dgm:pt modelId="{860DA704-C773-43FF-AF83-E1DC805B34E2}" type="pres">
      <dgm:prSet presAssocID="{41089463-1C9F-4F22-921D-9A7A094C4A4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AEDAD197-1E50-4156-8D31-DF0B38448C3E}" type="pres">
      <dgm:prSet presAssocID="{41089463-1C9F-4F22-921D-9A7A094C4A47}" presName="negativeSpace" presStyleCnt="0"/>
      <dgm:spPr/>
    </dgm:pt>
    <dgm:pt modelId="{1EAFB35E-D150-46BD-A951-2DAF55CD216A}" type="pres">
      <dgm:prSet presAssocID="{41089463-1C9F-4F22-921D-9A7A094C4A4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9094F14-522D-4EF8-9AA4-60C5168EAF7D}" type="presOf" srcId="{EA716340-E98E-4963-A7D6-807B9526D062}" destId="{5C6BA115-24A5-4CE0-BDEF-11A9CD6BCBF7}" srcOrd="0" destOrd="0" presId="urn:microsoft.com/office/officeart/2005/8/layout/list1"/>
    <dgm:cxn modelId="{A4291647-2929-40A7-B061-CFA98D533ADB}" type="presOf" srcId="{1C4984C5-7A91-4790-976E-4410B5C00402}" destId="{B16F2D51-5569-4DE3-B70A-B0BB003ADD12}" srcOrd="0" destOrd="0" presId="urn:microsoft.com/office/officeart/2005/8/layout/list1"/>
    <dgm:cxn modelId="{9A54B172-D536-4D3B-B12E-DB9D0E4535A5}" type="presOf" srcId="{E39229CA-06B5-4B5C-A7D3-63A51B6FCD0B}" destId="{54EC3C84-7CEF-4913-B1FB-514F30C48AAB}" srcOrd="0" destOrd="0" presId="urn:microsoft.com/office/officeart/2005/8/layout/list1"/>
    <dgm:cxn modelId="{50105C64-6F9A-40D6-98E0-80ABF4D15169}" srcId="{1C4984C5-7A91-4790-976E-4410B5C00402}" destId="{41089463-1C9F-4F22-921D-9A7A094C4A47}" srcOrd="4" destOrd="0" parTransId="{55EBCCF8-AB8C-44C6-B7AB-349E37278C30}" sibTransId="{0011DF9D-BF5D-438A-AF2D-E26179CA8692}"/>
    <dgm:cxn modelId="{BBECE471-8627-4D47-BE15-4D391DA377B9}" type="presOf" srcId="{EA716340-E98E-4963-A7D6-807B9526D062}" destId="{06870995-F9EB-4EAC-837A-C746EDB35F66}" srcOrd="1" destOrd="0" presId="urn:microsoft.com/office/officeart/2005/8/layout/list1"/>
    <dgm:cxn modelId="{0E2C1BC9-D411-4E52-ADA3-A40247EEB225}" srcId="{1C4984C5-7A91-4790-976E-4410B5C00402}" destId="{E39229CA-06B5-4B5C-A7D3-63A51B6FCD0B}" srcOrd="3" destOrd="0" parTransId="{70EF5195-C762-4EEE-BBBB-6189DA8CC81B}" sibTransId="{BF151E4D-8F84-43A9-9D6A-99ED36059794}"/>
    <dgm:cxn modelId="{C0103425-ABEB-4089-AC8D-079800076E98}" srcId="{1C4984C5-7A91-4790-976E-4410B5C00402}" destId="{9BE32070-FB71-4E57-8BC0-7465FAD4AED6}" srcOrd="2" destOrd="0" parTransId="{95AA21F7-05B1-42DE-B44C-C48AF2C6F421}" sibTransId="{3524680D-5023-4550-8888-C051F5FD0491}"/>
    <dgm:cxn modelId="{1E0FE152-D473-4161-8DA2-D1332BBFFBBC}" type="presOf" srcId="{CB997BC6-8A19-4916-A620-6ED194AC731A}" destId="{900CF3E5-9238-4524-8DE1-3023AD5E528F}" srcOrd="0" destOrd="0" presId="urn:microsoft.com/office/officeart/2005/8/layout/list1"/>
    <dgm:cxn modelId="{CB42162D-83E4-4FD1-885E-F8AD4A82FA15}" type="presOf" srcId="{9BE32070-FB71-4E57-8BC0-7465FAD4AED6}" destId="{D61240CC-B07B-4D0E-894E-6A40351C65C7}" srcOrd="1" destOrd="0" presId="urn:microsoft.com/office/officeart/2005/8/layout/list1"/>
    <dgm:cxn modelId="{C2190AD4-0CBB-4443-BE80-AFA08643843C}" type="presOf" srcId="{41089463-1C9F-4F22-921D-9A7A094C4A47}" destId="{860DA704-C773-43FF-AF83-E1DC805B34E2}" srcOrd="1" destOrd="0" presId="urn:microsoft.com/office/officeart/2005/8/layout/list1"/>
    <dgm:cxn modelId="{28CA11E8-D6F8-435A-B892-2D700EEB3613}" type="presOf" srcId="{CB997BC6-8A19-4916-A620-6ED194AC731A}" destId="{3FD2EAB1-1214-4750-B014-48A55D8ED21A}" srcOrd="1" destOrd="0" presId="urn:microsoft.com/office/officeart/2005/8/layout/list1"/>
    <dgm:cxn modelId="{43DB54D0-565C-4E4B-814F-19BDD1B62615}" type="presOf" srcId="{E39229CA-06B5-4B5C-A7D3-63A51B6FCD0B}" destId="{032C8F88-A4EF-49C6-8E6F-445184E1B163}" srcOrd="1" destOrd="0" presId="urn:microsoft.com/office/officeart/2005/8/layout/list1"/>
    <dgm:cxn modelId="{6C93553F-BD40-4F5B-A122-A7A0F600BBC9}" srcId="{1C4984C5-7A91-4790-976E-4410B5C00402}" destId="{EA716340-E98E-4963-A7D6-807B9526D062}" srcOrd="1" destOrd="0" parTransId="{B702568B-CF0B-42D4-95E4-C9715BC1169C}" sibTransId="{C1332478-D785-4F62-AB6F-AE8BBB91BA48}"/>
    <dgm:cxn modelId="{004758F9-6D99-4828-9340-1F8CA5333788}" srcId="{1C4984C5-7A91-4790-976E-4410B5C00402}" destId="{CB997BC6-8A19-4916-A620-6ED194AC731A}" srcOrd="0" destOrd="0" parTransId="{30E4BD60-70EB-40DA-9077-6E88B34C3112}" sibTransId="{9DB25D3F-2DEA-45DC-8C01-C96ACB1CA907}"/>
    <dgm:cxn modelId="{C56552DA-E257-4ADE-9744-FB72AAF17560}" type="presOf" srcId="{9BE32070-FB71-4E57-8BC0-7465FAD4AED6}" destId="{BBB1B2D9-B127-4D3C-BA93-3CED69041013}" srcOrd="0" destOrd="0" presId="urn:microsoft.com/office/officeart/2005/8/layout/list1"/>
    <dgm:cxn modelId="{9046ED3B-757F-4379-AC52-F96628311BCB}" type="presOf" srcId="{41089463-1C9F-4F22-921D-9A7A094C4A47}" destId="{8A56CB07-5901-42FD-A55A-020FFE9A01D6}" srcOrd="0" destOrd="0" presId="urn:microsoft.com/office/officeart/2005/8/layout/list1"/>
    <dgm:cxn modelId="{D1AEFD79-0B89-4C8E-A5AD-8DF738532A42}" type="presParOf" srcId="{B16F2D51-5569-4DE3-B70A-B0BB003ADD12}" destId="{339DE4D2-F09F-4D6E-9EBF-356A4B377E41}" srcOrd="0" destOrd="0" presId="urn:microsoft.com/office/officeart/2005/8/layout/list1"/>
    <dgm:cxn modelId="{76AE2337-33BA-449D-9FB6-90C3FB1FC334}" type="presParOf" srcId="{339DE4D2-F09F-4D6E-9EBF-356A4B377E41}" destId="{900CF3E5-9238-4524-8DE1-3023AD5E528F}" srcOrd="0" destOrd="0" presId="urn:microsoft.com/office/officeart/2005/8/layout/list1"/>
    <dgm:cxn modelId="{2E863F05-6209-4E47-B32F-654994F4EBA9}" type="presParOf" srcId="{339DE4D2-F09F-4D6E-9EBF-356A4B377E41}" destId="{3FD2EAB1-1214-4750-B014-48A55D8ED21A}" srcOrd="1" destOrd="0" presId="urn:microsoft.com/office/officeart/2005/8/layout/list1"/>
    <dgm:cxn modelId="{0225BBD9-618C-4C3C-A8A4-23A7E5760D5F}" type="presParOf" srcId="{B16F2D51-5569-4DE3-B70A-B0BB003ADD12}" destId="{ED97A8BA-E358-4626-ACBC-0AE07C0CA6E7}" srcOrd="1" destOrd="0" presId="urn:microsoft.com/office/officeart/2005/8/layout/list1"/>
    <dgm:cxn modelId="{B0F3026D-5E90-45FB-8145-9C767810ED97}" type="presParOf" srcId="{B16F2D51-5569-4DE3-B70A-B0BB003ADD12}" destId="{DD4382C2-2CC9-4B3E-AB6D-707210A5A97A}" srcOrd="2" destOrd="0" presId="urn:microsoft.com/office/officeart/2005/8/layout/list1"/>
    <dgm:cxn modelId="{740A26A5-78E0-423C-865D-FC9EB122358A}" type="presParOf" srcId="{B16F2D51-5569-4DE3-B70A-B0BB003ADD12}" destId="{0B93D6C4-A2AE-4D64-8236-08A8357EB247}" srcOrd="3" destOrd="0" presId="urn:microsoft.com/office/officeart/2005/8/layout/list1"/>
    <dgm:cxn modelId="{A324FE2C-25DE-4B17-8EE7-1409D63F1B2D}" type="presParOf" srcId="{B16F2D51-5569-4DE3-B70A-B0BB003ADD12}" destId="{C7B087C0-A9FA-41DE-882C-A34FACA53BC5}" srcOrd="4" destOrd="0" presId="urn:microsoft.com/office/officeart/2005/8/layout/list1"/>
    <dgm:cxn modelId="{F5F2FA55-5226-40D1-A74F-EB39C771C2F8}" type="presParOf" srcId="{C7B087C0-A9FA-41DE-882C-A34FACA53BC5}" destId="{5C6BA115-24A5-4CE0-BDEF-11A9CD6BCBF7}" srcOrd="0" destOrd="0" presId="urn:microsoft.com/office/officeart/2005/8/layout/list1"/>
    <dgm:cxn modelId="{FF6AB874-89EE-47D1-B3F4-36CD6C70A352}" type="presParOf" srcId="{C7B087C0-A9FA-41DE-882C-A34FACA53BC5}" destId="{06870995-F9EB-4EAC-837A-C746EDB35F66}" srcOrd="1" destOrd="0" presId="urn:microsoft.com/office/officeart/2005/8/layout/list1"/>
    <dgm:cxn modelId="{75F66A86-7260-401C-9D6E-12714D0A93C4}" type="presParOf" srcId="{B16F2D51-5569-4DE3-B70A-B0BB003ADD12}" destId="{DB0B4A21-50A9-40C1-BE29-7966F05759AA}" srcOrd="5" destOrd="0" presId="urn:microsoft.com/office/officeart/2005/8/layout/list1"/>
    <dgm:cxn modelId="{DC7D4A08-0501-4F21-A47F-A7B42BA564D1}" type="presParOf" srcId="{B16F2D51-5569-4DE3-B70A-B0BB003ADD12}" destId="{1FD7DF43-1B43-49F0-9836-928ECC26657F}" srcOrd="6" destOrd="0" presId="urn:microsoft.com/office/officeart/2005/8/layout/list1"/>
    <dgm:cxn modelId="{895F8D86-4246-4149-A74C-93E10CC050BC}" type="presParOf" srcId="{B16F2D51-5569-4DE3-B70A-B0BB003ADD12}" destId="{0AF27868-3337-477F-918C-613233499B04}" srcOrd="7" destOrd="0" presId="urn:microsoft.com/office/officeart/2005/8/layout/list1"/>
    <dgm:cxn modelId="{66F9FEEB-7B8F-4F65-B022-D099DE90E190}" type="presParOf" srcId="{B16F2D51-5569-4DE3-B70A-B0BB003ADD12}" destId="{B1FAE35E-9D87-4B3C-B9A4-A7E0B1029A86}" srcOrd="8" destOrd="0" presId="urn:microsoft.com/office/officeart/2005/8/layout/list1"/>
    <dgm:cxn modelId="{D5A12657-6D08-474D-9120-E4924BCC967E}" type="presParOf" srcId="{B1FAE35E-9D87-4B3C-B9A4-A7E0B1029A86}" destId="{BBB1B2D9-B127-4D3C-BA93-3CED69041013}" srcOrd="0" destOrd="0" presId="urn:microsoft.com/office/officeart/2005/8/layout/list1"/>
    <dgm:cxn modelId="{5DF5720F-E5F8-49CF-93F9-C283390F2A13}" type="presParOf" srcId="{B1FAE35E-9D87-4B3C-B9A4-A7E0B1029A86}" destId="{D61240CC-B07B-4D0E-894E-6A40351C65C7}" srcOrd="1" destOrd="0" presId="urn:microsoft.com/office/officeart/2005/8/layout/list1"/>
    <dgm:cxn modelId="{3F2099D5-B467-46D4-B889-74985C08B962}" type="presParOf" srcId="{B16F2D51-5569-4DE3-B70A-B0BB003ADD12}" destId="{7276E1F6-EA19-46F0-88D1-FDE8468B9BBF}" srcOrd="9" destOrd="0" presId="urn:microsoft.com/office/officeart/2005/8/layout/list1"/>
    <dgm:cxn modelId="{6EC33DF6-C4F7-42FF-AA95-112E87681325}" type="presParOf" srcId="{B16F2D51-5569-4DE3-B70A-B0BB003ADD12}" destId="{E7FA0A95-0658-4127-A6AC-430789D514A9}" srcOrd="10" destOrd="0" presId="urn:microsoft.com/office/officeart/2005/8/layout/list1"/>
    <dgm:cxn modelId="{C70DB83C-84CA-4027-AAD5-B2E45ED7FBD1}" type="presParOf" srcId="{B16F2D51-5569-4DE3-B70A-B0BB003ADD12}" destId="{66193D4F-1E82-45C0-8E9C-92D226152342}" srcOrd="11" destOrd="0" presId="urn:microsoft.com/office/officeart/2005/8/layout/list1"/>
    <dgm:cxn modelId="{C86415A7-77E5-4E24-90A4-611D360A84D8}" type="presParOf" srcId="{B16F2D51-5569-4DE3-B70A-B0BB003ADD12}" destId="{C1DBBAB1-7980-4732-9639-E8EB52A7C5AA}" srcOrd="12" destOrd="0" presId="urn:microsoft.com/office/officeart/2005/8/layout/list1"/>
    <dgm:cxn modelId="{87A3CA7E-8FC4-4EAE-8D50-D71117078356}" type="presParOf" srcId="{C1DBBAB1-7980-4732-9639-E8EB52A7C5AA}" destId="{54EC3C84-7CEF-4913-B1FB-514F30C48AAB}" srcOrd="0" destOrd="0" presId="urn:microsoft.com/office/officeart/2005/8/layout/list1"/>
    <dgm:cxn modelId="{639DE8A8-2314-4E94-8793-C8B465086B85}" type="presParOf" srcId="{C1DBBAB1-7980-4732-9639-E8EB52A7C5AA}" destId="{032C8F88-A4EF-49C6-8E6F-445184E1B163}" srcOrd="1" destOrd="0" presId="urn:microsoft.com/office/officeart/2005/8/layout/list1"/>
    <dgm:cxn modelId="{EE79E2EC-FB9D-4B9D-915C-F2EEFF262E39}" type="presParOf" srcId="{B16F2D51-5569-4DE3-B70A-B0BB003ADD12}" destId="{1EE019D4-9BAE-432B-8886-9904A1E91BE9}" srcOrd="13" destOrd="0" presId="urn:microsoft.com/office/officeart/2005/8/layout/list1"/>
    <dgm:cxn modelId="{FF35D713-E0A9-4513-8B5A-FE5E7DF44B4E}" type="presParOf" srcId="{B16F2D51-5569-4DE3-B70A-B0BB003ADD12}" destId="{108CBCDD-C7F6-4ED8-851A-1785AAF4A1ED}" srcOrd="14" destOrd="0" presId="urn:microsoft.com/office/officeart/2005/8/layout/list1"/>
    <dgm:cxn modelId="{3A55CB9A-0BC7-4574-884A-660F706D6EA9}" type="presParOf" srcId="{B16F2D51-5569-4DE3-B70A-B0BB003ADD12}" destId="{B40A9B3D-0841-4E99-9862-FB89EEC0D459}" srcOrd="15" destOrd="0" presId="urn:microsoft.com/office/officeart/2005/8/layout/list1"/>
    <dgm:cxn modelId="{5384FD12-E3D2-4E95-80C5-7C326AE6AF70}" type="presParOf" srcId="{B16F2D51-5569-4DE3-B70A-B0BB003ADD12}" destId="{CEA8A937-F61B-440A-A059-0BC57AC79BA8}" srcOrd="16" destOrd="0" presId="urn:microsoft.com/office/officeart/2005/8/layout/list1"/>
    <dgm:cxn modelId="{C5FE48C4-0361-40B9-AA10-34F506F373D6}" type="presParOf" srcId="{CEA8A937-F61B-440A-A059-0BC57AC79BA8}" destId="{8A56CB07-5901-42FD-A55A-020FFE9A01D6}" srcOrd="0" destOrd="0" presId="urn:microsoft.com/office/officeart/2005/8/layout/list1"/>
    <dgm:cxn modelId="{75C8F108-FD8A-4DE8-8492-8EFC0168F5EC}" type="presParOf" srcId="{CEA8A937-F61B-440A-A059-0BC57AC79BA8}" destId="{860DA704-C773-43FF-AF83-E1DC805B34E2}" srcOrd="1" destOrd="0" presId="urn:microsoft.com/office/officeart/2005/8/layout/list1"/>
    <dgm:cxn modelId="{B0D8C932-4E6C-4392-8ABC-4BB4FFD0D2C2}" type="presParOf" srcId="{B16F2D51-5569-4DE3-B70A-B0BB003ADD12}" destId="{AEDAD197-1E50-4156-8D31-DF0B38448C3E}" srcOrd="17" destOrd="0" presId="urn:microsoft.com/office/officeart/2005/8/layout/list1"/>
    <dgm:cxn modelId="{B76C7E4F-4DC4-4D14-B940-871906964780}" type="presParOf" srcId="{B16F2D51-5569-4DE3-B70A-B0BB003ADD12}" destId="{1EAFB35E-D150-46BD-A951-2DAF55CD216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C8F81D-54D8-4BAB-B0F5-BA7DC7714373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608FDB-914F-4A24-BBBD-3A9956E24959}">
      <dgm:prSet phldrT="[Текст]" custT="1"/>
      <dgm:spPr/>
      <dgm:t>
        <a:bodyPr/>
        <a:lstStyle/>
        <a:p>
          <a:r>
            <a:rPr lang="en-US" sz="3200" b="1" smtClean="0">
              <a:latin typeface="Times New Roman" panose="02020603050405020304" pitchFamily="18" charset="0"/>
              <a:ea typeface="Century Gothic" pitchFamily="34" charset="-122"/>
              <a:cs typeface="Times New Roman" panose="02020603050405020304" pitchFamily="18" charset="0"/>
            </a:rPr>
            <a:t>Завершение проекта</a:t>
          </a:r>
          <a:endParaRPr lang="ru-RU" sz="3200" dirty="0"/>
        </a:p>
      </dgm:t>
    </dgm:pt>
    <dgm:pt modelId="{D8F444D7-BC77-4855-A77C-652EEF845A8C}" type="parTrans" cxnId="{C71F347A-C901-44F8-8DFE-B3F32D499FAF}">
      <dgm:prSet/>
      <dgm:spPr/>
      <dgm:t>
        <a:bodyPr/>
        <a:lstStyle/>
        <a:p>
          <a:endParaRPr lang="ru-RU"/>
        </a:p>
      </dgm:t>
    </dgm:pt>
    <dgm:pt modelId="{2BE91A80-BDBB-4098-B8B7-69ECB916A18B}" type="sibTrans" cxnId="{C71F347A-C901-44F8-8DFE-B3F32D499FAF}">
      <dgm:prSet/>
      <dgm:spPr/>
      <dgm:t>
        <a:bodyPr/>
        <a:lstStyle/>
        <a:p>
          <a:endParaRPr lang="ru-RU"/>
        </a:p>
      </dgm:t>
    </dgm:pt>
    <dgm:pt modelId="{B537AC85-BBD4-4305-AC0C-A6E71802A37C}">
      <dgm:prSet phldrT="[Текст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Подведение итогов реализации проекта.</a:t>
          </a:r>
          <a:endParaRPr lang="ru-RU" dirty="0"/>
        </a:p>
      </dgm:t>
    </dgm:pt>
    <dgm:pt modelId="{9C911209-8992-4C0F-BA06-F4610C618E97}" type="parTrans" cxnId="{ADE8C7C0-4E37-44A6-9DF1-2260F3E482A9}">
      <dgm:prSet/>
      <dgm:spPr/>
      <dgm:t>
        <a:bodyPr/>
        <a:lstStyle/>
        <a:p>
          <a:endParaRPr lang="ru-RU"/>
        </a:p>
      </dgm:t>
    </dgm:pt>
    <dgm:pt modelId="{DE440D3D-C94C-4431-A2FC-E36DD50C78A0}" type="sibTrans" cxnId="{ADE8C7C0-4E37-44A6-9DF1-2260F3E482A9}">
      <dgm:prSet/>
      <dgm:spPr/>
      <dgm:t>
        <a:bodyPr/>
        <a:lstStyle/>
        <a:p>
          <a:endParaRPr lang="ru-RU"/>
        </a:p>
      </dgm:t>
    </dgm:pt>
    <dgm:pt modelId="{A15D96AE-99CB-455E-8E21-ADABD4C3D76F}">
      <dgm:prSet phldrT="[Текст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Оценка эффективности проекта.</a:t>
          </a:r>
          <a:endParaRPr lang="ru-RU" dirty="0"/>
        </a:p>
      </dgm:t>
    </dgm:pt>
    <dgm:pt modelId="{C98D4CFF-4736-457B-8304-F006820FCBAC}" type="parTrans" cxnId="{2ECDFE15-5DD6-4A3C-9FF5-CB086AF178E7}">
      <dgm:prSet/>
      <dgm:spPr/>
      <dgm:t>
        <a:bodyPr/>
        <a:lstStyle/>
        <a:p>
          <a:endParaRPr lang="ru-RU"/>
        </a:p>
      </dgm:t>
    </dgm:pt>
    <dgm:pt modelId="{0E471AB9-7AD4-4AD4-A618-C76EFE6A20B6}" type="sibTrans" cxnId="{2ECDFE15-5DD6-4A3C-9FF5-CB086AF178E7}">
      <dgm:prSet/>
      <dgm:spPr/>
      <dgm:t>
        <a:bodyPr/>
        <a:lstStyle/>
        <a:p>
          <a:endParaRPr lang="ru-RU"/>
        </a:p>
      </dgm:t>
    </dgm:pt>
    <dgm:pt modelId="{520DDC1B-2B2B-4DE9-BFCF-EEBFFBD744CA}">
      <dgm:prSet phldrT="[Текст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Подготовка отчетной документации.</a:t>
          </a:r>
          <a:endParaRPr lang="ru-RU" dirty="0"/>
        </a:p>
      </dgm:t>
    </dgm:pt>
    <dgm:pt modelId="{47441405-A16B-45F6-BEEE-5EE1FEC9EC66}" type="parTrans" cxnId="{3CA3D43D-68BC-4F39-80C0-0FA7D5E0E625}">
      <dgm:prSet/>
      <dgm:spPr/>
      <dgm:t>
        <a:bodyPr/>
        <a:lstStyle/>
        <a:p>
          <a:endParaRPr lang="ru-RU"/>
        </a:p>
      </dgm:t>
    </dgm:pt>
    <dgm:pt modelId="{2BAD05BC-530B-481E-975C-38933EC1DA11}" type="sibTrans" cxnId="{3CA3D43D-68BC-4F39-80C0-0FA7D5E0E625}">
      <dgm:prSet/>
      <dgm:spPr/>
      <dgm:t>
        <a:bodyPr/>
        <a:lstStyle/>
        <a:p>
          <a:endParaRPr lang="ru-RU"/>
        </a:p>
      </dgm:t>
    </dgm:pt>
    <dgm:pt modelId="{F5409D96-51B1-4501-B3D5-58C2B1694591}">
      <dgm:prSet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Анализ полученных результатов.</a:t>
          </a:r>
          <a:endParaRPr lang="ru-RU" dirty="0"/>
        </a:p>
      </dgm:t>
    </dgm:pt>
    <dgm:pt modelId="{EC16DCC7-6B99-48C8-AA7F-1F99204AF834}" type="parTrans" cxnId="{3B0EBB97-039A-4507-99AE-DDF186F2138B}">
      <dgm:prSet/>
      <dgm:spPr/>
      <dgm:t>
        <a:bodyPr/>
        <a:lstStyle/>
        <a:p>
          <a:endParaRPr lang="ru-RU"/>
        </a:p>
      </dgm:t>
    </dgm:pt>
    <dgm:pt modelId="{62C2B96F-6AB8-48DA-B658-44095B45FB94}" type="sibTrans" cxnId="{3B0EBB97-039A-4507-99AE-DDF186F2138B}">
      <dgm:prSet/>
      <dgm:spPr/>
      <dgm:t>
        <a:bodyPr/>
        <a:lstStyle/>
        <a:p>
          <a:endParaRPr lang="ru-RU"/>
        </a:p>
      </dgm:t>
    </dgm:pt>
    <dgm:pt modelId="{3F561103-CA7C-44CB-88F8-D3120E746AB6}">
      <dgm:prSet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Формулирование</a:t>
          </a:r>
          <a:r>
            <a:rPr lang="en-US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рекомендаций</a:t>
          </a:r>
          <a:r>
            <a:rPr lang="en-US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для</a:t>
          </a:r>
          <a:r>
            <a:rPr lang="en-US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будущих</a:t>
          </a:r>
          <a:r>
            <a:rPr lang="en-US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проектов</a:t>
          </a:r>
          <a:r>
            <a:rPr lang="en-US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.</a:t>
          </a:r>
          <a:endParaRPr lang="ru-RU" dirty="0"/>
        </a:p>
      </dgm:t>
    </dgm:pt>
    <dgm:pt modelId="{1178ED76-8412-4413-AB29-7ABD21AC0EAF}" type="parTrans" cxnId="{926E7B67-6ED5-492F-A59E-D2FD02AEC8A9}">
      <dgm:prSet/>
      <dgm:spPr/>
      <dgm:t>
        <a:bodyPr/>
        <a:lstStyle/>
        <a:p>
          <a:endParaRPr lang="ru-RU"/>
        </a:p>
      </dgm:t>
    </dgm:pt>
    <dgm:pt modelId="{6C429659-61A6-4376-9465-C16E064E2AFD}" type="sibTrans" cxnId="{926E7B67-6ED5-492F-A59E-D2FD02AEC8A9}">
      <dgm:prSet/>
      <dgm:spPr/>
      <dgm:t>
        <a:bodyPr/>
        <a:lstStyle/>
        <a:p>
          <a:endParaRPr lang="ru-RU"/>
        </a:p>
      </dgm:t>
    </dgm:pt>
    <dgm:pt modelId="{B5EEF6CA-511B-4BC6-BD1B-04501B41B245}" type="pres">
      <dgm:prSet presAssocID="{50C8F81D-54D8-4BAB-B0F5-BA7DC771437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7DF9FB6-8C82-4424-8FCD-0476397F0634}" type="pres">
      <dgm:prSet presAssocID="{D4608FDB-914F-4A24-BBBD-3A9956E24959}" presName="root1" presStyleCnt="0"/>
      <dgm:spPr/>
    </dgm:pt>
    <dgm:pt modelId="{499E66F1-9DC8-4BFC-B44C-80EB25734E6B}" type="pres">
      <dgm:prSet presAssocID="{D4608FDB-914F-4A24-BBBD-3A9956E2495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FC3315-1CF6-4395-9106-90960528D754}" type="pres">
      <dgm:prSet presAssocID="{D4608FDB-914F-4A24-BBBD-3A9956E24959}" presName="level2hierChild" presStyleCnt="0"/>
      <dgm:spPr/>
    </dgm:pt>
    <dgm:pt modelId="{139D0D9D-2F92-4A05-8D78-1D6EE2022238}" type="pres">
      <dgm:prSet presAssocID="{9C911209-8992-4C0F-BA06-F4610C618E97}" presName="conn2-1" presStyleLbl="parChTrans1D2" presStyleIdx="0" presStyleCnt="3"/>
      <dgm:spPr/>
    </dgm:pt>
    <dgm:pt modelId="{4F927B62-5D16-45D9-8589-E689030D0662}" type="pres">
      <dgm:prSet presAssocID="{9C911209-8992-4C0F-BA06-F4610C618E97}" presName="connTx" presStyleLbl="parChTrans1D2" presStyleIdx="0" presStyleCnt="3"/>
      <dgm:spPr/>
    </dgm:pt>
    <dgm:pt modelId="{D6989436-6893-4DAD-912E-2F1698943759}" type="pres">
      <dgm:prSet presAssocID="{B537AC85-BBD4-4305-AC0C-A6E71802A37C}" presName="root2" presStyleCnt="0"/>
      <dgm:spPr/>
    </dgm:pt>
    <dgm:pt modelId="{A4A5C1A8-926F-44E6-9A94-686CEF538F3E}" type="pres">
      <dgm:prSet presAssocID="{B537AC85-BBD4-4305-AC0C-A6E71802A37C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9BF186-5A66-4EBD-BC6A-7FE27848D8AE}" type="pres">
      <dgm:prSet presAssocID="{B537AC85-BBD4-4305-AC0C-A6E71802A37C}" presName="level3hierChild" presStyleCnt="0"/>
      <dgm:spPr/>
    </dgm:pt>
    <dgm:pt modelId="{CB5774A4-DD47-46E8-B608-BA84ACB99CFF}" type="pres">
      <dgm:prSet presAssocID="{C98D4CFF-4736-457B-8304-F006820FCBAC}" presName="conn2-1" presStyleLbl="parChTrans1D2" presStyleIdx="1" presStyleCnt="3"/>
      <dgm:spPr/>
    </dgm:pt>
    <dgm:pt modelId="{7D1371C6-F81F-428E-B563-E808D6CC5319}" type="pres">
      <dgm:prSet presAssocID="{C98D4CFF-4736-457B-8304-F006820FCBAC}" presName="connTx" presStyleLbl="parChTrans1D2" presStyleIdx="1" presStyleCnt="3"/>
      <dgm:spPr/>
    </dgm:pt>
    <dgm:pt modelId="{66F62E5B-4810-4737-BFAA-1FC9E9F0AA54}" type="pres">
      <dgm:prSet presAssocID="{A15D96AE-99CB-455E-8E21-ADABD4C3D76F}" presName="root2" presStyleCnt="0"/>
      <dgm:spPr/>
    </dgm:pt>
    <dgm:pt modelId="{9633AAD2-6F21-468B-A160-F16FDE447CDC}" type="pres">
      <dgm:prSet presAssocID="{A15D96AE-99CB-455E-8E21-ADABD4C3D76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471942-D766-4BC6-926A-06E09A3000C2}" type="pres">
      <dgm:prSet presAssocID="{A15D96AE-99CB-455E-8E21-ADABD4C3D76F}" presName="level3hierChild" presStyleCnt="0"/>
      <dgm:spPr/>
    </dgm:pt>
    <dgm:pt modelId="{9B2A1AE0-C890-458F-A613-8896012AD4E5}" type="pres">
      <dgm:prSet presAssocID="{47441405-A16B-45F6-BEEE-5EE1FEC9EC66}" presName="conn2-1" presStyleLbl="parChTrans1D2" presStyleIdx="2" presStyleCnt="3"/>
      <dgm:spPr/>
    </dgm:pt>
    <dgm:pt modelId="{99983DDA-382A-4091-8411-74A235DEBC2A}" type="pres">
      <dgm:prSet presAssocID="{47441405-A16B-45F6-BEEE-5EE1FEC9EC66}" presName="connTx" presStyleLbl="parChTrans1D2" presStyleIdx="2" presStyleCnt="3"/>
      <dgm:spPr/>
    </dgm:pt>
    <dgm:pt modelId="{E3EBF1B7-6001-418D-87AB-FDD11780EDBE}" type="pres">
      <dgm:prSet presAssocID="{520DDC1B-2B2B-4DE9-BFCF-EEBFFBD744CA}" presName="root2" presStyleCnt="0"/>
      <dgm:spPr/>
    </dgm:pt>
    <dgm:pt modelId="{17DB6F86-0017-4BBE-AF96-607144099D08}" type="pres">
      <dgm:prSet presAssocID="{520DDC1B-2B2B-4DE9-BFCF-EEBFFBD744CA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636E29-63E0-4BE5-A82E-0E9DF0D7E032}" type="pres">
      <dgm:prSet presAssocID="{520DDC1B-2B2B-4DE9-BFCF-EEBFFBD744CA}" presName="level3hierChild" presStyleCnt="0"/>
      <dgm:spPr/>
    </dgm:pt>
    <dgm:pt modelId="{7DFDBEF2-AD03-4B91-B874-675113619B6D}" type="pres">
      <dgm:prSet presAssocID="{EC16DCC7-6B99-48C8-AA7F-1F99204AF834}" presName="conn2-1" presStyleLbl="parChTrans1D3" presStyleIdx="0" presStyleCnt="2"/>
      <dgm:spPr/>
    </dgm:pt>
    <dgm:pt modelId="{D9FDD48E-42A9-4E18-92B8-2AAE1C23D3A3}" type="pres">
      <dgm:prSet presAssocID="{EC16DCC7-6B99-48C8-AA7F-1F99204AF834}" presName="connTx" presStyleLbl="parChTrans1D3" presStyleIdx="0" presStyleCnt="2"/>
      <dgm:spPr/>
    </dgm:pt>
    <dgm:pt modelId="{5ED9A1C0-2D35-4BA0-A841-1087243B1D49}" type="pres">
      <dgm:prSet presAssocID="{F5409D96-51B1-4501-B3D5-58C2B1694591}" presName="root2" presStyleCnt="0"/>
      <dgm:spPr/>
    </dgm:pt>
    <dgm:pt modelId="{13BFA973-CF20-4456-AC1F-3C7D2C49AFD3}" type="pres">
      <dgm:prSet presAssocID="{F5409D96-51B1-4501-B3D5-58C2B1694591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15F253-1301-4CC0-BDA9-B725B302784E}" type="pres">
      <dgm:prSet presAssocID="{F5409D96-51B1-4501-B3D5-58C2B1694591}" presName="level3hierChild" presStyleCnt="0"/>
      <dgm:spPr/>
    </dgm:pt>
    <dgm:pt modelId="{5278D0B2-B879-43E0-8316-D7D1AF81B1DD}" type="pres">
      <dgm:prSet presAssocID="{1178ED76-8412-4413-AB29-7ABD21AC0EAF}" presName="conn2-1" presStyleLbl="parChTrans1D3" presStyleIdx="1" presStyleCnt="2"/>
      <dgm:spPr/>
    </dgm:pt>
    <dgm:pt modelId="{4A0C38AD-870E-4F1E-8D8A-A5C292545FF7}" type="pres">
      <dgm:prSet presAssocID="{1178ED76-8412-4413-AB29-7ABD21AC0EAF}" presName="connTx" presStyleLbl="parChTrans1D3" presStyleIdx="1" presStyleCnt="2"/>
      <dgm:spPr/>
    </dgm:pt>
    <dgm:pt modelId="{4DEE330D-2DAF-45BD-B325-7C0AF1ED7147}" type="pres">
      <dgm:prSet presAssocID="{3F561103-CA7C-44CB-88F8-D3120E746AB6}" presName="root2" presStyleCnt="0"/>
      <dgm:spPr/>
    </dgm:pt>
    <dgm:pt modelId="{9641EBE8-002C-40EE-B79D-0D9FF50F01FB}" type="pres">
      <dgm:prSet presAssocID="{3F561103-CA7C-44CB-88F8-D3120E746AB6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87AFF8-7F22-4ECF-97EA-FA1E17893A0B}" type="pres">
      <dgm:prSet presAssocID="{3F561103-CA7C-44CB-88F8-D3120E746AB6}" presName="level3hierChild" presStyleCnt="0"/>
      <dgm:spPr/>
    </dgm:pt>
  </dgm:ptLst>
  <dgm:cxnLst>
    <dgm:cxn modelId="{A1F5465E-174B-4313-A8F4-A0409ADBD3CC}" type="presOf" srcId="{1178ED76-8412-4413-AB29-7ABD21AC0EAF}" destId="{4A0C38AD-870E-4F1E-8D8A-A5C292545FF7}" srcOrd="1" destOrd="0" presId="urn:microsoft.com/office/officeart/2008/layout/HorizontalMultiLevelHierarchy"/>
    <dgm:cxn modelId="{7C7CD73B-72E1-4C68-B7FE-57836BF50FD8}" type="presOf" srcId="{1178ED76-8412-4413-AB29-7ABD21AC0EAF}" destId="{5278D0B2-B879-43E0-8316-D7D1AF81B1DD}" srcOrd="0" destOrd="0" presId="urn:microsoft.com/office/officeart/2008/layout/HorizontalMultiLevelHierarchy"/>
    <dgm:cxn modelId="{0B0354AC-E11E-493A-B4A1-4E3B50F5BFCB}" type="presOf" srcId="{EC16DCC7-6B99-48C8-AA7F-1F99204AF834}" destId="{D9FDD48E-42A9-4E18-92B8-2AAE1C23D3A3}" srcOrd="1" destOrd="0" presId="urn:microsoft.com/office/officeart/2008/layout/HorizontalMultiLevelHierarchy"/>
    <dgm:cxn modelId="{3CB7CD61-61EC-4992-BFA8-C2C0D9573308}" type="presOf" srcId="{520DDC1B-2B2B-4DE9-BFCF-EEBFFBD744CA}" destId="{17DB6F86-0017-4BBE-AF96-607144099D08}" srcOrd="0" destOrd="0" presId="urn:microsoft.com/office/officeart/2008/layout/HorizontalMultiLevelHierarchy"/>
    <dgm:cxn modelId="{B78844DC-AE73-4AFF-935A-03E0350B860F}" type="presOf" srcId="{D4608FDB-914F-4A24-BBBD-3A9956E24959}" destId="{499E66F1-9DC8-4BFC-B44C-80EB25734E6B}" srcOrd="0" destOrd="0" presId="urn:microsoft.com/office/officeart/2008/layout/HorizontalMultiLevelHierarchy"/>
    <dgm:cxn modelId="{97E6AAF4-09A9-490B-B1B7-75DED33C647E}" type="presOf" srcId="{50C8F81D-54D8-4BAB-B0F5-BA7DC7714373}" destId="{B5EEF6CA-511B-4BC6-BD1B-04501B41B245}" srcOrd="0" destOrd="0" presId="urn:microsoft.com/office/officeart/2008/layout/HorizontalMultiLevelHierarchy"/>
    <dgm:cxn modelId="{6BD367B3-BE79-476B-897D-0211CD227D6E}" type="presOf" srcId="{9C911209-8992-4C0F-BA06-F4610C618E97}" destId="{4F927B62-5D16-45D9-8589-E689030D0662}" srcOrd="1" destOrd="0" presId="urn:microsoft.com/office/officeart/2008/layout/HorizontalMultiLevelHierarchy"/>
    <dgm:cxn modelId="{FCD415FD-D0CD-43E4-9807-CB570879DAD0}" type="presOf" srcId="{A15D96AE-99CB-455E-8E21-ADABD4C3D76F}" destId="{9633AAD2-6F21-468B-A160-F16FDE447CDC}" srcOrd="0" destOrd="0" presId="urn:microsoft.com/office/officeart/2008/layout/HorizontalMultiLevelHierarchy"/>
    <dgm:cxn modelId="{3B0EBB97-039A-4507-99AE-DDF186F2138B}" srcId="{520DDC1B-2B2B-4DE9-BFCF-EEBFFBD744CA}" destId="{F5409D96-51B1-4501-B3D5-58C2B1694591}" srcOrd="0" destOrd="0" parTransId="{EC16DCC7-6B99-48C8-AA7F-1F99204AF834}" sibTransId="{62C2B96F-6AB8-48DA-B658-44095B45FB94}"/>
    <dgm:cxn modelId="{B8246473-A3FE-49CD-B8C3-1099D47BE7ED}" type="presOf" srcId="{B537AC85-BBD4-4305-AC0C-A6E71802A37C}" destId="{A4A5C1A8-926F-44E6-9A94-686CEF538F3E}" srcOrd="0" destOrd="0" presId="urn:microsoft.com/office/officeart/2008/layout/HorizontalMultiLevelHierarchy"/>
    <dgm:cxn modelId="{C71F347A-C901-44F8-8DFE-B3F32D499FAF}" srcId="{50C8F81D-54D8-4BAB-B0F5-BA7DC7714373}" destId="{D4608FDB-914F-4A24-BBBD-3A9956E24959}" srcOrd="0" destOrd="0" parTransId="{D8F444D7-BC77-4855-A77C-652EEF845A8C}" sibTransId="{2BE91A80-BDBB-4098-B8B7-69ECB916A18B}"/>
    <dgm:cxn modelId="{4880ABFC-C874-480A-9C49-E4C14866E2D2}" type="presOf" srcId="{9C911209-8992-4C0F-BA06-F4610C618E97}" destId="{139D0D9D-2F92-4A05-8D78-1D6EE2022238}" srcOrd="0" destOrd="0" presId="urn:microsoft.com/office/officeart/2008/layout/HorizontalMultiLevelHierarchy"/>
    <dgm:cxn modelId="{8B565EC9-CFD9-41CE-ACA0-438502007F4B}" type="presOf" srcId="{C98D4CFF-4736-457B-8304-F006820FCBAC}" destId="{7D1371C6-F81F-428E-B563-E808D6CC5319}" srcOrd="1" destOrd="0" presId="urn:microsoft.com/office/officeart/2008/layout/HorizontalMultiLevelHierarchy"/>
    <dgm:cxn modelId="{095F55CC-C334-4880-9FF4-2963EC1676AE}" type="presOf" srcId="{47441405-A16B-45F6-BEEE-5EE1FEC9EC66}" destId="{99983DDA-382A-4091-8411-74A235DEBC2A}" srcOrd="1" destOrd="0" presId="urn:microsoft.com/office/officeart/2008/layout/HorizontalMultiLevelHierarchy"/>
    <dgm:cxn modelId="{64CEFCBA-00DB-4E80-AF6D-E6F81DB8EA08}" type="presOf" srcId="{EC16DCC7-6B99-48C8-AA7F-1F99204AF834}" destId="{7DFDBEF2-AD03-4B91-B874-675113619B6D}" srcOrd="0" destOrd="0" presId="urn:microsoft.com/office/officeart/2008/layout/HorizontalMultiLevelHierarchy"/>
    <dgm:cxn modelId="{926E7B67-6ED5-492F-A59E-D2FD02AEC8A9}" srcId="{520DDC1B-2B2B-4DE9-BFCF-EEBFFBD744CA}" destId="{3F561103-CA7C-44CB-88F8-D3120E746AB6}" srcOrd="1" destOrd="0" parTransId="{1178ED76-8412-4413-AB29-7ABD21AC0EAF}" sibTransId="{6C429659-61A6-4376-9465-C16E064E2AFD}"/>
    <dgm:cxn modelId="{BA6D5B37-19D7-40B2-93F9-D759E9C778B9}" type="presOf" srcId="{3F561103-CA7C-44CB-88F8-D3120E746AB6}" destId="{9641EBE8-002C-40EE-B79D-0D9FF50F01FB}" srcOrd="0" destOrd="0" presId="urn:microsoft.com/office/officeart/2008/layout/HorizontalMultiLevelHierarchy"/>
    <dgm:cxn modelId="{EFFCC15B-BEB2-4500-9F9A-46C6D88A6377}" type="presOf" srcId="{F5409D96-51B1-4501-B3D5-58C2B1694591}" destId="{13BFA973-CF20-4456-AC1F-3C7D2C49AFD3}" srcOrd="0" destOrd="0" presId="urn:microsoft.com/office/officeart/2008/layout/HorizontalMultiLevelHierarchy"/>
    <dgm:cxn modelId="{ADE8C7C0-4E37-44A6-9DF1-2260F3E482A9}" srcId="{D4608FDB-914F-4A24-BBBD-3A9956E24959}" destId="{B537AC85-BBD4-4305-AC0C-A6E71802A37C}" srcOrd="0" destOrd="0" parTransId="{9C911209-8992-4C0F-BA06-F4610C618E97}" sibTransId="{DE440D3D-C94C-4431-A2FC-E36DD50C78A0}"/>
    <dgm:cxn modelId="{A460C0F1-BD18-4833-B570-66F36BFC49A7}" type="presOf" srcId="{C98D4CFF-4736-457B-8304-F006820FCBAC}" destId="{CB5774A4-DD47-46E8-B608-BA84ACB99CFF}" srcOrd="0" destOrd="0" presId="urn:microsoft.com/office/officeart/2008/layout/HorizontalMultiLevelHierarchy"/>
    <dgm:cxn modelId="{596AE020-64DD-4D77-AB75-5C98CAAC7FB8}" type="presOf" srcId="{47441405-A16B-45F6-BEEE-5EE1FEC9EC66}" destId="{9B2A1AE0-C890-458F-A613-8896012AD4E5}" srcOrd="0" destOrd="0" presId="urn:microsoft.com/office/officeart/2008/layout/HorizontalMultiLevelHierarchy"/>
    <dgm:cxn modelId="{2ECDFE15-5DD6-4A3C-9FF5-CB086AF178E7}" srcId="{D4608FDB-914F-4A24-BBBD-3A9956E24959}" destId="{A15D96AE-99CB-455E-8E21-ADABD4C3D76F}" srcOrd="1" destOrd="0" parTransId="{C98D4CFF-4736-457B-8304-F006820FCBAC}" sibTransId="{0E471AB9-7AD4-4AD4-A618-C76EFE6A20B6}"/>
    <dgm:cxn modelId="{3CA3D43D-68BC-4F39-80C0-0FA7D5E0E625}" srcId="{D4608FDB-914F-4A24-BBBD-3A9956E24959}" destId="{520DDC1B-2B2B-4DE9-BFCF-EEBFFBD744CA}" srcOrd="2" destOrd="0" parTransId="{47441405-A16B-45F6-BEEE-5EE1FEC9EC66}" sibTransId="{2BAD05BC-530B-481E-975C-38933EC1DA11}"/>
    <dgm:cxn modelId="{D425D96C-A8B6-406E-8D3D-FB7A283EAC4F}" type="presParOf" srcId="{B5EEF6CA-511B-4BC6-BD1B-04501B41B245}" destId="{F7DF9FB6-8C82-4424-8FCD-0476397F0634}" srcOrd="0" destOrd="0" presId="urn:microsoft.com/office/officeart/2008/layout/HorizontalMultiLevelHierarchy"/>
    <dgm:cxn modelId="{87DCFE98-AD8B-4B9D-AE86-6374F1B3AEFD}" type="presParOf" srcId="{F7DF9FB6-8C82-4424-8FCD-0476397F0634}" destId="{499E66F1-9DC8-4BFC-B44C-80EB25734E6B}" srcOrd="0" destOrd="0" presId="urn:microsoft.com/office/officeart/2008/layout/HorizontalMultiLevelHierarchy"/>
    <dgm:cxn modelId="{C9C32F1F-1D05-4FC7-82BB-DC7DE7BD2542}" type="presParOf" srcId="{F7DF9FB6-8C82-4424-8FCD-0476397F0634}" destId="{9CFC3315-1CF6-4395-9106-90960528D754}" srcOrd="1" destOrd="0" presId="urn:microsoft.com/office/officeart/2008/layout/HorizontalMultiLevelHierarchy"/>
    <dgm:cxn modelId="{868ECD38-1596-4AEC-9CF9-81AB8935E4A4}" type="presParOf" srcId="{9CFC3315-1CF6-4395-9106-90960528D754}" destId="{139D0D9D-2F92-4A05-8D78-1D6EE2022238}" srcOrd="0" destOrd="0" presId="urn:microsoft.com/office/officeart/2008/layout/HorizontalMultiLevelHierarchy"/>
    <dgm:cxn modelId="{9EF6C93A-B4BB-46B1-8BD4-D6800B303764}" type="presParOf" srcId="{139D0D9D-2F92-4A05-8D78-1D6EE2022238}" destId="{4F927B62-5D16-45D9-8589-E689030D0662}" srcOrd="0" destOrd="0" presId="urn:microsoft.com/office/officeart/2008/layout/HorizontalMultiLevelHierarchy"/>
    <dgm:cxn modelId="{5DB0D0C9-3BC7-4B25-819A-B972B577B07F}" type="presParOf" srcId="{9CFC3315-1CF6-4395-9106-90960528D754}" destId="{D6989436-6893-4DAD-912E-2F1698943759}" srcOrd="1" destOrd="0" presId="urn:microsoft.com/office/officeart/2008/layout/HorizontalMultiLevelHierarchy"/>
    <dgm:cxn modelId="{B23EC307-2844-44C7-BAF4-5BF5A25A50B5}" type="presParOf" srcId="{D6989436-6893-4DAD-912E-2F1698943759}" destId="{A4A5C1A8-926F-44E6-9A94-686CEF538F3E}" srcOrd="0" destOrd="0" presId="urn:microsoft.com/office/officeart/2008/layout/HorizontalMultiLevelHierarchy"/>
    <dgm:cxn modelId="{CC9EF440-DFF7-4002-B19C-367ED4B20B17}" type="presParOf" srcId="{D6989436-6893-4DAD-912E-2F1698943759}" destId="{C19BF186-5A66-4EBD-BC6A-7FE27848D8AE}" srcOrd="1" destOrd="0" presId="urn:microsoft.com/office/officeart/2008/layout/HorizontalMultiLevelHierarchy"/>
    <dgm:cxn modelId="{555D3339-E341-485F-9C51-057EA5714C33}" type="presParOf" srcId="{9CFC3315-1CF6-4395-9106-90960528D754}" destId="{CB5774A4-DD47-46E8-B608-BA84ACB99CFF}" srcOrd="2" destOrd="0" presId="urn:microsoft.com/office/officeart/2008/layout/HorizontalMultiLevelHierarchy"/>
    <dgm:cxn modelId="{14E0F72E-3C6B-4372-BF10-F2F8D1CC8046}" type="presParOf" srcId="{CB5774A4-DD47-46E8-B608-BA84ACB99CFF}" destId="{7D1371C6-F81F-428E-B563-E808D6CC5319}" srcOrd="0" destOrd="0" presId="urn:microsoft.com/office/officeart/2008/layout/HorizontalMultiLevelHierarchy"/>
    <dgm:cxn modelId="{98148099-8C65-4A39-B6F4-5DA77A16B334}" type="presParOf" srcId="{9CFC3315-1CF6-4395-9106-90960528D754}" destId="{66F62E5B-4810-4737-BFAA-1FC9E9F0AA54}" srcOrd="3" destOrd="0" presId="urn:microsoft.com/office/officeart/2008/layout/HorizontalMultiLevelHierarchy"/>
    <dgm:cxn modelId="{E80F6DC9-3205-46AD-A3D8-B2EB79AFC260}" type="presParOf" srcId="{66F62E5B-4810-4737-BFAA-1FC9E9F0AA54}" destId="{9633AAD2-6F21-468B-A160-F16FDE447CDC}" srcOrd="0" destOrd="0" presId="urn:microsoft.com/office/officeart/2008/layout/HorizontalMultiLevelHierarchy"/>
    <dgm:cxn modelId="{5A0C90BA-B768-49E1-AE37-805529AACBDE}" type="presParOf" srcId="{66F62E5B-4810-4737-BFAA-1FC9E9F0AA54}" destId="{D4471942-D766-4BC6-926A-06E09A3000C2}" srcOrd="1" destOrd="0" presId="urn:microsoft.com/office/officeart/2008/layout/HorizontalMultiLevelHierarchy"/>
    <dgm:cxn modelId="{6BD6526C-9998-474F-8B66-A709F4F9C5FE}" type="presParOf" srcId="{9CFC3315-1CF6-4395-9106-90960528D754}" destId="{9B2A1AE0-C890-458F-A613-8896012AD4E5}" srcOrd="4" destOrd="0" presId="urn:microsoft.com/office/officeart/2008/layout/HorizontalMultiLevelHierarchy"/>
    <dgm:cxn modelId="{F7740231-AB5B-49EA-9D8E-557EAD74B92C}" type="presParOf" srcId="{9B2A1AE0-C890-458F-A613-8896012AD4E5}" destId="{99983DDA-382A-4091-8411-74A235DEBC2A}" srcOrd="0" destOrd="0" presId="urn:microsoft.com/office/officeart/2008/layout/HorizontalMultiLevelHierarchy"/>
    <dgm:cxn modelId="{4CE45A4F-2921-49EC-8B8A-785852074799}" type="presParOf" srcId="{9CFC3315-1CF6-4395-9106-90960528D754}" destId="{E3EBF1B7-6001-418D-87AB-FDD11780EDBE}" srcOrd="5" destOrd="0" presId="urn:microsoft.com/office/officeart/2008/layout/HorizontalMultiLevelHierarchy"/>
    <dgm:cxn modelId="{5B283612-7D0F-4C3E-9ADE-A4C7955B0A71}" type="presParOf" srcId="{E3EBF1B7-6001-418D-87AB-FDD11780EDBE}" destId="{17DB6F86-0017-4BBE-AF96-607144099D08}" srcOrd="0" destOrd="0" presId="urn:microsoft.com/office/officeart/2008/layout/HorizontalMultiLevelHierarchy"/>
    <dgm:cxn modelId="{1FE87343-DEDB-4771-A4C5-C9E3174C82F6}" type="presParOf" srcId="{E3EBF1B7-6001-418D-87AB-FDD11780EDBE}" destId="{E4636E29-63E0-4BE5-A82E-0E9DF0D7E032}" srcOrd="1" destOrd="0" presId="urn:microsoft.com/office/officeart/2008/layout/HorizontalMultiLevelHierarchy"/>
    <dgm:cxn modelId="{F1A18813-1C96-42B1-BEDC-4AC3121E3A9C}" type="presParOf" srcId="{E4636E29-63E0-4BE5-A82E-0E9DF0D7E032}" destId="{7DFDBEF2-AD03-4B91-B874-675113619B6D}" srcOrd="0" destOrd="0" presId="urn:microsoft.com/office/officeart/2008/layout/HorizontalMultiLevelHierarchy"/>
    <dgm:cxn modelId="{46B2FE4E-415B-425E-B85B-298144B661E5}" type="presParOf" srcId="{7DFDBEF2-AD03-4B91-B874-675113619B6D}" destId="{D9FDD48E-42A9-4E18-92B8-2AAE1C23D3A3}" srcOrd="0" destOrd="0" presId="urn:microsoft.com/office/officeart/2008/layout/HorizontalMultiLevelHierarchy"/>
    <dgm:cxn modelId="{EF5426F8-B0CE-4BFF-B269-F2338072C50D}" type="presParOf" srcId="{E4636E29-63E0-4BE5-A82E-0E9DF0D7E032}" destId="{5ED9A1C0-2D35-4BA0-A841-1087243B1D49}" srcOrd="1" destOrd="0" presId="urn:microsoft.com/office/officeart/2008/layout/HorizontalMultiLevelHierarchy"/>
    <dgm:cxn modelId="{BD9E6D4E-6CA1-400F-B4BA-0E74C2B954E1}" type="presParOf" srcId="{5ED9A1C0-2D35-4BA0-A841-1087243B1D49}" destId="{13BFA973-CF20-4456-AC1F-3C7D2C49AFD3}" srcOrd="0" destOrd="0" presId="urn:microsoft.com/office/officeart/2008/layout/HorizontalMultiLevelHierarchy"/>
    <dgm:cxn modelId="{7429905F-A60D-4011-BA36-8B34C48367F0}" type="presParOf" srcId="{5ED9A1C0-2D35-4BA0-A841-1087243B1D49}" destId="{3B15F253-1301-4CC0-BDA9-B725B302784E}" srcOrd="1" destOrd="0" presId="urn:microsoft.com/office/officeart/2008/layout/HorizontalMultiLevelHierarchy"/>
    <dgm:cxn modelId="{035BF3B7-C74E-4AA5-B371-F7DBF4B44FBB}" type="presParOf" srcId="{E4636E29-63E0-4BE5-A82E-0E9DF0D7E032}" destId="{5278D0B2-B879-43E0-8316-D7D1AF81B1DD}" srcOrd="2" destOrd="0" presId="urn:microsoft.com/office/officeart/2008/layout/HorizontalMultiLevelHierarchy"/>
    <dgm:cxn modelId="{C1B4340A-1310-40A6-92E1-1D02D0AC9AD6}" type="presParOf" srcId="{5278D0B2-B879-43E0-8316-D7D1AF81B1DD}" destId="{4A0C38AD-870E-4F1E-8D8A-A5C292545FF7}" srcOrd="0" destOrd="0" presId="urn:microsoft.com/office/officeart/2008/layout/HorizontalMultiLevelHierarchy"/>
    <dgm:cxn modelId="{16D0E012-082B-49F5-BA96-402D1722A855}" type="presParOf" srcId="{E4636E29-63E0-4BE5-A82E-0E9DF0D7E032}" destId="{4DEE330D-2DAF-45BD-B325-7C0AF1ED7147}" srcOrd="3" destOrd="0" presId="urn:microsoft.com/office/officeart/2008/layout/HorizontalMultiLevelHierarchy"/>
    <dgm:cxn modelId="{83387C9B-54DB-4F21-B592-BA10BD38DE10}" type="presParOf" srcId="{4DEE330D-2DAF-45BD-B325-7C0AF1ED7147}" destId="{9641EBE8-002C-40EE-B79D-0D9FF50F01FB}" srcOrd="0" destOrd="0" presId="urn:microsoft.com/office/officeart/2008/layout/HorizontalMultiLevelHierarchy"/>
    <dgm:cxn modelId="{34079336-6E8E-46BF-84BD-2CDD4230E729}" type="presParOf" srcId="{4DEE330D-2DAF-45BD-B325-7C0AF1ED7147}" destId="{C087AFF8-7F22-4ECF-97EA-FA1E17893A0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8F085A-A150-4E5A-9FAC-82BA69B8D48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185D8FE6-07FD-4255-92BA-70C452D2F78B}">
      <dgm:prSet phldrT="[Текст]"/>
      <dgm:spPr/>
      <dgm:t>
        <a:bodyPr/>
        <a:lstStyle/>
        <a:p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Определение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затрат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на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разработку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, </a:t>
          </a:r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внедрение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и </a:t>
          </a:r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эксплуатацию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системы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.</a:t>
          </a:r>
          <a:endParaRPr lang="ru-RU" dirty="0"/>
        </a:p>
      </dgm:t>
    </dgm:pt>
    <dgm:pt modelId="{CB8233D3-3D74-493B-A54A-4C2B395BCC49}" type="parTrans" cxnId="{988CCEE1-3303-462A-A14C-07D0DADF6421}">
      <dgm:prSet/>
      <dgm:spPr/>
      <dgm:t>
        <a:bodyPr/>
        <a:lstStyle/>
        <a:p>
          <a:endParaRPr lang="ru-RU"/>
        </a:p>
      </dgm:t>
    </dgm:pt>
    <dgm:pt modelId="{40ED3C29-3E0F-432B-B98C-C76045AE5422}" type="sibTrans" cxnId="{988CCEE1-3303-462A-A14C-07D0DADF6421}">
      <dgm:prSet/>
      <dgm:spPr/>
      <dgm:t>
        <a:bodyPr/>
        <a:lstStyle/>
        <a:p>
          <a:endParaRPr lang="ru-RU"/>
        </a:p>
      </dgm:t>
    </dgm:pt>
    <dgm:pt modelId="{D9553684-58B8-4C43-91F9-096BFBE81924}">
      <dgm:prSet phldrT="[Текст]"/>
      <dgm:spPr/>
      <dgm:t>
        <a:bodyPr/>
        <a:lstStyle/>
        <a:p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Сравнительный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анализ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различных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вариантов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реализации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проекта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.</a:t>
          </a:r>
          <a:endParaRPr lang="ru-RU" dirty="0"/>
        </a:p>
      </dgm:t>
    </dgm:pt>
    <dgm:pt modelId="{185934F9-E7A3-4BAF-B5D3-23DB8313E97E}" type="parTrans" cxnId="{B079EF50-0CEC-4C2B-A53A-CB6B9BCB3B3E}">
      <dgm:prSet/>
      <dgm:spPr/>
      <dgm:t>
        <a:bodyPr/>
        <a:lstStyle/>
        <a:p>
          <a:endParaRPr lang="ru-RU"/>
        </a:p>
      </dgm:t>
    </dgm:pt>
    <dgm:pt modelId="{76DD4CC9-6675-4BC9-A9D3-2ABD91A0695B}" type="sibTrans" cxnId="{B079EF50-0CEC-4C2B-A53A-CB6B9BCB3B3E}">
      <dgm:prSet/>
      <dgm:spPr/>
      <dgm:t>
        <a:bodyPr/>
        <a:lstStyle/>
        <a:p>
          <a:endParaRPr lang="ru-RU"/>
        </a:p>
      </dgm:t>
    </dgm:pt>
    <dgm:pt modelId="{C160A48B-34EA-4C24-968A-5B628AEA9298}">
      <dgm:prSet phldrT="[Текст]"/>
      <dgm:spPr/>
      <dgm:t>
        <a:bodyPr/>
        <a:lstStyle/>
        <a:p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Разработка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финансовой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модели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проекта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.</a:t>
          </a:r>
          <a:endParaRPr lang="ru-RU" dirty="0"/>
        </a:p>
      </dgm:t>
    </dgm:pt>
    <dgm:pt modelId="{8F2EBEBF-57B3-4356-8EFF-A8242DE61DC8}" type="parTrans" cxnId="{80D58BD7-5515-48C9-98DE-BCFEC5A39A3B}">
      <dgm:prSet/>
      <dgm:spPr/>
      <dgm:t>
        <a:bodyPr/>
        <a:lstStyle/>
        <a:p>
          <a:endParaRPr lang="ru-RU"/>
        </a:p>
      </dgm:t>
    </dgm:pt>
    <dgm:pt modelId="{B5022A4F-90D8-4FD5-97A0-EE77F261927B}" type="sibTrans" cxnId="{80D58BD7-5515-48C9-98DE-BCFEC5A39A3B}">
      <dgm:prSet/>
      <dgm:spPr/>
      <dgm:t>
        <a:bodyPr/>
        <a:lstStyle/>
        <a:p>
          <a:endParaRPr lang="ru-RU"/>
        </a:p>
      </dgm:t>
    </dgm:pt>
    <dgm:pt modelId="{7D9E831F-83FF-4DA9-BF2E-EC89AE34403C}">
      <dgm:prSet/>
      <dgm:spPr/>
      <dgm:t>
        <a:bodyPr/>
        <a:lstStyle/>
        <a:p>
          <a:r>
            <a:rPr lang="en-US" sz="18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Оценка эффективности проекта и окупаемости инвестиций.</a:t>
          </a:r>
          <a:endParaRPr lang="ru-RU" dirty="0"/>
        </a:p>
      </dgm:t>
    </dgm:pt>
    <dgm:pt modelId="{2AD17544-8404-4130-A5CB-A3E58339F311}" type="parTrans" cxnId="{CDE6F195-D4A7-4FE5-B882-1282864FF732}">
      <dgm:prSet/>
      <dgm:spPr/>
      <dgm:t>
        <a:bodyPr/>
        <a:lstStyle/>
        <a:p>
          <a:endParaRPr lang="ru-RU"/>
        </a:p>
      </dgm:t>
    </dgm:pt>
    <dgm:pt modelId="{C8D0705B-C5C1-43EA-82B6-EC9BC674E2E2}" type="sibTrans" cxnId="{CDE6F195-D4A7-4FE5-B882-1282864FF732}">
      <dgm:prSet/>
      <dgm:spPr/>
      <dgm:t>
        <a:bodyPr/>
        <a:lstStyle/>
        <a:p>
          <a:endParaRPr lang="ru-RU"/>
        </a:p>
      </dgm:t>
    </dgm:pt>
    <dgm:pt modelId="{E7A7B660-27F6-4FC0-8A0B-E8F14625970C}">
      <dgm:prSet/>
      <dgm:spPr/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Анализ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рисков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и </a:t>
          </a:r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неопределенностей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.</a:t>
          </a:r>
          <a:endParaRPr lang="ru-RU" dirty="0"/>
        </a:p>
      </dgm:t>
    </dgm:pt>
    <dgm:pt modelId="{BE3E1670-F28F-4F9B-AECC-9CD01D8782C6}" type="parTrans" cxnId="{EB39FFA3-CE03-4D5E-9E36-A6A70417E62B}">
      <dgm:prSet/>
      <dgm:spPr/>
      <dgm:t>
        <a:bodyPr/>
        <a:lstStyle/>
        <a:p>
          <a:endParaRPr lang="ru-RU"/>
        </a:p>
      </dgm:t>
    </dgm:pt>
    <dgm:pt modelId="{E31DBBC4-2C12-47FE-A666-E551026F0743}" type="sibTrans" cxnId="{EB39FFA3-CE03-4D5E-9E36-A6A70417E62B}">
      <dgm:prSet/>
      <dgm:spPr/>
      <dgm:t>
        <a:bodyPr/>
        <a:lstStyle/>
        <a:p>
          <a:endParaRPr lang="ru-RU"/>
        </a:p>
      </dgm:t>
    </dgm:pt>
    <dgm:pt modelId="{A182FB85-022D-4D87-BC8F-0842263A8C3D}" type="pres">
      <dgm:prSet presAssocID="{D18F085A-A150-4E5A-9FAC-82BA69B8D485}" presName="Name0" presStyleCnt="0">
        <dgm:presLayoutVars>
          <dgm:dir/>
          <dgm:resizeHandles val="exact"/>
        </dgm:presLayoutVars>
      </dgm:prSet>
      <dgm:spPr/>
    </dgm:pt>
    <dgm:pt modelId="{E5D0A7DB-E073-458A-956C-A35D9B3FF14E}" type="pres">
      <dgm:prSet presAssocID="{D18F085A-A150-4E5A-9FAC-82BA69B8D485}" presName="fgShape" presStyleLbl="fgShp" presStyleIdx="0" presStyleCnt="1"/>
      <dgm:spPr/>
    </dgm:pt>
    <dgm:pt modelId="{E73E8AD0-9C0E-4A30-ABC2-C72E6CE23176}" type="pres">
      <dgm:prSet presAssocID="{D18F085A-A150-4E5A-9FAC-82BA69B8D485}" presName="linComp" presStyleCnt="0"/>
      <dgm:spPr/>
    </dgm:pt>
    <dgm:pt modelId="{A85B402E-574C-432F-8046-588F14E6094B}" type="pres">
      <dgm:prSet presAssocID="{185D8FE6-07FD-4255-92BA-70C452D2F78B}" presName="compNode" presStyleCnt="0"/>
      <dgm:spPr/>
    </dgm:pt>
    <dgm:pt modelId="{2E3CE7E9-DB47-4679-BDCE-22F7DE4B2670}" type="pres">
      <dgm:prSet presAssocID="{185D8FE6-07FD-4255-92BA-70C452D2F78B}" presName="bkgdShape" presStyleLbl="node1" presStyleIdx="0" presStyleCnt="5" custLinFactNeighborY="-9246"/>
      <dgm:spPr/>
    </dgm:pt>
    <dgm:pt modelId="{26A89D86-7F71-4816-94B7-126DB7ED6001}" type="pres">
      <dgm:prSet presAssocID="{185D8FE6-07FD-4255-92BA-70C452D2F78B}" presName="nodeTx" presStyleLbl="node1" presStyleIdx="0" presStyleCnt="5">
        <dgm:presLayoutVars>
          <dgm:bulletEnabled val="1"/>
        </dgm:presLayoutVars>
      </dgm:prSet>
      <dgm:spPr/>
    </dgm:pt>
    <dgm:pt modelId="{C934D3D6-6AF4-4694-A88D-3C4956286589}" type="pres">
      <dgm:prSet presAssocID="{185D8FE6-07FD-4255-92BA-70C452D2F78B}" presName="invisiNode" presStyleLbl="node1" presStyleIdx="0" presStyleCnt="5"/>
      <dgm:spPr/>
    </dgm:pt>
    <dgm:pt modelId="{BEA10DEA-A64E-401B-AFE6-4258355E9905}" type="pres">
      <dgm:prSet presAssocID="{185D8FE6-07FD-4255-92BA-70C452D2F78B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8037A43-0D33-43EE-8D41-5B9D2B13E960}" type="pres">
      <dgm:prSet presAssocID="{40ED3C29-3E0F-432B-B98C-C76045AE5422}" presName="sibTrans" presStyleLbl="sibTrans2D1" presStyleIdx="0" presStyleCnt="0"/>
      <dgm:spPr/>
    </dgm:pt>
    <dgm:pt modelId="{598F21F3-57BB-4C32-BD16-F0112C33FD2E}" type="pres">
      <dgm:prSet presAssocID="{7D9E831F-83FF-4DA9-BF2E-EC89AE34403C}" presName="compNode" presStyleCnt="0"/>
      <dgm:spPr/>
    </dgm:pt>
    <dgm:pt modelId="{F12E82FD-E05D-4309-98FF-D6BCBD5DE786}" type="pres">
      <dgm:prSet presAssocID="{7D9E831F-83FF-4DA9-BF2E-EC89AE34403C}" presName="bkgdShape" presStyleLbl="node1" presStyleIdx="1" presStyleCnt="5"/>
      <dgm:spPr/>
    </dgm:pt>
    <dgm:pt modelId="{AF22DCCC-6EE4-4F7F-97AD-8E8D8ACBF96C}" type="pres">
      <dgm:prSet presAssocID="{7D9E831F-83FF-4DA9-BF2E-EC89AE34403C}" presName="nodeTx" presStyleLbl="node1" presStyleIdx="1" presStyleCnt="5">
        <dgm:presLayoutVars>
          <dgm:bulletEnabled val="1"/>
        </dgm:presLayoutVars>
      </dgm:prSet>
      <dgm:spPr/>
    </dgm:pt>
    <dgm:pt modelId="{7BC66AA7-3AA3-46FA-96FB-9D3F062E5EDF}" type="pres">
      <dgm:prSet presAssocID="{7D9E831F-83FF-4DA9-BF2E-EC89AE34403C}" presName="invisiNode" presStyleLbl="node1" presStyleIdx="1" presStyleCnt="5"/>
      <dgm:spPr/>
    </dgm:pt>
    <dgm:pt modelId="{FBDF4A53-DF58-4612-8AFB-0EC61E09AF55}" type="pres">
      <dgm:prSet presAssocID="{7D9E831F-83FF-4DA9-BF2E-EC89AE34403C}" presName="imagNode" presStyleLbl="fgImgPlace1" presStyleIdx="1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7FB664D-0B9F-4C8F-B655-B0096FB780E5}" type="pres">
      <dgm:prSet presAssocID="{C8D0705B-C5C1-43EA-82B6-EC9BC674E2E2}" presName="sibTrans" presStyleLbl="sibTrans2D1" presStyleIdx="0" presStyleCnt="0"/>
      <dgm:spPr/>
    </dgm:pt>
    <dgm:pt modelId="{296BF9E6-ECBB-4C06-8673-C3FD6AA7C516}" type="pres">
      <dgm:prSet presAssocID="{E7A7B660-27F6-4FC0-8A0B-E8F14625970C}" presName="compNode" presStyleCnt="0"/>
      <dgm:spPr/>
    </dgm:pt>
    <dgm:pt modelId="{AE9F3FD2-A60F-4B1B-8826-4431CB3AFCB9}" type="pres">
      <dgm:prSet presAssocID="{E7A7B660-27F6-4FC0-8A0B-E8F14625970C}" presName="bkgdShape" presStyleLbl="node1" presStyleIdx="2" presStyleCnt="5"/>
      <dgm:spPr/>
      <dgm:t>
        <a:bodyPr/>
        <a:lstStyle/>
        <a:p>
          <a:endParaRPr lang="ru-RU"/>
        </a:p>
      </dgm:t>
    </dgm:pt>
    <dgm:pt modelId="{78EC78FA-6FAB-4BC3-B581-779D7F98B69C}" type="pres">
      <dgm:prSet presAssocID="{E7A7B660-27F6-4FC0-8A0B-E8F14625970C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718F5-7957-42D5-96BD-4CD17CDDB3BD}" type="pres">
      <dgm:prSet presAssocID="{E7A7B660-27F6-4FC0-8A0B-E8F14625970C}" presName="invisiNode" presStyleLbl="node1" presStyleIdx="2" presStyleCnt="5"/>
      <dgm:spPr/>
    </dgm:pt>
    <dgm:pt modelId="{0EA2504E-1D5A-4983-97F2-11EF7D1403F9}" type="pres">
      <dgm:prSet presAssocID="{E7A7B660-27F6-4FC0-8A0B-E8F14625970C}" presName="imagNode" presStyleLbl="fgImgPlace1" presStyleIdx="2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74FC0E7-0C9A-45B8-AE1B-D7336EDD2134}" type="pres">
      <dgm:prSet presAssocID="{E31DBBC4-2C12-47FE-A666-E551026F0743}" presName="sibTrans" presStyleLbl="sibTrans2D1" presStyleIdx="0" presStyleCnt="0"/>
      <dgm:spPr/>
    </dgm:pt>
    <dgm:pt modelId="{9ABF6003-9FFE-4C59-BC4E-DDEC2B10AE28}" type="pres">
      <dgm:prSet presAssocID="{D9553684-58B8-4C43-91F9-096BFBE81924}" presName="compNode" presStyleCnt="0"/>
      <dgm:spPr/>
    </dgm:pt>
    <dgm:pt modelId="{0C287428-0176-4F8B-9D21-54DE1AA4F8DC}" type="pres">
      <dgm:prSet presAssocID="{D9553684-58B8-4C43-91F9-096BFBE81924}" presName="bkgdShape" presStyleLbl="node1" presStyleIdx="3" presStyleCnt="5"/>
      <dgm:spPr/>
      <dgm:t>
        <a:bodyPr/>
        <a:lstStyle/>
        <a:p>
          <a:endParaRPr lang="ru-RU"/>
        </a:p>
      </dgm:t>
    </dgm:pt>
    <dgm:pt modelId="{92CA9976-469A-429F-A1EE-3DEC447072D8}" type="pres">
      <dgm:prSet presAssocID="{D9553684-58B8-4C43-91F9-096BFBE81924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CE14B-D8E6-42C6-8EB0-1054EBD767A1}" type="pres">
      <dgm:prSet presAssocID="{D9553684-58B8-4C43-91F9-096BFBE81924}" presName="invisiNode" presStyleLbl="node1" presStyleIdx="3" presStyleCnt="5"/>
      <dgm:spPr/>
    </dgm:pt>
    <dgm:pt modelId="{82A3B1C3-8F8E-4D42-9F8A-1088ABC6EDAB}" type="pres">
      <dgm:prSet presAssocID="{D9553684-58B8-4C43-91F9-096BFBE81924}" presName="imagNode" presStyleLbl="fgImgPlace1" presStyleIdx="3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B187835-7DCC-4368-B8B9-CACCB1F23C8F}" type="pres">
      <dgm:prSet presAssocID="{76DD4CC9-6675-4BC9-A9D3-2ABD91A0695B}" presName="sibTrans" presStyleLbl="sibTrans2D1" presStyleIdx="0" presStyleCnt="0"/>
      <dgm:spPr/>
    </dgm:pt>
    <dgm:pt modelId="{2295C767-F17D-4EC5-8953-7359CF386DA1}" type="pres">
      <dgm:prSet presAssocID="{C160A48B-34EA-4C24-968A-5B628AEA9298}" presName="compNode" presStyleCnt="0"/>
      <dgm:spPr/>
    </dgm:pt>
    <dgm:pt modelId="{0A319143-01BA-41FC-B8DE-618D7CF6DCE7}" type="pres">
      <dgm:prSet presAssocID="{C160A48B-34EA-4C24-968A-5B628AEA9298}" presName="bkgdShape" presStyleLbl="node1" presStyleIdx="4" presStyleCnt="5"/>
      <dgm:spPr/>
    </dgm:pt>
    <dgm:pt modelId="{68483F96-3A5D-4EDD-AA0C-DA77E5259AD9}" type="pres">
      <dgm:prSet presAssocID="{C160A48B-34EA-4C24-968A-5B628AEA9298}" presName="nodeTx" presStyleLbl="node1" presStyleIdx="4" presStyleCnt="5">
        <dgm:presLayoutVars>
          <dgm:bulletEnabled val="1"/>
        </dgm:presLayoutVars>
      </dgm:prSet>
      <dgm:spPr/>
    </dgm:pt>
    <dgm:pt modelId="{AFBEA2EE-155A-455A-84A2-51167206B4FB}" type="pres">
      <dgm:prSet presAssocID="{C160A48B-34EA-4C24-968A-5B628AEA9298}" presName="invisiNode" presStyleLbl="node1" presStyleIdx="4" presStyleCnt="5"/>
      <dgm:spPr/>
    </dgm:pt>
    <dgm:pt modelId="{E7FC343B-871A-47A6-87C2-A1B887D8A77B}" type="pres">
      <dgm:prSet presAssocID="{C160A48B-34EA-4C24-968A-5B628AEA9298}" presName="imagNode" presStyleLbl="fgImgPlace1" presStyleIdx="4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88CCEE1-3303-462A-A14C-07D0DADF6421}" srcId="{D18F085A-A150-4E5A-9FAC-82BA69B8D485}" destId="{185D8FE6-07FD-4255-92BA-70C452D2F78B}" srcOrd="0" destOrd="0" parTransId="{CB8233D3-3D74-493B-A54A-4C2B395BCC49}" sibTransId="{40ED3C29-3E0F-432B-B98C-C76045AE5422}"/>
    <dgm:cxn modelId="{3445EC31-740E-44D1-8B7D-1E826E8CA726}" type="presOf" srcId="{7D9E831F-83FF-4DA9-BF2E-EC89AE34403C}" destId="{AF22DCCC-6EE4-4F7F-97AD-8E8D8ACBF96C}" srcOrd="1" destOrd="0" presId="urn:microsoft.com/office/officeart/2005/8/layout/hList7"/>
    <dgm:cxn modelId="{681A5E95-0375-4AFB-83B6-BC12C77728FD}" type="presOf" srcId="{C160A48B-34EA-4C24-968A-5B628AEA9298}" destId="{68483F96-3A5D-4EDD-AA0C-DA77E5259AD9}" srcOrd="1" destOrd="0" presId="urn:microsoft.com/office/officeart/2005/8/layout/hList7"/>
    <dgm:cxn modelId="{EB39FFA3-CE03-4D5E-9E36-A6A70417E62B}" srcId="{D18F085A-A150-4E5A-9FAC-82BA69B8D485}" destId="{E7A7B660-27F6-4FC0-8A0B-E8F14625970C}" srcOrd="2" destOrd="0" parTransId="{BE3E1670-F28F-4F9B-AECC-9CD01D8782C6}" sibTransId="{E31DBBC4-2C12-47FE-A666-E551026F0743}"/>
    <dgm:cxn modelId="{38FA1E31-2AB2-47D3-84D8-4AA8B2126D5F}" type="presOf" srcId="{40ED3C29-3E0F-432B-B98C-C76045AE5422}" destId="{58037A43-0D33-43EE-8D41-5B9D2B13E960}" srcOrd="0" destOrd="0" presId="urn:microsoft.com/office/officeart/2005/8/layout/hList7"/>
    <dgm:cxn modelId="{CDE6F195-D4A7-4FE5-B882-1282864FF732}" srcId="{D18F085A-A150-4E5A-9FAC-82BA69B8D485}" destId="{7D9E831F-83FF-4DA9-BF2E-EC89AE34403C}" srcOrd="1" destOrd="0" parTransId="{2AD17544-8404-4130-A5CB-A3E58339F311}" sibTransId="{C8D0705B-C5C1-43EA-82B6-EC9BC674E2E2}"/>
    <dgm:cxn modelId="{C9CB07A0-3266-496E-9194-884CF605A280}" type="presOf" srcId="{D9553684-58B8-4C43-91F9-096BFBE81924}" destId="{92CA9976-469A-429F-A1EE-3DEC447072D8}" srcOrd="1" destOrd="0" presId="urn:microsoft.com/office/officeart/2005/8/layout/hList7"/>
    <dgm:cxn modelId="{7065F788-D422-4F88-BC8F-AA11DF79664C}" type="presOf" srcId="{D9553684-58B8-4C43-91F9-096BFBE81924}" destId="{0C287428-0176-4F8B-9D21-54DE1AA4F8DC}" srcOrd="0" destOrd="0" presId="urn:microsoft.com/office/officeart/2005/8/layout/hList7"/>
    <dgm:cxn modelId="{EFB6D756-136C-44C5-8CD3-2934C406B5ED}" type="presOf" srcId="{185D8FE6-07FD-4255-92BA-70C452D2F78B}" destId="{2E3CE7E9-DB47-4679-BDCE-22F7DE4B2670}" srcOrd="0" destOrd="0" presId="urn:microsoft.com/office/officeart/2005/8/layout/hList7"/>
    <dgm:cxn modelId="{9C059AF5-BBCF-4169-AF90-B5FF2EAC784B}" type="presOf" srcId="{76DD4CC9-6675-4BC9-A9D3-2ABD91A0695B}" destId="{FB187835-7DCC-4368-B8B9-CACCB1F23C8F}" srcOrd="0" destOrd="0" presId="urn:microsoft.com/office/officeart/2005/8/layout/hList7"/>
    <dgm:cxn modelId="{7A317729-D9A8-4662-AF7B-5E63AD118C10}" type="presOf" srcId="{D18F085A-A150-4E5A-9FAC-82BA69B8D485}" destId="{A182FB85-022D-4D87-BC8F-0842263A8C3D}" srcOrd="0" destOrd="0" presId="urn:microsoft.com/office/officeart/2005/8/layout/hList7"/>
    <dgm:cxn modelId="{2E7DE1A0-8247-4462-AAFB-28634256D3F3}" type="presOf" srcId="{C8D0705B-C5C1-43EA-82B6-EC9BC674E2E2}" destId="{57FB664D-0B9F-4C8F-B655-B0096FB780E5}" srcOrd="0" destOrd="0" presId="urn:microsoft.com/office/officeart/2005/8/layout/hList7"/>
    <dgm:cxn modelId="{4954E64C-2E82-4787-A53D-992934537B26}" type="presOf" srcId="{7D9E831F-83FF-4DA9-BF2E-EC89AE34403C}" destId="{F12E82FD-E05D-4309-98FF-D6BCBD5DE786}" srcOrd="0" destOrd="0" presId="urn:microsoft.com/office/officeart/2005/8/layout/hList7"/>
    <dgm:cxn modelId="{B034578B-AF42-4E9C-95B0-3D0F34BA326E}" type="presOf" srcId="{E7A7B660-27F6-4FC0-8A0B-E8F14625970C}" destId="{78EC78FA-6FAB-4BC3-B581-779D7F98B69C}" srcOrd="1" destOrd="0" presId="urn:microsoft.com/office/officeart/2005/8/layout/hList7"/>
    <dgm:cxn modelId="{22361D92-58E4-4B1C-BE08-B1DF3AE1B135}" type="presOf" srcId="{E7A7B660-27F6-4FC0-8A0B-E8F14625970C}" destId="{AE9F3FD2-A60F-4B1B-8826-4431CB3AFCB9}" srcOrd="0" destOrd="0" presId="urn:microsoft.com/office/officeart/2005/8/layout/hList7"/>
    <dgm:cxn modelId="{020F0AAB-34DA-45A6-BD47-AB3CA7B54231}" type="presOf" srcId="{185D8FE6-07FD-4255-92BA-70C452D2F78B}" destId="{26A89D86-7F71-4816-94B7-126DB7ED6001}" srcOrd="1" destOrd="0" presId="urn:microsoft.com/office/officeart/2005/8/layout/hList7"/>
    <dgm:cxn modelId="{B079EF50-0CEC-4C2B-A53A-CB6B9BCB3B3E}" srcId="{D18F085A-A150-4E5A-9FAC-82BA69B8D485}" destId="{D9553684-58B8-4C43-91F9-096BFBE81924}" srcOrd="3" destOrd="0" parTransId="{185934F9-E7A3-4BAF-B5D3-23DB8313E97E}" sibTransId="{76DD4CC9-6675-4BC9-A9D3-2ABD91A0695B}"/>
    <dgm:cxn modelId="{897F61C2-3EF1-477F-969A-C86E4E91ABC1}" type="presOf" srcId="{E31DBBC4-2C12-47FE-A666-E551026F0743}" destId="{D74FC0E7-0C9A-45B8-AE1B-D7336EDD2134}" srcOrd="0" destOrd="0" presId="urn:microsoft.com/office/officeart/2005/8/layout/hList7"/>
    <dgm:cxn modelId="{80D58BD7-5515-48C9-98DE-BCFEC5A39A3B}" srcId="{D18F085A-A150-4E5A-9FAC-82BA69B8D485}" destId="{C160A48B-34EA-4C24-968A-5B628AEA9298}" srcOrd="4" destOrd="0" parTransId="{8F2EBEBF-57B3-4356-8EFF-A8242DE61DC8}" sibTransId="{B5022A4F-90D8-4FD5-97A0-EE77F261927B}"/>
    <dgm:cxn modelId="{4CEE6027-625E-43F2-A6A7-84B1541A4FE4}" type="presOf" srcId="{C160A48B-34EA-4C24-968A-5B628AEA9298}" destId="{0A319143-01BA-41FC-B8DE-618D7CF6DCE7}" srcOrd="0" destOrd="0" presId="urn:microsoft.com/office/officeart/2005/8/layout/hList7"/>
    <dgm:cxn modelId="{DA6CBA70-98E2-4E8D-8FE5-72BA21F3EAB1}" type="presParOf" srcId="{A182FB85-022D-4D87-BC8F-0842263A8C3D}" destId="{E5D0A7DB-E073-458A-956C-A35D9B3FF14E}" srcOrd="0" destOrd="0" presId="urn:microsoft.com/office/officeart/2005/8/layout/hList7"/>
    <dgm:cxn modelId="{325A466D-4ED8-4A41-881D-8F6E97CCEED7}" type="presParOf" srcId="{A182FB85-022D-4D87-BC8F-0842263A8C3D}" destId="{E73E8AD0-9C0E-4A30-ABC2-C72E6CE23176}" srcOrd="1" destOrd="0" presId="urn:microsoft.com/office/officeart/2005/8/layout/hList7"/>
    <dgm:cxn modelId="{C9E0C302-D920-4116-B7E1-C7E57C612737}" type="presParOf" srcId="{E73E8AD0-9C0E-4A30-ABC2-C72E6CE23176}" destId="{A85B402E-574C-432F-8046-588F14E6094B}" srcOrd="0" destOrd="0" presId="urn:microsoft.com/office/officeart/2005/8/layout/hList7"/>
    <dgm:cxn modelId="{DA21A4A0-16E4-4701-828D-9712BCE42C5E}" type="presParOf" srcId="{A85B402E-574C-432F-8046-588F14E6094B}" destId="{2E3CE7E9-DB47-4679-BDCE-22F7DE4B2670}" srcOrd="0" destOrd="0" presId="urn:microsoft.com/office/officeart/2005/8/layout/hList7"/>
    <dgm:cxn modelId="{B2D2A548-0F27-4AEC-8E43-BC028C8E606D}" type="presParOf" srcId="{A85B402E-574C-432F-8046-588F14E6094B}" destId="{26A89D86-7F71-4816-94B7-126DB7ED6001}" srcOrd="1" destOrd="0" presId="urn:microsoft.com/office/officeart/2005/8/layout/hList7"/>
    <dgm:cxn modelId="{1BDD8656-F382-4C74-A205-9B4612FD0A0F}" type="presParOf" srcId="{A85B402E-574C-432F-8046-588F14E6094B}" destId="{C934D3D6-6AF4-4694-A88D-3C4956286589}" srcOrd="2" destOrd="0" presId="urn:microsoft.com/office/officeart/2005/8/layout/hList7"/>
    <dgm:cxn modelId="{6F63D28E-188B-406B-BDBA-2C741EE79B09}" type="presParOf" srcId="{A85B402E-574C-432F-8046-588F14E6094B}" destId="{BEA10DEA-A64E-401B-AFE6-4258355E9905}" srcOrd="3" destOrd="0" presId="urn:microsoft.com/office/officeart/2005/8/layout/hList7"/>
    <dgm:cxn modelId="{98B7CB22-489A-43CC-BBFE-4BB02E016889}" type="presParOf" srcId="{E73E8AD0-9C0E-4A30-ABC2-C72E6CE23176}" destId="{58037A43-0D33-43EE-8D41-5B9D2B13E960}" srcOrd="1" destOrd="0" presId="urn:microsoft.com/office/officeart/2005/8/layout/hList7"/>
    <dgm:cxn modelId="{8672D509-CE6F-45BB-9517-D966488E49EC}" type="presParOf" srcId="{E73E8AD0-9C0E-4A30-ABC2-C72E6CE23176}" destId="{598F21F3-57BB-4C32-BD16-F0112C33FD2E}" srcOrd="2" destOrd="0" presId="urn:microsoft.com/office/officeart/2005/8/layout/hList7"/>
    <dgm:cxn modelId="{13F66F9A-4FAF-4D20-9D55-592ACFE2F45B}" type="presParOf" srcId="{598F21F3-57BB-4C32-BD16-F0112C33FD2E}" destId="{F12E82FD-E05D-4309-98FF-D6BCBD5DE786}" srcOrd="0" destOrd="0" presId="urn:microsoft.com/office/officeart/2005/8/layout/hList7"/>
    <dgm:cxn modelId="{A25FC014-248D-4A05-AFBF-4F665CE5A782}" type="presParOf" srcId="{598F21F3-57BB-4C32-BD16-F0112C33FD2E}" destId="{AF22DCCC-6EE4-4F7F-97AD-8E8D8ACBF96C}" srcOrd="1" destOrd="0" presId="urn:microsoft.com/office/officeart/2005/8/layout/hList7"/>
    <dgm:cxn modelId="{6AC066F7-2543-4376-8D89-2C2C601E9433}" type="presParOf" srcId="{598F21F3-57BB-4C32-BD16-F0112C33FD2E}" destId="{7BC66AA7-3AA3-46FA-96FB-9D3F062E5EDF}" srcOrd="2" destOrd="0" presId="urn:microsoft.com/office/officeart/2005/8/layout/hList7"/>
    <dgm:cxn modelId="{4CC84A8F-88C5-4B21-8F90-426948175CCC}" type="presParOf" srcId="{598F21F3-57BB-4C32-BD16-F0112C33FD2E}" destId="{FBDF4A53-DF58-4612-8AFB-0EC61E09AF55}" srcOrd="3" destOrd="0" presId="urn:microsoft.com/office/officeart/2005/8/layout/hList7"/>
    <dgm:cxn modelId="{39684140-DFC9-470D-B686-D6DB11637197}" type="presParOf" srcId="{E73E8AD0-9C0E-4A30-ABC2-C72E6CE23176}" destId="{57FB664D-0B9F-4C8F-B655-B0096FB780E5}" srcOrd="3" destOrd="0" presId="urn:microsoft.com/office/officeart/2005/8/layout/hList7"/>
    <dgm:cxn modelId="{28C13988-328C-47CC-BD78-5A88C6D32AC7}" type="presParOf" srcId="{E73E8AD0-9C0E-4A30-ABC2-C72E6CE23176}" destId="{296BF9E6-ECBB-4C06-8673-C3FD6AA7C516}" srcOrd="4" destOrd="0" presId="urn:microsoft.com/office/officeart/2005/8/layout/hList7"/>
    <dgm:cxn modelId="{3FB4EDAB-EFF4-4543-BBA0-80CBF4D0AE08}" type="presParOf" srcId="{296BF9E6-ECBB-4C06-8673-C3FD6AA7C516}" destId="{AE9F3FD2-A60F-4B1B-8826-4431CB3AFCB9}" srcOrd="0" destOrd="0" presId="urn:microsoft.com/office/officeart/2005/8/layout/hList7"/>
    <dgm:cxn modelId="{7C68FC38-4BED-4A12-86AD-E415CF8B7CDC}" type="presParOf" srcId="{296BF9E6-ECBB-4C06-8673-C3FD6AA7C516}" destId="{78EC78FA-6FAB-4BC3-B581-779D7F98B69C}" srcOrd="1" destOrd="0" presId="urn:microsoft.com/office/officeart/2005/8/layout/hList7"/>
    <dgm:cxn modelId="{8531D532-B894-4F76-A8AD-F805E1939547}" type="presParOf" srcId="{296BF9E6-ECBB-4C06-8673-C3FD6AA7C516}" destId="{6EA718F5-7957-42D5-96BD-4CD17CDDB3BD}" srcOrd="2" destOrd="0" presId="urn:microsoft.com/office/officeart/2005/8/layout/hList7"/>
    <dgm:cxn modelId="{82DDA79C-571B-4F2C-BA7D-6ED6F9909F47}" type="presParOf" srcId="{296BF9E6-ECBB-4C06-8673-C3FD6AA7C516}" destId="{0EA2504E-1D5A-4983-97F2-11EF7D1403F9}" srcOrd="3" destOrd="0" presId="urn:microsoft.com/office/officeart/2005/8/layout/hList7"/>
    <dgm:cxn modelId="{0CCA7801-D3BF-47DF-8860-699D4ABABC07}" type="presParOf" srcId="{E73E8AD0-9C0E-4A30-ABC2-C72E6CE23176}" destId="{D74FC0E7-0C9A-45B8-AE1B-D7336EDD2134}" srcOrd="5" destOrd="0" presId="urn:microsoft.com/office/officeart/2005/8/layout/hList7"/>
    <dgm:cxn modelId="{5668B395-36AF-4FC7-80B6-6424D55F7367}" type="presParOf" srcId="{E73E8AD0-9C0E-4A30-ABC2-C72E6CE23176}" destId="{9ABF6003-9FFE-4C59-BC4E-DDEC2B10AE28}" srcOrd="6" destOrd="0" presId="urn:microsoft.com/office/officeart/2005/8/layout/hList7"/>
    <dgm:cxn modelId="{6B064D8D-613C-4FA5-A4A7-16EFF7746686}" type="presParOf" srcId="{9ABF6003-9FFE-4C59-BC4E-DDEC2B10AE28}" destId="{0C287428-0176-4F8B-9D21-54DE1AA4F8DC}" srcOrd="0" destOrd="0" presId="urn:microsoft.com/office/officeart/2005/8/layout/hList7"/>
    <dgm:cxn modelId="{C91DFF40-FF7A-4FF4-9E59-ABFAF803810D}" type="presParOf" srcId="{9ABF6003-9FFE-4C59-BC4E-DDEC2B10AE28}" destId="{92CA9976-469A-429F-A1EE-3DEC447072D8}" srcOrd="1" destOrd="0" presId="urn:microsoft.com/office/officeart/2005/8/layout/hList7"/>
    <dgm:cxn modelId="{668C8195-7BB1-455F-879D-DE4C71BBE9E7}" type="presParOf" srcId="{9ABF6003-9FFE-4C59-BC4E-DDEC2B10AE28}" destId="{0F8CE14B-D8E6-42C6-8EB0-1054EBD767A1}" srcOrd="2" destOrd="0" presId="urn:microsoft.com/office/officeart/2005/8/layout/hList7"/>
    <dgm:cxn modelId="{7C222E04-D49B-49CD-9625-59A01F072055}" type="presParOf" srcId="{9ABF6003-9FFE-4C59-BC4E-DDEC2B10AE28}" destId="{82A3B1C3-8F8E-4D42-9F8A-1088ABC6EDAB}" srcOrd="3" destOrd="0" presId="urn:microsoft.com/office/officeart/2005/8/layout/hList7"/>
    <dgm:cxn modelId="{AAE8722A-672D-421E-B41E-52B86E87CE26}" type="presParOf" srcId="{E73E8AD0-9C0E-4A30-ABC2-C72E6CE23176}" destId="{FB187835-7DCC-4368-B8B9-CACCB1F23C8F}" srcOrd="7" destOrd="0" presId="urn:microsoft.com/office/officeart/2005/8/layout/hList7"/>
    <dgm:cxn modelId="{1B6AC6D7-50F2-4C9D-B39D-B4F5A7287F42}" type="presParOf" srcId="{E73E8AD0-9C0E-4A30-ABC2-C72E6CE23176}" destId="{2295C767-F17D-4EC5-8953-7359CF386DA1}" srcOrd="8" destOrd="0" presId="urn:microsoft.com/office/officeart/2005/8/layout/hList7"/>
    <dgm:cxn modelId="{BBF7991E-181C-4EC4-A188-59688C022B7B}" type="presParOf" srcId="{2295C767-F17D-4EC5-8953-7359CF386DA1}" destId="{0A319143-01BA-41FC-B8DE-618D7CF6DCE7}" srcOrd="0" destOrd="0" presId="urn:microsoft.com/office/officeart/2005/8/layout/hList7"/>
    <dgm:cxn modelId="{37CAFD7F-0082-44AF-BC46-FB475DCE2BBA}" type="presParOf" srcId="{2295C767-F17D-4EC5-8953-7359CF386DA1}" destId="{68483F96-3A5D-4EDD-AA0C-DA77E5259AD9}" srcOrd="1" destOrd="0" presId="urn:microsoft.com/office/officeart/2005/8/layout/hList7"/>
    <dgm:cxn modelId="{536B7D42-74E5-4869-B9F2-0849FA686241}" type="presParOf" srcId="{2295C767-F17D-4EC5-8953-7359CF386DA1}" destId="{AFBEA2EE-155A-455A-84A2-51167206B4FB}" srcOrd="2" destOrd="0" presId="urn:microsoft.com/office/officeart/2005/8/layout/hList7"/>
    <dgm:cxn modelId="{8EA56899-74BD-4F9C-93E3-E6B7E23B31E5}" type="presParOf" srcId="{2295C767-F17D-4EC5-8953-7359CF386DA1}" destId="{E7FC343B-871A-47A6-87C2-A1B887D8A77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00B44D-1FBD-4FD2-B7D2-4DF354E57DB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DB7171B-FA01-462D-B9BD-18A7F6AC329A}">
      <dgm:prSet phldrT="[Текст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Идентификация потенциальных рисков проекта.</a:t>
          </a:r>
          <a:endParaRPr lang="ru-RU" dirty="0"/>
        </a:p>
      </dgm:t>
    </dgm:pt>
    <dgm:pt modelId="{D966A74F-64C5-4EE4-A973-1E9536D95F3B}" type="parTrans" cxnId="{F6CD1B55-5876-43C7-AB17-AA9390341232}">
      <dgm:prSet/>
      <dgm:spPr/>
      <dgm:t>
        <a:bodyPr/>
        <a:lstStyle/>
        <a:p>
          <a:endParaRPr lang="ru-RU"/>
        </a:p>
      </dgm:t>
    </dgm:pt>
    <dgm:pt modelId="{F479FA09-4992-462F-BD7B-FB4E727C67E6}" type="sibTrans" cxnId="{F6CD1B55-5876-43C7-AB17-AA9390341232}">
      <dgm:prSet/>
      <dgm:spPr/>
      <dgm:t>
        <a:bodyPr/>
        <a:lstStyle/>
        <a:p>
          <a:endParaRPr lang="ru-RU"/>
        </a:p>
      </dgm:t>
    </dgm:pt>
    <dgm:pt modelId="{63882981-FCC1-4932-805E-CA7BB0B79664}">
      <dgm:prSet phldrT="[Текст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Мониторинг рисков на протяжении всего жизненного цикла проекта.</a:t>
          </a:r>
          <a:endParaRPr lang="ru-RU" dirty="0"/>
        </a:p>
      </dgm:t>
    </dgm:pt>
    <dgm:pt modelId="{0ECBA0FE-E4D9-4803-8170-D192FAE0D4C1}" type="parTrans" cxnId="{23CEA48A-6C42-4DE4-857D-B5CDED8845BE}">
      <dgm:prSet/>
      <dgm:spPr/>
      <dgm:t>
        <a:bodyPr/>
        <a:lstStyle/>
        <a:p>
          <a:endParaRPr lang="ru-RU"/>
        </a:p>
      </dgm:t>
    </dgm:pt>
    <dgm:pt modelId="{1271C350-A73E-4AFE-B43B-4499FA49BD27}" type="sibTrans" cxnId="{23CEA48A-6C42-4DE4-857D-B5CDED8845BE}">
      <dgm:prSet/>
      <dgm:spPr/>
      <dgm:t>
        <a:bodyPr/>
        <a:lstStyle/>
        <a:p>
          <a:endParaRPr lang="ru-RU"/>
        </a:p>
      </dgm:t>
    </dgm:pt>
    <dgm:pt modelId="{FC66266B-AC50-439E-897E-7982FFB08288}">
      <dgm:prSet/>
      <dgm:spPr/>
      <dgm:t>
        <a:bodyPr/>
        <a:lstStyle/>
        <a:p>
          <a:pPr algn="ctr"/>
          <a:r>
            <a:rPr lang="en-US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Оценка</a:t>
          </a:r>
          <a:r>
            <a:rPr lang="en-US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вероятности</a:t>
          </a:r>
          <a:r>
            <a:rPr lang="en-US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и </a:t>
          </a:r>
          <a:r>
            <a:rPr lang="en-US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последствий</a:t>
          </a:r>
          <a:r>
            <a:rPr lang="en-US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возникновения</a:t>
          </a:r>
          <a:r>
            <a:rPr lang="en-US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рисков</a:t>
          </a:r>
          <a:r>
            <a:rPr lang="en-US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.</a:t>
          </a:r>
          <a:endParaRPr lang="ru-RU" dirty="0"/>
        </a:p>
      </dgm:t>
    </dgm:pt>
    <dgm:pt modelId="{E567E3E6-E4A7-4871-BA62-84D89B83D312}" type="parTrans" cxnId="{91DBED4D-2B0D-4A71-9053-CB9EE55792C6}">
      <dgm:prSet/>
      <dgm:spPr/>
      <dgm:t>
        <a:bodyPr/>
        <a:lstStyle/>
        <a:p>
          <a:endParaRPr lang="ru-RU"/>
        </a:p>
      </dgm:t>
    </dgm:pt>
    <dgm:pt modelId="{3A63A7FF-3535-44A8-AFD4-840746C39E83}" type="sibTrans" cxnId="{91DBED4D-2B0D-4A71-9053-CB9EE55792C6}">
      <dgm:prSet/>
      <dgm:spPr/>
      <dgm:t>
        <a:bodyPr/>
        <a:lstStyle/>
        <a:p>
          <a:endParaRPr lang="ru-RU"/>
        </a:p>
      </dgm:t>
    </dgm:pt>
    <dgm:pt modelId="{B58F61FE-7BDA-4945-A64C-A0714CE346CB}">
      <dgm:prSet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Планирование</a:t>
          </a:r>
          <a:r>
            <a:rPr lang="en-US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мероприятий</a:t>
          </a:r>
          <a:r>
            <a:rPr lang="en-US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по </a:t>
          </a:r>
          <a:r>
            <a:rPr lang="en-US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управлению</a:t>
          </a:r>
          <a:r>
            <a:rPr lang="en-US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рисками</a:t>
          </a:r>
          <a:r>
            <a:rPr lang="en-US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.</a:t>
          </a:r>
          <a:endParaRPr lang="ru-RU" dirty="0"/>
        </a:p>
      </dgm:t>
    </dgm:pt>
    <dgm:pt modelId="{E4B6B292-C50F-4EC9-AADC-1FE2890330FF}" type="parTrans" cxnId="{A718361A-ECF5-4E33-9EE1-20A19188BE9B}">
      <dgm:prSet/>
      <dgm:spPr/>
      <dgm:t>
        <a:bodyPr/>
        <a:lstStyle/>
        <a:p>
          <a:endParaRPr lang="ru-RU"/>
        </a:p>
      </dgm:t>
    </dgm:pt>
    <dgm:pt modelId="{19F434B1-F0BC-4539-95C6-6F50DC5D4A0E}" type="sibTrans" cxnId="{A718361A-ECF5-4E33-9EE1-20A19188BE9B}">
      <dgm:prSet/>
      <dgm:spPr/>
      <dgm:t>
        <a:bodyPr/>
        <a:lstStyle/>
        <a:p>
          <a:endParaRPr lang="ru-RU"/>
        </a:p>
      </dgm:t>
    </dgm:pt>
    <dgm:pt modelId="{4BB4D57B-8BCC-45AA-A243-9AFE50B874C8}">
      <dgm:prSet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Разработка</a:t>
          </a:r>
          <a:r>
            <a:rPr lang="en-US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мер</a:t>
          </a:r>
          <a:r>
            <a:rPr lang="en-US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по </a:t>
          </a:r>
          <a:r>
            <a:rPr lang="en-US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минимизации</a:t>
          </a:r>
          <a:r>
            <a:rPr lang="en-US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рисков</a:t>
          </a:r>
          <a:r>
            <a:rPr lang="en-US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.</a:t>
          </a:r>
          <a:endParaRPr lang="ru-RU" dirty="0"/>
        </a:p>
      </dgm:t>
    </dgm:pt>
    <dgm:pt modelId="{DAFB5375-6E50-4F70-AD80-7FAB40902A0B}" type="parTrans" cxnId="{E833B68C-911A-4959-972D-8F34238885CE}">
      <dgm:prSet/>
      <dgm:spPr/>
      <dgm:t>
        <a:bodyPr/>
        <a:lstStyle/>
        <a:p>
          <a:endParaRPr lang="ru-RU"/>
        </a:p>
      </dgm:t>
    </dgm:pt>
    <dgm:pt modelId="{B9859A62-7A1E-43A2-B949-DC136D76FF07}" type="sibTrans" cxnId="{E833B68C-911A-4959-972D-8F34238885CE}">
      <dgm:prSet/>
      <dgm:spPr/>
      <dgm:t>
        <a:bodyPr/>
        <a:lstStyle/>
        <a:p>
          <a:endParaRPr lang="ru-RU"/>
        </a:p>
      </dgm:t>
    </dgm:pt>
    <dgm:pt modelId="{7682573B-D11D-4F28-B0F8-EBEF9A5285E7}" type="pres">
      <dgm:prSet presAssocID="{6B00B44D-1FBD-4FD2-B7D2-4DF354E57DBF}" presName="compositeShape" presStyleCnt="0">
        <dgm:presLayoutVars>
          <dgm:dir/>
          <dgm:resizeHandles/>
        </dgm:presLayoutVars>
      </dgm:prSet>
      <dgm:spPr/>
    </dgm:pt>
    <dgm:pt modelId="{C6DEC73F-2585-4086-9720-80C11C5F7ED8}" type="pres">
      <dgm:prSet presAssocID="{6B00B44D-1FBD-4FD2-B7D2-4DF354E57DBF}" presName="pyramid" presStyleLbl="node1" presStyleIdx="0" presStyleCnt="1"/>
      <dgm:spPr/>
    </dgm:pt>
    <dgm:pt modelId="{6086BF87-0FBF-403E-A21D-C741E628CA44}" type="pres">
      <dgm:prSet presAssocID="{6B00B44D-1FBD-4FD2-B7D2-4DF354E57DBF}" presName="theList" presStyleCnt="0"/>
      <dgm:spPr/>
    </dgm:pt>
    <dgm:pt modelId="{A5134E7F-4063-4843-821F-0BF7B84E2828}" type="pres">
      <dgm:prSet presAssocID="{ADB7171B-FA01-462D-B9BD-18A7F6AC329A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722F1-7116-4DD1-B62A-602B80C2B872}" type="pres">
      <dgm:prSet presAssocID="{ADB7171B-FA01-462D-B9BD-18A7F6AC329A}" presName="aSpace" presStyleCnt="0"/>
      <dgm:spPr/>
    </dgm:pt>
    <dgm:pt modelId="{C43B6F99-783C-41A3-B7F6-153467332FC2}" type="pres">
      <dgm:prSet presAssocID="{FC66266B-AC50-439E-897E-7982FFB08288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F821F-91B5-41E1-8CBE-02E4C865782C}" type="pres">
      <dgm:prSet presAssocID="{FC66266B-AC50-439E-897E-7982FFB08288}" presName="aSpace" presStyleCnt="0"/>
      <dgm:spPr/>
    </dgm:pt>
    <dgm:pt modelId="{26BAE05B-6B77-4E52-A77E-98E67B3D5337}" type="pres">
      <dgm:prSet presAssocID="{B58F61FE-7BDA-4945-A64C-A0714CE346CB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02575-C000-4625-87F6-CB848148F3B5}" type="pres">
      <dgm:prSet presAssocID="{B58F61FE-7BDA-4945-A64C-A0714CE346CB}" presName="aSpace" presStyleCnt="0"/>
      <dgm:spPr/>
    </dgm:pt>
    <dgm:pt modelId="{314D44C5-2804-43E3-9AA3-D5F62FAD0755}" type="pres">
      <dgm:prSet presAssocID="{4BB4D57B-8BCC-45AA-A243-9AFE50B874C8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8B3DD-250C-465F-A782-9FEEF1BA1881}" type="pres">
      <dgm:prSet presAssocID="{4BB4D57B-8BCC-45AA-A243-9AFE50B874C8}" presName="aSpace" presStyleCnt="0"/>
      <dgm:spPr/>
    </dgm:pt>
    <dgm:pt modelId="{C337EFF7-2B44-4284-B62A-DFE137322B91}" type="pres">
      <dgm:prSet presAssocID="{63882981-FCC1-4932-805E-CA7BB0B79664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A738C-83E9-4584-82B2-3C8C02058580}" type="pres">
      <dgm:prSet presAssocID="{63882981-FCC1-4932-805E-CA7BB0B79664}" presName="aSpace" presStyleCnt="0"/>
      <dgm:spPr/>
    </dgm:pt>
  </dgm:ptLst>
  <dgm:cxnLst>
    <dgm:cxn modelId="{F6CD1B55-5876-43C7-AB17-AA9390341232}" srcId="{6B00B44D-1FBD-4FD2-B7D2-4DF354E57DBF}" destId="{ADB7171B-FA01-462D-B9BD-18A7F6AC329A}" srcOrd="0" destOrd="0" parTransId="{D966A74F-64C5-4EE4-A973-1E9536D95F3B}" sibTransId="{F479FA09-4992-462F-BD7B-FB4E727C67E6}"/>
    <dgm:cxn modelId="{91DBED4D-2B0D-4A71-9053-CB9EE55792C6}" srcId="{6B00B44D-1FBD-4FD2-B7D2-4DF354E57DBF}" destId="{FC66266B-AC50-439E-897E-7982FFB08288}" srcOrd="1" destOrd="0" parTransId="{E567E3E6-E4A7-4871-BA62-84D89B83D312}" sibTransId="{3A63A7FF-3535-44A8-AFD4-840746C39E83}"/>
    <dgm:cxn modelId="{23CEA48A-6C42-4DE4-857D-B5CDED8845BE}" srcId="{6B00B44D-1FBD-4FD2-B7D2-4DF354E57DBF}" destId="{63882981-FCC1-4932-805E-CA7BB0B79664}" srcOrd="4" destOrd="0" parTransId="{0ECBA0FE-E4D9-4803-8170-D192FAE0D4C1}" sibTransId="{1271C350-A73E-4AFE-B43B-4499FA49BD27}"/>
    <dgm:cxn modelId="{CDF05DBD-D89C-41EC-8B4A-D152AB1E1C48}" type="presOf" srcId="{FC66266B-AC50-439E-897E-7982FFB08288}" destId="{C43B6F99-783C-41A3-B7F6-153467332FC2}" srcOrd="0" destOrd="0" presId="urn:microsoft.com/office/officeart/2005/8/layout/pyramid2"/>
    <dgm:cxn modelId="{A718361A-ECF5-4E33-9EE1-20A19188BE9B}" srcId="{6B00B44D-1FBD-4FD2-B7D2-4DF354E57DBF}" destId="{B58F61FE-7BDA-4945-A64C-A0714CE346CB}" srcOrd="2" destOrd="0" parTransId="{E4B6B292-C50F-4EC9-AADC-1FE2890330FF}" sibTransId="{19F434B1-F0BC-4539-95C6-6F50DC5D4A0E}"/>
    <dgm:cxn modelId="{E833B68C-911A-4959-972D-8F34238885CE}" srcId="{6B00B44D-1FBD-4FD2-B7D2-4DF354E57DBF}" destId="{4BB4D57B-8BCC-45AA-A243-9AFE50B874C8}" srcOrd="3" destOrd="0" parTransId="{DAFB5375-6E50-4F70-AD80-7FAB40902A0B}" sibTransId="{B9859A62-7A1E-43A2-B949-DC136D76FF07}"/>
    <dgm:cxn modelId="{D7C2268C-8FB7-45FC-B076-C6578AEB9EA1}" type="presOf" srcId="{6B00B44D-1FBD-4FD2-B7D2-4DF354E57DBF}" destId="{7682573B-D11D-4F28-B0F8-EBEF9A5285E7}" srcOrd="0" destOrd="0" presId="urn:microsoft.com/office/officeart/2005/8/layout/pyramid2"/>
    <dgm:cxn modelId="{9E242844-3311-4EE1-9040-C87D24C4548C}" type="presOf" srcId="{B58F61FE-7BDA-4945-A64C-A0714CE346CB}" destId="{26BAE05B-6B77-4E52-A77E-98E67B3D5337}" srcOrd="0" destOrd="0" presId="urn:microsoft.com/office/officeart/2005/8/layout/pyramid2"/>
    <dgm:cxn modelId="{1F434818-706E-4095-9A60-A41874B0710B}" type="presOf" srcId="{4BB4D57B-8BCC-45AA-A243-9AFE50B874C8}" destId="{314D44C5-2804-43E3-9AA3-D5F62FAD0755}" srcOrd="0" destOrd="0" presId="urn:microsoft.com/office/officeart/2005/8/layout/pyramid2"/>
    <dgm:cxn modelId="{F79FC1D0-983A-4C31-8C55-241072D96F12}" type="presOf" srcId="{ADB7171B-FA01-462D-B9BD-18A7F6AC329A}" destId="{A5134E7F-4063-4843-821F-0BF7B84E2828}" srcOrd="0" destOrd="0" presId="urn:microsoft.com/office/officeart/2005/8/layout/pyramid2"/>
    <dgm:cxn modelId="{97531B0F-B6AA-4B47-B94F-513F0D57BD07}" type="presOf" srcId="{63882981-FCC1-4932-805E-CA7BB0B79664}" destId="{C337EFF7-2B44-4284-B62A-DFE137322B91}" srcOrd="0" destOrd="0" presId="urn:microsoft.com/office/officeart/2005/8/layout/pyramid2"/>
    <dgm:cxn modelId="{98C168F4-DA20-41D1-B368-CD778F04DE28}" type="presParOf" srcId="{7682573B-D11D-4F28-B0F8-EBEF9A5285E7}" destId="{C6DEC73F-2585-4086-9720-80C11C5F7ED8}" srcOrd="0" destOrd="0" presId="urn:microsoft.com/office/officeart/2005/8/layout/pyramid2"/>
    <dgm:cxn modelId="{A46509EF-74CE-4CB0-A856-FD4A0BB5D7BF}" type="presParOf" srcId="{7682573B-D11D-4F28-B0F8-EBEF9A5285E7}" destId="{6086BF87-0FBF-403E-A21D-C741E628CA44}" srcOrd="1" destOrd="0" presId="urn:microsoft.com/office/officeart/2005/8/layout/pyramid2"/>
    <dgm:cxn modelId="{CB3636A3-F9A4-4234-B699-8D7893878E63}" type="presParOf" srcId="{6086BF87-0FBF-403E-A21D-C741E628CA44}" destId="{A5134E7F-4063-4843-821F-0BF7B84E2828}" srcOrd="0" destOrd="0" presId="urn:microsoft.com/office/officeart/2005/8/layout/pyramid2"/>
    <dgm:cxn modelId="{04053C12-A923-40EA-B884-D31F9EBBB993}" type="presParOf" srcId="{6086BF87-0FBF-403E-A21D-C741E628CA44}" destId="{608722F1-7116-4DD1-B62A-602B80C2B872}" srcOrd="1" destOrd="0" presId="urn:microsoft.com/office/officeart/2005/8/layout/pyramid2"/>
    <dgm:cxn modelId="{9B70A9D0-5078-4644-9D0B-062DE9F2C3AA}" type="presParOf" srcId="{6086BF87-0FBF-403E-A21D-C741E628CA44}" destId="{C43B6F99-783C-41A3-B7F6-153467332FC2}" srcOrd="2" destOrd="0" presId="urn:microsoft.com/office/officeart/2005/8/layout/pyramid2"/>
    <dgm:cxn modelId="{859531E1-06B6-4F06-A32E-1042A236B22B}" type="presParOf" srcId="{6086BF87-0FBF-403E-A21D-C741E628CA44}" destId="{8A5F821F-91B5-41E1-8CBE-02E4C865782C}" srcOrd="3" destOrd="0" presId="urn:microsoft.com/office/officeart/2005/8/layout/pyramid2"/>
    <dgm:cxn modelId="{5AD46499-714E-449F-9169-7551491DFF60}" type="presParOf" srcId="{6086BF87-0FBF-403E-A21D-C741E628CA44}" destId="{26BAE05B-6B77-4E52-A77E-98E67B3D5337}" srcOrd="4" destOrd="0" presId="urn:microsoft.com/office/officeart/2005/8/layout/pyramid2"/>
    <dgm:cxn modelId="{30BEBEEE-7100-462C-B6DD-23E73B81D016}" type="presParOf" srcId="{6086BF87-0FBF-403E-A21D-C741E628CA44}" destId="{38402575-C000-4625-87F6-CB848148F3B5}" srcOrd="5" destOrd="0" presId="urn:microsoft.com/office/officeart/2005/8/layout/pyramid2"/>
    <dgm:cxn modelId="{EFC58CA7-F621-44E3-A7C2-BD9EB28AC75E}" type="presParOf" srcId="{6086BF87-0FBF-403E-A21D-C741E628CA44}" destId="{314D44C5-2804-43E3-9AA3-D5F62FAD0755}" srcOrd="6" destOrd="0" presId="urn:microsoft.com/office/officeart/2005/8/layout/pyramid2"/>
    <dgm:cxn modelId="{3411AFF8-298D-464E-A3E0-0FE4243F7296}" type="presParOf" srcId="{6086BF87-0FBF-403E-A21D-C741E628CA44}" destId="{2C18B3DD-250C-465F-A782-9FEEF1BA1881}" srcOrd="7" destOrd="0" presId="urn:microsoft.com/office/officeart/2005/8/layout/pyramid2"/>
    <dgm:cxn modelId="{86A3AA03-56E5-48C9-89F4-C9AC5B64FE8B}" type="presParOf" srcId="{6086BF87-0FBF-403E-A21D-C741E628CA44}" destId="{C337EFF7-2B44-4284-B62A-DFE137322B91}" srcOrd="8" destOrd="0" presId="urn:microsoft.com/office/officeart/2005/8/layout/pyramid2"/>
    <dgm:cxn modelId="{5B496F02-95D4-4D60-827E-BEFE0CA0B0A7}" type="presParOf" srcId="{6086BF87-0FBF-403E-A21D-C741E628CA44}" destId="{CAAA738C-83E9-4584-82B2-3C8C0205858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CF8B35-EA5B-4AA8-A7EA-130052B3FD6D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E23699-2A44-44C4-BE47-7DE8E9DD88C6}">
      <dgm:prSet phldrT="[Текст]" custT="1"/>
      <dgm:spPr/>
      <dgm:t>
        <a:bodyPr/>
        <a:lstStyle/>
        <a:p>
          <a:r>
            <a:rPr lang="en-US" sz="18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Анализ доступных технологий и их соответствие требованиям проекта.</a:t>
          </a:r>
          <a:endParaRPr lang="ru-RU" sz="1800" dirty="0"/>
        </a:p>
      </dgm:t>
    </dgm:pt>
    <dgm:pt modelId="{E266CD1E-9F7B-4008-8534-81260F078611}" type="parTrans" cxnId="{86AD37E1-6AD8-42C0-937A-916A70EAE175}">
      <dgm:prSet/>
      <dgm:spPr/>
      <dgm:t>
        <a:bodyPr/>
        <a:lstStyle/>
        <a:p>
          <a:endParaRPr lang="ru-RU"/>
        </a:p>
      </dgm:t>
    </dgm:pt>
    <dgm:pt modelId="{9CB3DDAC-ED13-4F50-8C39-293009D33922}" type="sibTrans" cxnId="{86AD37E1-6AD8-42C0-937A-916A70EAE175}">
      <dgm:prSet/>
      <dgm:spPr/>
      <dgm:t>
        <a:bodyPr/>
        <a:lstStyle/>
        <a:p>
          <a:endParaRPr lang="ru-RU"/>
        </a:p>
      </dgm:t>
    </dgm:pt>
    <dgm:pt modelId="{8BE4AA01-9DAF-4C94-91EC-6717D1BF0F91}">
      <dgm:prSet phldrT="[Текст]"/>
      <dgm:spPr/>
      <dgm:t>
        <a:bodyPr/>
        <a:lstStyle/>
        <a:p>
          <a:r>
            <a:rPr lang="en-US" sz="18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Сравнение характеристик различных технологий.</a:t>
          </a:r>
          <a:endParaRPr lang="ru-RU" dirty="0"/>
        </a:p>
      </dgm:t>
    </dgm:pt>
    <dgm:pt modelId="{2AB6F30A-9A0C-4302-BA42-71F934C291E6}" type="parTrans" cxnId="{F7DC5962-4C1D-4337-A1E5-EF6CAD875F3F}">
      <dgm:prSet/>
      <dgm:spPr/>
      <dgm:t>
        <a:bodyPr/>
        <a:lstStyle/>
        <a:p>
          <a:endParaRPr lang="ru-RU"/>
        </a:p>
      </dgm:t>
    </dgm:pt>
    <dgm:pt modelId="{258E784B-0D1A-4635-B583-3A25A44DD808}" type="sibTrans" cxnId="{F7DC5962-4C1D-4337-A1E5-EF6CAD875F3F}">
      <dgm:prSet/>
      <dgm:spPr/>
      <dgm:t>
        <a:bodyPr/>
        <a:lstStyle/>
        <a:p>
          <a:endParaRPr lang="ru-RU"/>
        </a:p>
      </dgm:t>
    </dgm:pt>
    <dgm:pt modelId="{249ABFDE-A77F-4F68-90FD-3CD2BF6D6D4E}">
      <dgm:prSet phldrT="[Текст]"/>
      <dgm:spPr/>
      <dgm:t>
        <a:bodyPr/>
        <a:lstStyle/>
        <a:p>
          <a:r>
            <a:rPr lang="en-US" sz="18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Оценка стоимости и эффективности различных технологий.</a:t>
          </a:r>
          <a:endParaRPr lang="ru-RU" dirty="0"/>
        </a:p>
      </dgm:t>
    </dgm:pt>
    <dgm:pt modelId="{E829F77C-754D-4A7D-9C86-B4FB52CD061F}" type="parTrans" cxnId="{19FEC911-6906-4DDD-BDA7-0AD179FF4E7C}">
      <dgm:prSet/>
      <dgm:spPr/>
      <dgm:t>
        <a:bodyPr/>
        <a:lstStyle/>
        <a:p>
          <a:endParaRPr lang="ru-RU"/>
        </a:p>
      </dgm:t>
    </dgm:pt>
    <dgm:pt modelId="{09C9512C-D802-4168-B07C-9D37158078A1}" type="sibTrans" cxnId="{19FEC911-6906-4DDD-BDA7-0AD179FF4E7C}">
      <dgm:prSet/>
      <dgm:spPr/>
      <dgm:t>
        <a:bodyPr/>
        <a:lstStyle/>
        <a:p>
          <a:endParaRPr lang="ru-RU"/>
        </a:p>
      </dgm:t>
    </dgm:pt>
    <dgm:pt modelId="{B28D57CB-613E-4B00-9B66-750B8E054923}">
      <dgm:prSet/>
      <dgm:spPr/>
      <dgm:t>
        <a:bodyPr/>
        <a:lstStyle/>
        <a:p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Выбор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оптимальной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технологии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с </a:t>
          </a:r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учетом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технических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, </a:t>
          </a:r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экономических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и </a:t>
          </a:r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экологических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факторов</a:t>
          </a:r>
          <a:r>
            <a:rPr lang="en-US" sz="18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.</a:t>
          </a:r>
          <a:endParaRPr lang="ru-RU" dirty="0"/>
        </a:p>
      </dgm:t>
    </dgm:pt>
    <dgm:pt modelId="{F125B582-887C-4544-B52B-563931CDBA5A}" type="parTrans" cxnId="{E5B6DFE6-20F0-4092-B027-B135539438C6}">
      <dgm:prSet/>
      <dgm:spPr/>
      <dgm:t>
        <a:bodyPr/>
        <a:lstStyle/>
        <a:p>
          <a:endParaRPr lang="ru-RU"/>
        </a:p>
      </dgm:t>
    </dgm:pt>
    <dgm:pt modelId="{EDA2B66B-ECEB-42EE-B32E-A575FAF066E5}" type="sibTrans" cxnId="{E5B6DFE6-20F0-4092-B027-B135539438C6}">
      <dgm:prSet/>
      <dgm:spPr/>
      <dgm:t>
        <a:bodyPr/>
        <a:lstStyle/>
        <a:p>
          <a:endParaRPr lang="ru-RU"/>
        </a:p>
      </dgm:t>
    </dgm:pt>
    <dgm:pt modelId="{E9133645-6B31-432F-8573-A7DA8C8CC14E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Обоснование выбора выбранной технологии.</a:t>
          </a:r>
          <a:endParaRPr lang="ru-RU" smtClean="0"/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A384FDA3-F23E-4721-96BC-2487569F3063}" type="parTrans" cxnId="{56B9B094-3707-451B-9A82-75AF92E53536}">
      <dgm:prSet/>
      <dgm:spPr/>
      <dgm:t>
        <a:bodyPr/>
        <a:lstStyle/>
        <a:p>
          <a:endParaRPr lang="ru-RU"/>
        </a:p>
      </dgm:t>
    </dgm:pt>
    <dgm:pt modelId="{7FE6ADA0-6F24-417D-9AAA-19D73000C8BA}" type="sibTrans" cxnId="{56B9B094-3707-451B-9A82-75AF92E53536}">
      <dgm:prSet/>
      <dgm:spPr/>
      <dgm:t>
        <a:bodyPr/>
        <a:lstStyle/>
        <a:p>
          <a:endParaRPr lang="ru-RU"/>
        </a:p>
      </dgm:t>
    </dgm:pt>
    <dgm:pt modelId="{BD0ECA29-2924-49B3-A142-58C819D77833}" type="pres">
      <dgm:prSet presAssocID="{5CCF8B35-EA5B-4AA8-A7EA-130052B3FD6D}" presName="Name0" presStyleCnt="0">
        <dgm:presLayoutVars>
          <dgm:chMax val="7"/>
          <dgm:chPref val="7"/>
          <dgm:dir/>
        </dgm:presLayoutVars>
      </dgm:prSet>
      <dgm:spPr/>
    </dgm:pt>
    <dgm:pt modelId="{ED214A3A-7CEF-4E2E-9940-1D883D5AACCA}" type="pres">
      <dgm:prSet presAssocID="{5CCF8B35-EA5B-4AA8-A7EA-130052B3FD6D}" presName="Name1" presStyleCnt="0"/>
      <dgm:spPr/>
    </dgm:pt>
    <dgm:pt modelId="{2978FCD6-65DA-49F0-B052-8261CB9DA4BF}" type="pres">
      <dgm:prSet presAssocID="{5CCF8B35-EA5B-4AA8-A7EA-130052B3FD6D}" presName="cycle" presStyleCnt="0"/>
      <dgm:spPr/>
    </dgm:pt>
    <dgm:pt modelId="{8C7D0188-28CC-49F3-9BE5-B61EF825AF0C}" type="pres">
      <dgm:prSet presAssocID="{5CCF8B35-EA5B-4AA8-A7EA-130052B3FD6D}" presName="srcNode" presStyleLbl="node1" presStyleIdx="0" presStyleCnt="5"/>
      <dgm:spPr/>
    </dgm:pt>
    <dgm:pt modelId="{A55BAA71-6C67-4891-9BAA-6C0951282DBC}" type="pres">
      <dgm:prSet presAssocID="{5CCF8B35-EA5B-4AA8-A7EA-130052B3FD6D}" presName="conn" presStyleLbl="parChTrans1D2" presStyleIdx="0" presStyleCnt="1"/>
      <dgm:spPr/>
    </dgm:pt>
    <dgm:pt modelId="{673C1EF4-71DF-45BB-B9D0-77E6475C8E65}" type="pres">
      <dgm:prSet presAssocID="{5CCF8B35-EA5B-4AA8-A7EA-130052B3FD6D}" presName="extraNode" presStyleLbl="node1" presStyleIdx="0" presStyleCnt="5"/>
      <dgm:spPr/>
    </dgm:pt>
    <dgm:pt modelId="{5D5633F9-6883-411F-9F0E-C191B2DCE8E3}" type="pres">
      <dgm:prSet presAssocID="{5CCF8B35-EA5B-4AA8-A7EA-130052B3FD6D}" presName="dstNode" presStyleLbl="node1" presStyleIdx="0" presStyleCnt="5"/>
      <dgm:spPr/>
    </dgm:pt>
    <dgm:pt modelId="{3F7BC741-B11E-4EF1-8FC1-91836DEEC5C5}" type="pres">
      <dgm:prSet presAssocID="{71E23699-2A44-44C4-BE47-7DE8E9DD88C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E38D5-B5DC-438C-B934-F7906545E4C7}" type="pres">
      <dgm:prSet presAssocID="{71E23699-2A44-44C4-BE47-7DE8E9DD88C6}" presName="accent_1" presStyleCnt="0"/>
      <dgm:spPr/>
    </dgm:pt>
    <dgm:pt modelId="{2E6B369B-BADF-4A61-A3AC-D8B2CF5CED3F}" type="pres">
      <dgm:prSet presAssocID="{71E23699-2A44-44C4-BE47-7DE8E9DD88C6}" presName="accentRepeatNode" presStyleLbl="solidFgAcc1" presStyleIdx="0" presStyleCnt="5"/>
      <dgm:spPr/>
    </dgm:pt>
    <dgm:pt modelId="{50736BFA-32FF-499A-B87E-E0752E025037}" type="pres">
      <dgm:prSet presAssocID="{8BE4AA01-9DAF-4C94-91EC-6717D1BF0F9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38584-2874-475F-8ADD-73E03F473496}" type="pres">
      <dgm:prSet presAssocID="{8BE4AA01-9DAF-4C94-91EC-6717D1BF0F91}" presName="accent_2" presStyleCnt="0"/>
      <dgm:spPr/>
    </dgm:pt>
    <dgm:pt modelId="{0C8F2CF6-189B-46D5-A9E7-8A8D606D88AF}" type="pres">
      <dgm:prSet presAssocID="{8BE4AA01-9DAF-4C94-91EC-6717D1BF0F91}" presName="accentRepeatNode" presStyleLbl="solidFgAcc1" presStyleIdx="1" presStyleCnt="5"/>
      <dgm:spPr/>
    </dgm:pt>
    <dgm:pt modelId="{FD3958D9-0BE8-4764-B008-F034CADF406F}" type="pres">
      <dgm:prSet presAssocID="{249ABFDE-A77F-4F68-90FD-3CD2BF6D6D4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6F626-22FB-420D-90BE-AFAA14E8D93C}" type="pres">
      <dgm:prSet presAssocID="{249ABFDE-A77F-4F68-90FD-3CD2BF6D6D4E}" presName="accent_3" presStyleCnt="0"/>
      <dgm:spPr/>
    </dgm:pt>
    <dgm:pt modelId="{F4C19A6C-061C-4BEB-B329-BA981358FD8C}" type="pres">
      <dgm:prSet presAssocID="{249ABFDE-A77F-4F68-90FD-3CD2BF6D6D4E}" presName="accentRepeatNode" presStyleLbl="solidFgAcc1" presStyleIdx="2" presStyleCnt="5"/>
      <dgm:spPr/>
    </dgm:pt>
    <dgm:pt modelId="{0ACE6D45-76EE-47DA-B6A3-D4E8C1261C51}" type="pres">
      <dgm:prSet presAssocID="{E9133645-6B31-432F-8573-A7DA8C8CC14E}" presName="text_4" presStyleLbl="node1" presStyleIdx="3" presStyleCnt="5">
        <dgm:presLayoutVars>
          <dgm:bulletEnabled val="1"/>
        </dgm:presLayoutVars>
      </dgm:prSet>
      <dgm:spPr/>
    </dgm:pt>
    <dgm:pt modelId="{79FE2500-077D-4080-B0D6-5B0AEAC8CED3}" type="pres">
      <dgm:prSet presAssocID="{E9133645-6B31-432F-8573-A7DA8C8CC14E}" presName="accent_4" presStyleCnt="0"/>
      <dgm:spPr/>
    </dgm:pt>
    <dgm:pt modelId="{B40F4DA3-8171-4B88-8299-50D628F70A34}" type="pres">
      <dgm:prSet presAssocID="{E9133645-6B31-432F-8573-A7DA8C8CC14E}" presName="accentRepeatNode" presStyleLbl="solidFgAcc1" presStyleIdx="3" presStyleCnt="5"/>
      <dgm:spPr/>
    </dgm:pt>
    <dgm:pt modelId="{97FC6B57-16F7-484E-A688-072A14C3E682}" type="pres">
      <dgm:prSet presAssocID="{B28D57CB-613E-4B00-9B66-750B8E054923}" presName="text_5" presStyleLbl="node1" presStyleIdx="4" presStyleCnt="5">
        <dgm:presLayoutVars>
          <dgm:bulletEnabled val="1"/>
        </dgm:presLayoutVars>
      </dgm:prSet>
      <dgm:spPr/>
    </dgm:pt>
    <dgm:pt modelId="{1962D702-F54F-4C19-B55D-277F3CE87900}" type="pres">
      <dgm:prSet presAssocID="{B28D57CB-613E-4B00-9B66-750B8E054923}" presName="accent_5" presStyleCnt="0"/>
      <dgm:spPr/>
    </dgm:pt>
    <dgm:pt modelId="{D3F72985-2513-4FBF-8FAC-948A6B042A45}" type="pres">
      <dgm:prSet presAssocID="{B28D57CB-613E-4B00-9B66-750B8E054923}" presName="accentRepeatNode" presStyleLbl="solidFgAcc1" presStyleIdx="4" presStyleCnt="5"/>
      <dgm:spPr/>
    </dgm:pt>
  </dgm:ptLst>
  <dgm:cxnLst>
    <dgm:cxn modelId="{7F2224F9-3EB1-4056-A447-2F4A03F8BC47}" type="presOf" srcId="{E9133645-6B31-432F-8573-A7DA8C8CC14E}" destId="{0ACE6D45-76EE-47DA-B6A3-D4E8C1261C51}" srcOrd="0" destOrd="0" presId="urn:microsoft.com/office/officeart/2008/layout/VerticalCurvedList"/>
    <dgm:cxn modelId="{8655F5CE-3681-4D4B-8709-C2BD912B35B4}" type="presOf" srcId="{249ABFDE-A77F-4F68-90FD-3CD2BF6D6D4E}" destId="{FD3958D9-0BE8-4764-B008-F034CADF406F}" srcOrd="0" destOrd="0" presId="urn:microsoft.com/office/officeart/2008/layout/VerticalCurvedList"/>
    <dgm:cxn modelId="{5B4D1F26-5A3C-4291-AD58-AF2D99F588E5}" type="presOf" srcId="{9CB3DDAC-ED13-4F50-8C39-293009D33922}" destId="{A55BAA71-6C67-4891-9BAA-6C0951282DBC}" srcOrd="0" destOrd="0" presId="urn:microsoft.com/office/officeart/2008/layout/VerticalCurvedList"/>
    <dgm:cxn modelId="{E5B6DFE6-20F0-4092-B027-B135539438C6}" srcId="{5CCF8B35-EA5B-4AA8-A7EA-130052B3FD6D}" destId="{B28D57CB-613E-4B00-9B66-750B8E054923}" srcOrd="4" destOrd="0" parTransId="{F125B582-887C-4544-B52B-563931CDBA5A}" sibTransId="{EDA2B66B-ECEB-42EE-B32E-A575FAF066E5}"/>
    <dgm:cxn modelId="{C328DBB3-88A3-43FD-B927-01F1460EE8E7}" type="presOf" srcId="{8BE4AA01-9DAF-4C94-91EC-6717D1BF0F91}" destId="{50736BFA-32FF-499A-B87E-E0752E025037}" srcOrd="0" destOrd="0" presId="urn:microsoft.com/office/officeart/2008/layout/VerticalCurvedList"/>
    <dgm:cxn modelId="{F7DC5962-4C1D-4337-A1E5-EF6CAD875F3F}" srcId="{5CCF8B35-EA5B-4AA8-A7EA-130052B3FD6D}" destId="{8BE4AA01-9DAF-4C94-91EC-6717D1BF0F91}" srcOrd="1" destOrd="0" parTransId="{2AB6F30A-9A0C-4302-BA42-71F934C291E6}" sibTransId="{258E784B-0D1A-4635-B583-3A25A44DD808}"/>
    <dgm:cxn modelId="{906DE890-CA49-40DC-9387-23B31A8BFA5F}" type="presOf" srcId="{B28D57CB-613E-4B00-9B66-750B8E054923}" destId="{97FC6B57-16F7-484E-A688-072A14C3E682}" srcOrd="0" destOrd="0" presId="urn:microsoft.com/office/officeart/2008/layout/VerticalCurvedList"/>
    <dgm:cxn modelId="{19FEC911-6906-4DDD-BDA7-0AD179FF4E7C}" srcId="{5CCF8B35-EA5B-4AA8-A7EA-130052B3FD6D}" destId="{249ABFDE-A77F-4F68-90FD-3CD2BF6D6D4E}" srcOrd="2" destOrd="0" parTransId="{E829F77C-754D-4A7D-9C86-B4FB52CD061F}" sibTransId="{09C9512C-D802-4168-B07C-9D37158078A1}"/>
    <dgm:cxn modelId="{2EBD2FBF-BDB8-4852-88FA-213D15AE0380}" type="presOf" srcId="{5CCF8B35-EA5B-4AA8-A7EA-130052B3FD6D}" destId="{BD0ECA29-2924-49B3-A142-58C819D77833}" srcOrd="0" destOrd="0" presId="urn:microsoft.com/office/officeart/2008/layout/VerticalCurvedList"/>
    <dgm:cxn modelId="{50D013A5-EE2B-4D61-A6B5-5C2EFE0F91C9}" type="presOf" srcId="{71E23699-2A44-44C4-BE47-7DE8E9DD88C6}" destId="{3F7BC741-B11E-4EF1-8FC1-91836DEEC5C5}" srcOrd="0" destOrd="0" presId="urn:microsoft.com/office/officeart/2008/layout/VerticalCurvedList"/>
    <dgm:cxn modelId="{86AD37E1-6AD8-42C0-937A-916A70EAE175}" srcId="{5CCF8B35-EA5B-4AA8-A7EA-130052B3FD6D}" destId="{71E23699-2A44-44C4-BE47-7DE8E9DD88C6}" srcOrd="0" destOrd="0" parTransId="{E266CD1E-9F7B-4008-8534-81260F078611}" sibTransId="{9CB3DDAC-ED13-4F50-8C39-293009D33922}"/>
    <dgm:cxn modelId="{56B9B094-3707-451B-9A82-75AF92E53536}" srcId="{5CCF8B35-EA5B-4AA8-A7EA-130052B3FD6D}" destId="{E9133645-6B31-432F-8573-A7DA8C8CC14E}" srcOrd="3" destOrd="0" parTransId="{A384FDA3-F23E-4721-96BC-2487569F3063}" sibTransId="{7FE6ADA0-6F24-417D-9AAA-19D73000C8BA}"/>
    <dgm:cxn modelId="{A918B46D-204C-4087-B39A-80FA08EB84AB}" type="presParOf" srcId="{BD0ECA29-2924-49B3-A142-58C819D77833}" destId="{ED214A3A-7CEF-4E2E-9940-1D883D5AACCA}" srcOrd="0" destOrd="0" presId="urn:microsoft.com/office/officeart/2008/layout/VerticalCurvedList"/>
    <dgm:cxn modelId="{68B8D822-DEE1-4E40-9DFD-BFA1E5EBBEDB}" type="presParOf" srcId="{ED214A3A-7CEF-4E2E-9940-1D883D5AACCA}" destId="{2978FCD6-65DA-49F0-B052-8261CB9DA4BF}" srcOrd="0" destOrd="0" presId="urn:microsoft.com/office/officeart/2008/layout/VerticalCurvedList"/>
    <dgm:cxn modelId="{5DC191F9-B5C5-4BD3-B844-445936268894}" type="presParOf" srcId="{2978FCD6-65DA-49F0-B052-8261CB9DA4BF}" destId="{8C7D0188-28CC-49F3-9BE5-B61EF825AF0C}" srcOrd="0" destOrd="0" presId="urn:microsoft.com/office/officeart/2008/layout/VerticalCurvedList"/>
    <dgm:cxn modelId="{03350A5A-5E03-4F03-BE47-07ED3C47C683}" type="presParOf" srcId="{2978FCD6-65DA-49F0-B052-8261CB9DA4BF}" destId="{A55BAA71-6C67-4891-9BAA-6C0951282DBC}" srcOrd="1" destOrd="0" presId="urn:microsoft.com/office/officeart/2008/layout/VerticalCurvedList"/>
    <dgm:cxn modelId="{3E0E565E-F85F-42DC-970F-608FAC1A0A96}" type="presParOf" srcId="{2978FCD6-65DA-49F0-B052-8261CB9DA4BF}" destId="{673C1EF4-71DF-45BB-B9D0-77E6475C8E65}" srcOrd="2" destOrd="0" presId="urn:microsoft.com/office/officeart/2008/layout/VerticalCurvedList"/>
    <dgm:cxn modelId="{8BCBB6C1-7E83-4C20-A9B5-CCC2C74D29F5}" type="presParOf" srcId="{2978FCD6-65DA-49F0-B052-8261CB9DA4BF}" destId="{5D5633F9-6883-411F-9F0E-C191B2DCE8E3}" srcOrd="3" destOrd="0" presId="urn:microsoft.com/office/officeart/2008/layout/VerticalCurvedList"/>
    <dgm:cxn modelId="{A03B7CFE-0BDF-4DFC-8586-07FD30E0F5AE}" type="presParOf" srcId="{ED214A3A-7CEF-4E2E-9940-1D883D5AACCA}" destId="{3F7BC741-B11E-4EF1-8FC1-91836DEEC5C5}" srcOrd="1" destOrd="0" presId="urn:microsoft.com/office/officeart/2008/layout/VerticalCurvedList"/>
    <dgm:cxn modelId="{89CC9282-2B0B-447D-8F62-DDE030DA1D37}" type="presParOf" srcId="{ED214A3A-7CEF-4E2E-9940-1D883D5AACCA}" destId="{45EE38D5-B5DC-438C-B934-F7906545E4C7}" srcOrd="2" destOrd="0" presId="urn:microsoft.com/office/officeart/2008/layout/VerticalCurvedList"/>
    <dgm:cxn modelId="{37971932-E10B-47A7-8349-8CCBC8B989C1}" type="presParOf" srcId="{45EE38D5-B5DC-438C-B934-F7906545E4C7}" destId="{2E6B369B-BADF-4A61-A3AC-D8B2CF5CED3F}" srcOrd="0" destOrd="0" presId="urn:microsoft.com/office/officeart/2008/layout/VerticalCurvedList"/>
    <dgm:cxn modelId="{50950888-F0B2-4D48-9419-C008DAB03811}" type="presParOf" srcId="{ED214A3A-7CEF-4E2E-9940-1D883D5AACCA}" destId="{50736BFA-32FF-499A-B87E-E0752E025037}" srcOrd="3" destOrd="0" presId="urn:microsoft.com/office/officeart/2008/layout/VerticalCurvedList"/>
    <dgm:cxn modelId="{96136BC7-F99E-428F-9E73-FC9267839667}" type="presParOf" srcId="{ED214A3A-7CEF-4E2E-9940-1D883D5AACCA}" destId="{3A038584-2874-475F-8ADD-73E03F473496}" srcOrd="4" destOrd="0" presId="urn:microsoft.com/office/officeart/2008/layout/VerticalCurvedList"/>
    <dgm:cxn modelId="{AFA254F5-8552-4519-852E-0BBD7843D44B}" type="presParOf" srcId="{3A038584-2874-475F-8ADD-73E03F473496}" destId="{0C8F2CF6-189B-46D5-A9E7-8A8D606D88AF}" srcOrd="0" destOrd="0" presId="urn:microsoft.com/office/officeart/2008/layout/VerticalCurvedList"/>
    <dgm:cxn modelId="{DF0B50C0-363A-4894-AB04-61DE86EFBF21}" type="presParOf" srcId="{ED214A3A-7CEF-4E2E-9940-1D883D5AACCA}" destId="{FD3958D9-0BE8-4764-B008-F034CADF406F}" srcOrd="5" destOrd="0" presId="urn:microsoft.com/office/officeart/2008/layout/VerticalCurvedList"/>
    <dgm:cxn modelId="{4A09A2B7-5878-4F44-9529-1B4F0439D304}" type="presParOf" srcId="{ED214A3A-7CEF-4E2E-9940-1D883D5AACCA}" destId="{0B56F626-22FB-420D-90BE-AFAA14E8D93C}" srcOrd="6" destOrd="0" presId="urn:microsoft.com/office/officeart/2008/layout/VerticalCurvedList"/>
    <dgm:cxn modelId="{289D72FF-0E5B-49D7-B700-70AD2BEDFBA3}" type="presParOf" srcId="{0B56F626-22FB-420D-90BE-AFAA14E8D93C}" destId="{F4C19A6C-061C-4BEB-B329-BA981358FD8C}" srcOrd="0" destOrd="0" presId="urn:microsoft.com/office/officeart/2008/layout/VerticalCurvedList"/>
    <dgm:cxn modelId="{62ABF895-483F-46F4-BC23-34DDB8C1480D}" type="presParOf" srcId="{ED214A3A-7CEF-4E2E-9940-1D883D5AACCA}" destId="{0ACE6D45-76EE-47DA-B6A3-D4E8C1261C51}" srcOrd="7" destOrd="0" presId="urn:microsoft.com/office/officeart/2008/layout/VerticalCurvedList"/>
    <dgm:cxn modelId="{3C3490B4-7E50-4724-8BC0-B0F4DD2D07ED}" type="presParOf" srcId="{ED214A3A-7CEF-4E2E-9940-1D883D5AACCA}" destId="{79FE2500-077D-4080-B0D6-5B0AEAC8CED3}" srcOrd="8" destOrd="0" presId="urn:microsoft.com/office/officeart/2008/layout/VerticalCurvedList"/>
    <dgm:cxn modelId="{A6D90A22-04CB-4397-8904-5CB1751F38F7}" type="presParOf" srcId="{79FE2500-077D-4080-B0D6-5B0AEAC8CED3}" destId="{B40F4DA3-8171-4B88-8299-50D628F70A34}" srcOrd="0" destOrd="0" presId="urn:microsoft.com/office/officeart/2008/layout/VerticalCurvedList"/>
    <dgm:cxn modelId="{D146BE6E-4B24-42CD-9886-4B1CDCC42864}" type="presParOf" srcId="{ED214A3A-7CEF-4E2E-9940-1D883D5AACCA}" destId="{97FC6B57-16F7-484E-A688-072A14C3E682}" srcOrd="9" destOrd="0" presId="urn:microsoft.com/office/officeart/2008/layout/VerticalCurvedList"/>
    <dgm:cxn modelId="{F37FBF4E-F0C0-47EE-84B9-0DD63246C590}" type="presParOf" srcId="{ED214A3A-7CEF-4E2E-9940-1D883D5AACCA}" destId="{1962D702-F54F-4C19-B55D-277F3CE87900}" srcOrd="10" destOrd="0" presId="urn:microsoft.com/office/officeart/2008/layout/VerticalCurvedList"/>
    <dgm:cxn modelId="{FDF6F64E-4948-4F8F-9C46-82B4AE3A607D}" type="presParOf" srcId="{1962D702-F54F-4C19-B55D-277F3CE87900}" destId="{D3F72985-2513-4FBF-8FAC-948A6B042A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1BD52F-18EF-4F73-B4FD-B5C815072063}" type="doc">
      <dgm:prSet loTypeId="urn:microsoft.com/office/officeart/2005/8/layout/hProcess9" loCatId="process" qsTypeId="urn:microsoft.com/office/officeart/2005/8/quickstyle/simple2" qsCatId="simple" csTypeId="urn:microsoft.com/office/officeart/2005/8/colors/accent1_2" csCatId="accent1" phldr="1"/>
      <dgm:spPr/>
    </dgm:pt>
    <dgm:pt modelId="{7288E089-8B50-4ED3-9A16-3F265E15637D}">
      <dgm:prSet phldrT="[Текст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Оценка воздействия проекта на окружающую среду.</a:t>
          </a:r>
          <a:endParaRPr lang="ru-RU" dirty="0"/>
        </a:p>
      </dgm:t>
    </dgm:pt>
    <dgm:pt modelId="{4A20737C-27AB-4608-8C4A-8E5BF67D5BB4}" type="parTrans" cxnId="{98161348-1338-4A6A-BDAE-9C72119BBBF7}">
      <dgm:prSet/>
      <dgm:spPr/>
      <dgm:t>
        <a:bodyPr/>
        <a:lstStyle/>
        <a:p>
          <a:endParaRPr lang="ru-RU"/>
        </a:p>
      </dgm:t>
    </dgm:pt>
    <dgm:pt modelId="{02F0EFA1-D497-43FE-8DFA-E5E1E3A62B2E}" type="sibTrans" cxnId="{98161348-1338-4A6A-BDAE-9C72119BBBF7}">
      <dgm:prSet/>
      <dgm:spPr/>
      <dgm:t>
        <a:bodyPr/>
        <a:lstStyle/>
        <a:p>
          <a:endParaRPr lang="ru-RU"/>
        </a:p>
      </dgm:t>
    </dgm:pt>
    <dgm:pt modelId="{8077CF4E-7A00-4A7A-82AC-013D062043A7}">
      <dgm:prSet phldrT="[Текст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Получение необходимых разрешений и согласований.</a:t>
          </a:r>
          <a:endParaRPr lang="ru-RU" dirty="0"/>
        </a:p>
      </dgm:t>
    </dgm:pt>
    <dgm:pt modelId="{E815657D-383D-416A-8D80-9ECCE1763513}" type="parTrans" cxnId="{ED3C175D-F26C-413D-8DDD-DBF525DFFAD3}">
      <dgm:prSet/>
      <dgm:spPr/>
      <dgm:t>
        <a:bodyPr/>
        <a:lstStyle/>
        <a:p>
          <a:endParaRPr lang="ru-RU"/>
        </a:p>
      </dgm:t>
    </dgm:pt>
    <dgm:pt modelId="{F4EA8D9B-F098-42A9-8775-F366D6DC1878}" type="sibTrans" cxnId="{ED3C175D-F26C-413D-8DDD-DBF525DFFAD3}">
      <dgm:prSet/>
      <dgm:spPr/>
      <dgm:t>
        <a:bodyPr/>
        <a:lstStyle/>
        <a:p>
          <a:endParaRPr lang="ru-RU"/>
        </a:p>
      </dgm:t>
    </dgm:pt>
    <dgm:pt modelId="{26A2D189-8D7C-4CE8-AF96-4270A5F81840}">
      <dgm:prSet phldrT="[Текст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Мониторинг экологических показателей на протяжении всего жизненного цикла проекта.</a:t>
          </a:r>
          <a:endParaRPr lang="ru-RU" dirty="0"/>
        </a:p>
      </dgm:t>
    </dgm:pt>
    <dgm:pt modelId="{9F875C81-36A2-4F66-AF86-F7E9C37465D9}" type="parTrans" cxnId="{3B2CEE61-8EB5-4825-A5C9-8B88494AB809}">
      <dgm:prSet/>
      <dgm:spPr/>
      <dgm:t>
        <a:bodyPr/>
        <a:lstStyle/>
        <a:p>
          <a:endParaRPr lang="ru-RU"/>
        </a:p>
      </dgm:t>
    </dgm:pt>
    <dgm:pt modelId="{81668FDB-819B-45E1-B702-A779E0C0F21A}" type="sibTrans" cxnId="{3B2CEE61-8EB5-4825-A5C9-8B88494AB809}">
      <dgm:prSet/>
      <dgm:spPr/>
      <dgm:t>
        <a:bodyPr/>
        <a:lstStyle/>
        <a:p>
          <a:endParaRPr lang="ru-RU"/>
        </a:p>
      </dgm:t>
    </dgm:pt>
    <dgm:pt modelId="{F2B4F912-1773-4ECD-A062-8CDE7F8D899F}">
      <dgm:prSet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Разработка мероприятий по снижению негативного воздействия.</a:t>
          </a:r>
          <a:endParaRPr lang="ru-RU" dirty="0"/>
        </a:p>
      </dgm:t>
    </dgm:pt>
    <dgm:pt modelId="{E577B9A0-97B2-4C5D-BC6A-1297F047CCC6}" type="parTrans" cxnId="{394E10EA-C3E0-4B30-9CCE-2430076F52AD}">
      <dgm:prSet/>
      <dgm:spPr/>
      <dgm:t>
        <a:bodyPr/>
        <a:lstStyle/>
        <a:p>
          <a:endParaRPr lang="ru-RU"/>
        </a:p>
      </dgm:t>
    </dgm:pt>
    <dgm:pt modelId="{5A179768-51AD-46EC-B44C-8906006783C8}" type="sibTrans" cxnId="{394E10EA-C3E0-4B30-9CCE-2430076F52AD}">
      <dgm:prSet/>
      <dgm:spPr/>
      <dgm:t>
        <a:bodyPr/>
        <a:lstStyle/>
        <a:p>
          <a:endParaRPr lang="ru-RU"/>
        </a:p>
      </dgm:t>
    </dgm:pt>
    <dgm:pt modelId="{FB0615DE-1700-47B6-A819-9DC33642CC97}">
      <dgm:prSet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Соответствие проекта экологическим нормам и стандартам.</a:t>
          </a:r>
          <a:endParaRPr lang="ru-RU" dirty="0"/>
        </a:p>
      </dgm:t>
    </dgm:pt>
    <dgm:pt modelId="{DD3FC325-382D-4267-9C1F-665E20476331}" type="parTrans" cxnId="{24D074DA-25D6-49A5-AFAF-FB09D1F793A4}">
      <dgm:prSet/>
      <dgm:spPr/>
      <dgm:t>
        <a:bodyPr/>
        <a:lstStyle/>
        <a:p>
          <a:endParaRPr lang="ru-RU"/>
        </a:p>
      </dgm:t>
    </dgm:pt>
    <dgm:pt modelId="{E8A1DA88-5843-420A-9D8F-7E2B7418711D}" type="sibTrans" cxnId="{24D074DA-25D6-49A5-AFAF-FB09D1F793A4}">
      <dgm:prSet/>
      <dgm:spPr/>
      <dgm:t>
        <a:bodyPr/>
        <a:lstStyle/>
        <a:p>
          <a:endParaRPr lang="ru-RU"/>
        </a:p>
      </dgm:t>
    </dgm:pt>
    <dgm:pt modelId="{530A000E-58B5-47EB-B9E9-FE3B113B842C}" type="pres">
      <dgm:prSet presAssocID="{521BD52F-18EF-4F73-B4FD-B5C815072063}" presName="CompostProcess" presStyleCnt="0">
        <dgm:presLayoutVars>
          <dgm:dir/>
          <dgm:resizeHandles val="exact"/>
        </dgm:presLayoutVars>
      </dgm:prSet>
      <dgm:spPr/>
    </dgm:pt>
    <dgm:pt modelId="{18E9E253-2E44-4FC2-9355-AC77D670D58F}" type="pres">
      <dgm:prSet presAssocID="{521BD52F-18EF-4F73-B4FD-B5C815072063}" presName="arrow" presStyleLbl="bgShp" presStyleIdx="0" presStyleCnt="1" custLinFactNeighborX="-485" custLinFactNeighborY="2428"/>
      <dgm:spPr/>
    </dgm:pt>
    <dgm:pt modelId="{913D8EEE-53C0-4F16-B040-9D6C5CBFEC3D}" type="pres">
      <dgm:prSet presAssocID="{521BD52F-18EF-4F73-B4FD-B5C815072063}" presName="linearProcess" presStyleCnt="0"/>
      <dgm:spPr/>
    </dgm:pt>
    <dgm:pt modelId="{C32DD12E-2F76-4845-9475-8D0D9DE440E7}" type="pres">
      <dgm:prSet presAssocID="{7288E089-8B50-4ED3-9A16-3F265E15637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3CCB9-ECA2-4F7B-8E2D-F18F53D93324}" type="pres">
      <dgm:prSet presAssocID="{02F0EFA1-D497-43FE-8DFA-E5E1E3A62B2E}" presName="sibTrans" presStyleCnt="0"/>
      <dgm:spPr/>
    </dgm:pt>
    <dgm:pt modelId="{F67F1623-AD3F-4A4D-A27D-A4779AD76033}" type="pres">
      <dgm:prSet presAssocID="{F2B4F912-1773-4ECD-A062-8CDE7F8D899F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999EC-1991-469E-87F3-892E4C8DFCA9}" type="pres">
      <dgm:prSet presAssocID="{5A179768-51AD-46EC-B44C-8906006783C8}" presName="sibTrans" presStyleCnt="0"/>
      <dgm:spPr/>
    </dgm:pt>
    <dgm:pt modelId="{D3E259D9-B500-4E6F-A724-D786E81EECC1}" type="pres">
      <dgm:prSet presAssocID="{FB0615DE-1700-47B6-A819-9DC33642CC97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2CAEC-C67F-4B22-959C-611906C3DDCD}" type="pres">
      <dgm:prSet presAssocID="{E8A1DA88-5843-420A-9D8F-7E2B7418711D}" presName="sibTrans" presStyleCnt="0"/>
      <dgm:spPr/>
    </dgm:pt>
    <dgm:pt modelId="{935E7C0B-355B-4177-97FB-C575A3D4A4D3}" type="pres">
      <dgm:prSet presAssocID="{8077CF4E-7A00-4A7A-82AC-013D062043A7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25143-DB06-4C78-8C3F-DC75A513D714}" type="pres">
      <dgm:prSet presAssocID="{F4EA8D9B-F098-42A9-8775-F366D6DC1878}" presName="sibTrans" presStyleCnt="0"/>
      <dgm:spPr/>
    </dgm:pt>
    <dgm:pt modelId="{78E71519-E571-426B-9500-FD449646485A}" type="pres">
      <dgm:prSet presAssocID="{26A2D189-8D7C-4CE8-AF96-4270A5F81840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161348-1338-4A6A-BDAE-9C72119BBBF7}" srcId="{521BD52F-18EF-4F73-B4FD-B5C815072063}" destId="{7288E089-8B50-4ED3-9A16-3F265E15637D}" srcOrd="0" destOrd="0" parTransId="{4A20737C-27AB-4608-8C4A-8E5BF67D5BB4}" sibTransId="{02F0EFA1-D497-43FE-8DFA-E5E1E3A62B2E}"/>
    <dgm:cxn modelId="{FF9F5826-AE85-48BC-8B59-32C0947034D3}" type="presOf" srcId="{521BD52F-18EF-4F73-B4FD-B5C815072063}" destId="{530A000E-58B5-47EB-B9E9-FE3B113B842C}" srcOrd="0" destOrd="0" presId="urn:microsoft.com/office/officeart/2005/8/layout/hProcess9"/>
    <dgm:cxn modelId="{ED3C175D-F26C-413D-8DDD-DBF525DFFAD3}" srcId="{521BD52F-18EF-4F73-B4FD-B5C815072063}" destId="{8077CF4E-7A00-4A7A-82AC-013D062043A7}" srcOrd="3" destOrd="0" parTransId="{E815657D-383D-416A-8D80-9ECCE1763513}" sibTransId="{F4EA8D9B-F098-42A9-8775-F366D6DC1878}"/>
    <dgm:cxn modelId="{D7C7B73F-304D-4D9C-8ABA-8A11B8E24F35}" type="presOf" srcId="{26A2D189-8D7C-4CE8-AF96-4270A5F81840}" destId="{78E71519-E571-426B-9500-FD449646485A}" srcOrd="0" destOrd="0" presId="urn:microsoft.com/office/officeart/2005/8/layout/hProcess9"/>
    <dgm:cxn modelId="{24D074DA-25D6-49A5-AFAF-FB09D1F793A4}" srcId="{521BD52F-18EF-4F73-B4FD-B5C815072063}" destId="{FB0615DE-1700-47B6-A819-9DC33642CC97}" srcOrd="2" destOrd="0" parTransId="{DD3FC325-382D-4267-9C1F-665E20476331}" sibTransId="{E8A1DA88-5843-420A-9D8F-7E2B7418711D}"/>
    <dgm:cxn modelId="{C9149718-936E-47AA-BE4C-434A22490FB9}" type="presOf" srcId="{7288E089-8B50-4ED3-9A16-3F265E15637D}" destId="{C32DD12E-2F76-4845-9475-8D0D9DE440E7}" srcOrd="0" destOrd="0" presId="urn:microsoft.com/office/officeart/2005/8/layout/hProcess9"/>
    <dgm:cxn modelId="{9517B93A-8DA1-4387-AA74-CE3004E83A9C}" type="presOf" srcId="{8077CF4E-7A00-4A7A-82AC-013D062043A7}" destId="{935E7C0B-355B-4177-97FB-C575A3D4A4D3}" srcOrd="0" destOrd="0" presId="urn:microsoft.com/office/officeart/2005/8/layout/hProcess9"/>
    <dgm:cxn modelId="{394E10EA-C3E0-4B30-9CCE-2430076F52AD}" srcId="{521BD52F-18EF-4F73-B4FD-B5C815072063}" destId="{F2B4F912-1773-4ECD-A062-8CDE7F8D899F}" srcOrd="1" destOrd="0" parTransId="{E577B9A0-97B2-4C5D-BC6A-1297F047CCC6}" sibTransId="{5A179768-51AD-46EC-B44C-8906006783C8}"/>
    <dgm:cxn modelId="{3B2CEE61-8EB5-4825-A5C9-8B88494AB809}" srcId="{521BD52F-18EF-4F73-B4FD-B5C815072063}" destId="{26A2D189-8D7C-4CE8-AF96-4270A5F81840}" srcOrd="4" destOrd="0" parTransId="{9F875C81-36A2-4F66-AF86-F7E9C37465D9}" sibTransId="{81668FDB-819B-45E1-B702-A779E0C0F21A}"/>
    <dgm:cxn modelId="{C0FA832E-A0A4-4E19-9F3E-2B6D179160AF}" type="presOf" srcId="{FB0615DE-1700-47B6-A819-9DC33642CC97}" destId="{D3E259D9-B500-4E6F-A724-D786E81EECC1}" srcOrd="0" destOrd="0" presId="urn:microsoft.com/office/officeart/2005/8/layout/hProcess9"/>
    <dgm:cxn modelId="{3C87F7A8-032E-48F3-824E-10EEC8BF9D40}" type="presOf" srcId="{F2B4F912-1773-4ECD-A062-8CDE7F8D899F}" destId="{F67F1623-AD3F-4A4D-A27D-A4779AD76033}" srcOrd="0" destOrd="0" presId="urn:microsoft.com/office/officeart/2005/8/layout/hProcess9"/>
    <dgm:cxn modelId="{EACFAFAD-9730-4B03-80A1-01478FC7CE22}" type="presParOf" srcId="{530A000E-58B5-47EB-B9E9-FE3B113B842C}" destId="{18E9E253-2E44-4FC2-9355-AC77D670D58F}" srcOrd="0" destOrd="0" presId="urn:microsoft.com/office/officeart/2005/8/layout/hProcess9"/>
    <dgm:cxn modelId="{531C7968-5CB9-4E8A-BB39-9634D6A0C33E}" type="presParOf" srcId="{530A000E-58B5-47EB-B9E9-FE3B113B842C}" destId="{913D8EEE-53C0-4F16-B040-9D6C5CBFEC3D}" srcOrd="1" destOrd="0" presId="urn:microsoft.com/office/officeart/2005/8/layout/hProcess9"/>
    <dgm:cxn modelId="{B8443E57-BEEB-45AD-9734-7EB2CC79DC75}" type="presParOf" srcId="{913D8EEE-53C0-4F16-B040-9D6C5CBFEC3D}" destId="{C32DD12E-2F76-4845-9475-8D0D9DE440E7}" srcOrd="0" destOrd="0" presId="urn:microsoft.com/office/officeart/2005/8/layout/hProcess9"/>
    <dgm:cxn modelId="{3F6EFFBD-A67A-4308-85DB-F6D893C81636}" type="presParOf" srcId="{913D8EEE-53C0-4F16-B040-9D6C5CBFEC3D}" destId="{56E3CCB9-ECA2-4F7B-8E2D-F18F53D93324}" srcOrd="1" destOrd="0" presId="urn:microsoft.com/office/officeart/2005/8/layout/hProcess9"/>
    <dgm:cxn modelId="{0F861CBD-6716-4494-A560-3B11212C61C8}" type="presParOf" srcId="{913D8EEE-53C0-4F16-B040-9D6C5CBFEC3D}" destId="{F67F1623-AD3F-4A4D-A27D-A4779AD76033}" srcOrd="2" destOrd="0" presId="urn:microsoft.com/office/officeart/2005/8/layout/hProcess9"/>
    <dgm:cxn modelId="{116E73D3-CEE4-42A8-8351-A1BE71D0ED98}" type="presParOf" srcId="{913D8EEE-53C0-4F16-B040-9D6C5CBFEC3D}" destId="{9B5999EC-1991-469E-87F3-892E4C8DFCA9}" srcOrd="3" destOrd="0" presId="urn:microsoft.com/office/officeart/2005/8/layout/hProcess9"/>
    <dgm:cxn modelId="{ECBB6561-88EB-47D5-AED3-C3781F2F86A2}" type="presParOf" srcId="{913D8EEE-53C0-4F16-B040-9D6C5CBFEC3D}" destId="{D3E259D9-B500-4E6F-A724-D786E81EECC1}" srcOrd="4" destOrd="0" presId="urn:microsoft.com/office/officeart/2005/8/layout/hProcess9"/>
    <dgm:cxn modelId="{10DB8510-0A84-4C8F-AB56-07B6F3B65DD2}" type="presParOf" srcId="{913D8EEE-53C0-4F16-B040-9D6C5CBFEC3D}" destId="{2702CAEC-C67F-4B22-959C-611906C3DDCD}" srcOrd="5" destOrd="0" presId="urn:microsoft.com/office/officeart/2005/8/layout/hProcess9"/>
    <dgm:cxn modelId="{1DDEC2ED-D70D-4F9F-9BB1-C5CC26C9A329}" type="presParOf" srcId="{913D8EEE-53C0-4F16-B040-9D6C5CBFEC3D}" destId="{935E7C0B-355B-4177-97FB-C575A3D4A4D3}" srcOrd="6" destOrd="0" presId="urn:microsoft.com/office/officeart/2005/8/layout/hProcess9"/>
    <dgm:cxn modelId="{39326DEC-FAC9-4889-B454-D2B3BBDD94E3}" type="presParOf" srcId="{913D8EEE-53C0-4F16-B040-9D6C5CBFEC3D}" destId="{B8725143-DB06-4C78-8C3F-DC75A513D714}" srcOrd="7" destOrd="0" presId="urn:microsoft.com/office/officeart/2005/8/layout/hProcess9"/>
    <dgm:cxn modelId="{53387383-1D6E-4629-8C30-9E4A0C0DAE56}" type="presParOf" srcId="{913D8EEE-53C0-4F16-B040-9D6C5CBFEC3D}" destId="{78E71519-E571-426B-9500-FD449646485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2BA56C-6CC5-4901-B842-E57F670A364B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09589E-2C1D-4A47-8F5E-8E39D2C92692}">
      <dgm:prSet phldrT="[Текст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Анализ законодательных и нормативных актов, регулирующих реализацию проекта.</a:t>
          </a:r>
          <a:endParaRPr lang="ru-RU" dirty="0"/>
        </a:p>
      </dgm:t>
    </dgm:pt>
    <dgm:pt modelId="{E650FAF3-BD25-4CBD-975A-6C08A0AC37D9}" type="parTrans" cxnId="{92D1D225-CF75-42D3-8E92-2DCBE4D644F8}">
      <dgm:prSet/>
      <dgm:spPr/>
      <dgm:t>
        <a:bodyPr/>
        <a:lstStyle/>
        <a:p>
          <a:endParaRPr lang="ru-RU"/>
        </a:p>
      </dgm:t>
    </dgm:pt>
    <dgm:pt modelId="{7D7883C5-A4F4-4CCD-AB50-83A461D5E0AA}" type="sibTrans" cxnId="{92D1D225-CF75-42D3-8E92-2DCBE4D644F8}">
      <dgm:prSet/>
      <dgm:spPr/>
      <dgm:t>
        <a:bodyPr/>
        <a:lstStyle/>
        <a:p>
          <a:endParaRPr lang="ru-RU"/>
        </a:p>
      </dgm:t>
    </dgm:pt>
    <dgm:pt modelId="{5055C69B-DD75-4155-AF2A-F6FE0723FFD0}">
      <dgm:prSet phldrT="[Текст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Защита интеллектуальной собственности.</a:t>
          </a:r>
          <a:endParaRPr lang="ru-RU" dirty="0"/>
        </a:p>
      </dgm:t>
    </dgm:pt>
    <dgm:pt modelId="{B12A8D60-7E2C-4E26-8FAC-EA49A7B29AB4}" type="parTrans" cxnId="{569E06B1-4C68-4CFF-A875-6218A699EC8A}">
      <dgm:prSet/>
      <dgm:spPr/>
      <dgm:t>
        <a:bodyPr/>
        <a:lstStyle/>
        <a:p>
          <a:endParaRPr lang="ru-RU"/>
        </a:p>
      </dgm:t>
    </dgm:pt>
    <dgm:pt modelId="{1E4F80B3-9E63-4D5B-961B-9C6B3D4C56CE}" type="sibTrans" cxnId="{569E06B1-4C68-4CFF-A875-6218A699EC8A}">
      <dgm:prSet/>
      <dgm:spPr/>
      <dgm:t>
        <a:bodyPr/>
        <a:lstStyle/>
        <a:p>
          <a:endParaRPr lang="ru-RU"/>
        </a:p>
      </dgm:t>
    </dgm:pt>
    <dgm:pt modelId="{975CD3F4-3A0D-4D1F-B144-0CBC414326CA}">
      <dgm:prSet phldrT="[Текст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Составление необходимых договоров и контрактов.</a:t>
          </a:r>
          <a:endParaRPr lang="ru-RU" dirty="0"/>
        </a:p>
      </dgm:t>
    </dgm:pt>
    <dgm:pt modelId="{9D41A33C-AD41-4A7A-BED3-3DAE59B5060D}" type="parTrans" cxnId="{FE1EA752-362E-4606-B857-D67124167A82}">
      <dgm:prSet/>
      <dgm:spPr/>
      <dgm:t>
        <a:bodyPr/>
        <a:lstStyle/>
        <a:p>
          <a:endParaRPr lang="ru-RU"/>
        </a:p>
      </dgm:t>
    </dgm:pt>
    <dgm:pt modelId="{D28D6453-38D1-4C2C-9FCF-6951814970CF}" type="sibTrans" cxnId="{FE1EA752-362E-4606-B857-D67124167A82}">
      <dgm:prSet/>
      <dgm:spPr/>
      <dgm:t>
        <a:bodyPr/>
        <a:lstStyle/>
        <a:p>
          <a:endParaRPr lang="ru-RU"/>
        </a:p>
      </dgm:t>
    </dgm:pt>
    <dgm:pt modelId="{C48ED494-0057-49D2-85CE-FCC52E1B8D82}">
      <dgm:prSet phldrT="[Текст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Получение необходимых разрешений и согласований.</a:t>
          </a:r>
          <a:endParaRPr lang="ru-RU" dirty="0"/>
        </a:p>
      </dgm:t>
    </dgm:pt>
    <dgm:pt modelId="{4F0902AF-E693-459B-A0C6-D22B5DF767A3}" type="parTrans" cxnId="{EF06B880-4056-4255-AA3D-A6AE9AA63A77}">
      <dgm:prSet/>
      <dgm:spPr/>
      <dgm:t>
        <a:bodyPr/>
        <a:lstStyle/>
        <a:p>
          <a:endParaRPr lang="ru-RU"/>
        </a:p>
      </dgm:t>
    </dgm:pt>
    <dgm:pt modelId="{01A587A8-FC38-428E-B6E6-9152259903AA}" type="sibTrans" cxnId="{EF06B880-4056-4255-AA3D-A6AE9AA63A77}">
      <dgm:prSet/>
      <dgm:spPr/>
      <dgm:t>
        <a:bodyPr/>
        <a:lstStyle/>
        <a:p>
          <a:endParaRPr lang="ru-RU"/>
        </a:p>
      </dgm:t>
    </dgm:pt>
    <dgm:pt modelId="{7A63197E-D4A3-482B-ABEF-8F2F74A42A97}">
      <dgm:prSet phldrT="[Текст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Учет юридических рисков.</a:t>
          </a:r>
          <a:endParaRPr lang="ru-RU" dirty="0"/>
        </a:p>
      </dgm:t>
    </dgm:pt>
    <dgm:pt modelId="{D4AAD89F-7D04-4B6B-B861-0FC2591374A2}" type="parTrans" cxnId="{8D7A7F17-BAC9-4B9D-9658-1206EEFF0E47}">
      <dgm:prSet/>
      <dgm:spPr/>
      <dgm:t>
        <a:bodyPr/>
        <a:lstStyle/>
        <a:p>
          <a:endParaRPr lang="ru-RU"/>
        </a:p>
      </dgm:t>
    </dgm:pt>
    <dgm:pt modelId="{7141C4F8-4170-4F07-B8A9-51794DA4C86A}" type="sibTrans" cxnId="{8D7A7F17-BAC9-4B9D-9658-1206EEFF0E47}">
      <dgm:prSet/>
      <dgm:spPr/>
      <dgm:t>
        <a:bodyPr/>
        <a:lstStyle/>
        <a:p>
          <a:endParaRPr lang="ru-RU"/>
        </a:p>
      </dgm:t>
    </dgm:pt>
    <dgm:pt modelId="{346B187C-38AF-435F-AD49-B286DD0942B0}" type="pres">
      <dgm:prSet presAssocID="{602BA56C-6CC5-4901-B842-E57F670A364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19710D6-F131-461B-AF05-2ABE58FC107A}" type="pres">
      <dgm:prSet presAssocID="{B609589E-2C1D-4A47-8F5E-8E39D2C92692}" presName="root" presStyleCnt="0"/>
      <dgm:spPr/>
    </dgm:pt>
    <dgm:pt modelId="{1F0F7DFE-43B0-4272-B24E-6620C92421CA}" type="pres">
      <dgm:prSet presAssocID="{B609589E-2C1D-4A47-8F5E-8E39D2C92692}" presName="rootComposite" presStyleCnt="0"/>
      <dgm:spPr/>
    </dgm:pt>
    <dgm:pt modelId="{5D095BE3-D87C-4B06-B55D-6B4D84AD186E}" type="pres">
      <dgm:prSet presAssocID="{B609589E-2C1D-4A47-8F5E-8E39D2C92692}" presName="rootText" presStyleLbl="node1" presStyleIdx="0" presStyleCnt="2"/>
      <dgm:spPr/>
      <dgm:t>
        <a:bodyPr/>
        <a:lstStyle/>
        <a:p>
          <a:endParaRPr lang="ru-RU"/>
        </a:p>
      </dgm:t>
    </dgm:pt>
    <dgm:pt modelId="{70392D81-180D-43E8-A68C-2649BD2DC65D}" type="pres">
      <dgm:prSet presAssocID="{B609589E-2C1D-4A47-8F5E-8E39D2C92692}" presName="rootConnector" presStyleLbl="node1" presStyleIdx="0" presStyleCnt="2"/>
      <dgm:spPr/>
    </dgm:pt>
    <dgm:pt modelId="{3AD4B584-5670-4607-94E5-DEEB707EEF3C}" type="pres">
      <dgm:prSet presAssocID="{B609589E-2C1D-4A47-8F5E-8E39D2C92692}" presName="childShape" presStyleCnt="0"/>
      <dgm:spPr/>
    </dgm:pt>
    <dgm:pt modelId="{2A01B0F0-FD67-4FEE-9A6A-92F22DB323DA}" type="pres">
      <dgm:prSet presAssocID="{B12A8D60-7E2C-4E26-8FAC-EA49A7B29AB4}" presName="Name13" presStyleLbl="parChTrans1D2" presStyleIdx="0" presStyleCnt="3"/>
      <dgm:spPr/>
    </dgm:pt>
    <dgm:pt modelId="{D0D6AE47-9ED7-4697-A5DE-CF796701438E}" type="pres">
      <dgm:prSet presAssocID="{5055C69B-DD75-4155-AF2A-F6FE0723FFD0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85014-DDBA-4F03-85EF-340C546771E4}" type="pres">
      <dgm:prSet presAssocID="{9D41A33C-AD41-4A7A-BED3-3DAE59B5060D}" presName="Name13" presStyleLbl="parChTrans1D2" presStyleIdx="1" presStyleCnt="3"/>
      <dgm:spPr/>
    </dgm:pt>
    <dgm:pt modelId="{36A74790-8188-4047-82AD-F911AE7CEBEE}" type="pres">
      <dgm:prSet presAssocID="{975CD3F4-3A0D-4D1F-B144-0CBC414326CA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62AB0-EE9D-4ECE-AA78-626F91F89B63}" type="pres">
      <dgm:prSet presAssocID="{C48ED494-0057-49D2-85CE-FCC52E1B8D82}" presName="root" presStyleCnt="0"/>
      <dgm:spPr/>
    </dgm:pt>
    <dgm:pt modelId="{3EA3DF11-F672-4F13-B544-BA9F172DE076}" type="pres">
      <dgm:prSet presAssocID="{C48ED494-0057-49D2-85CE-FCC52E1B8D82}" presName="rootComposite" presStyleCnt="0"/>
      <dgm:spPr/>
    </dgm:pt>
    <dgm:pt modelId="{DE614486-9EA1-468E-B2AB-3EFAF598146C}" type="pres">
      <dgm:prSet presAssocID="{C48ED494-0057-49D2-85CE-FCC52E1B8D82}" presName="rootText" presStyleLbl="node1" presStyleIdx="1" presStyleCnt="2"/>
      <dgm:spPr/>
      <dgm:t>
        <a:bodyPr/>
        <a:lstStyle/>
        <a:p>
          <a:endParaRPr lang="ru-RU"/>
        </a:p>
      </dgm:t>
    </dgm:pt>
    <dgm:pt modelId="{7E701979-8FBB-4890-88A5-39CB0E95B09A}" type="pres">
      <dgm:prSet presAssocID="{C48ED494-0057-49D2-85CE-FCC52E1B8D82}" presName="rootConnector" presStyleLbl="node1" presStyleIdx="1" presStyleCnt="2"/>
      <dgm:spPr/>
    </dgm:pt>
    <dgm:pt modelId="{981DDC02-65FF-476F-B359-DF6D15707F45}" type="pres">
      <dgm:prSet presAssocID="{C48ED494-0057-49D2-85CE-FCC52E1B8D82}" presName="childShape" presStyleCnt="0"/>
      <dgm:spPr/>
    </dgm:pt>
    <dgm:pt modelId="{B7E08357-EA2B-439C-A7DE-C6A7A96EBBB6}" type="pres">
      <dgm:prSet presAssocID="{D4AAD89F-7D04-4B6B-B861-0FC2591374A2}" presName="Name13" presStyleLbl="parChTrans1D2" presStyleIdx="2" presStyleCnt="3"/>
      <dgm:spPr/>
    </dgm:pt>
    <dgm:pt modelId="{77BBD900-A26F-4156-A7FA-2AE3DB2F2BEF}" type="pres">
      <dgm:prSet presAssocID="{7A63197E-D4A3-482B-ABEF-8F2F74A42A97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1767A1-87DB-4EDC-859E-5AD9D74D02E2}" type="presOf" srcId="{C48ED494-0057-49D2-85CE-FCC52E1B8D82}" destId="{DE614486-9EA1-468E-B2AB-3EFAF598146C}" srcOrd="0" destOrd="0" presId="urn:microsoft.com/office/officeart/2005/8/layout/hierarchy3"/>
    <dgm:cxn modelId="{BACAC85D-EE54-43A7-B83A-0BD0ABA605DF}" type="presOf" srcId="{975CD3F4-3A0D-4D1F-B144-0CBC414326CA}" destId="{36A74790-8188-4047-82AD-F911AE7CEBEE}" srcOrd="0" destOrd="0" presId="urn:microsoft.com/office/officeart/2005/8/layout/hierarchy3"/>
    <dgm:cxn modelId="{AC006D88-AF0A-4AAD-8E41-15C4EE6F0C7F}" type="presOf" srcId="{C48ED494-0057-49D2-85CE-FCC52E1B8D82}" destId="{7E701979-8FBB-4890-88A5-39CB0E95B09A}" srcOrd="1" destOrd="0" presId="urn:microsoft.com/office/officeart/2005/8/layout/hierarchy3"/>
    <dgm:cxn modelId="{D78B4696-EAB0-4AC7-AF4B-96043E1AD6B2}" type="presOf" srcId="{5055C69B-DD75-4155-AF2A-F6FE0723FFD0}" destId="{D0D6AE47-9ED7-4697-A5DE-CF796701438E}" srcOrd="0" destOrd="0" presId="urn:microsoft.com/office/officeart/2005/8/layout/hierarchy3"/>
    <dgm:cxn modelId="{92D1D225-CF75-42D3-8E92-2DCBE4D644F8}" srcId="{602BA56C-6CC5-4901-B842-E57F670A364B}" destId="{B609589E-2C1D-4A47-8F5E-8E39D2C92692}" srcOrd="0" destOrd="0" parTransId="{E650FAF3-BD25-4CBD-975A-6C08A0AC37D9}" sibTransId="{7D7883C5-A4F4-4CCD-AB50-83A461D5E0AA}"/>
    <dgm:cxn modelId="{CF2E17CA-DEBE-47D1-8AB6-0FC460823BDB}" type="presOf" srcId="{7A63197E-D4A3-482B-ABEF-8F2F74A42A97}" destId="{77BBD900-A26F-4156-A7FA-2AE3DB2F2BEF}" srcOrd="0" destOrd="0" presId="urn:microsoft.com/office/officeart/2005/8/layout/hierarchy3"/>
    <dgm:cxn modelId="{5817E9C2-B23F-4E1E-8765-E72E38EB6843}" type="presOf" srcId="{B609589E-2C1D-4A47-8F5E-8E39D2C92692}" destId="{70392D81-180D-43E8-A68C-2649BD2DC65D}" srcOrd="1" destOrd="0" presId="urn:microsoft.com/office/officeart/2005/8/layout/hierarchy3"/>
    <dgm:cxn modelId="{DA542C0C-2B11-4C13-BAD3-2EBB35DFD628}" type="presOf" srcId="{B12A8D60-7E2C-4E26-8FAC-EA49A7B29AB4}" destId="{2A01B0F0-FD67-4FEE-9A6A-92F22DB323DA}" srcOrd="0" destOrd="0" presId="urn:microsoft.com/office/officeart/2005/8/layout/hierarchy3"/>
    <dgm:cxn modelId="{EF06B880-4056-4255-AA3D-A6AE9AA63A77}" srcId="{602BA56C-6CC5-4901-B842-E57F670A364B}" destId="{C48ED494-0057-49D2-85CE-FCC52E1B8D82}" srcOrd="1" destOrd="0" parTransId="{4F0902AF-E693-459B-A0C6-D22B5DF767A3}" sibTransId="{01A587A8-FC38-428E-B6E6-9152259903AA}"/>
    <dgm:cxn modelId="{569E06B1-4C68-4CFF-A875-6218A699EC8A}" srcId="{B609589E-2C1D-4A47-8F5E-8E39D2C92692}" destId="{5055C69B-DD75-4155-AF2A-F6FE0723FFD0}" srcOrd="0" destOrd="0" parTransId="{B12A8D60-7E2C-4E26-8FAC-EA49A7B29AB4}" sibTransId="{1E4F80B3-9E63-4D5B-961B-9C6B3D4C56CE}"/>
    <dgm:cxn modelId="{FE1EA752-362E-4606-B857-D67124167A82}" srcId="{B609589E-2C1D-4A47-8F5E-8E39D2C92692}" destId="{975CD3F4-3A0D-4D1F-B144-0CBC414326CA}" srcOrd="1" destOrd="0" parTransId="{9D41A33C-AD41-4A7A-BED3-3DAE59B5060D}" sibTransId="{D28D6453-38D1-4C2C-9FCF-6951814970CF}"/>
    <dgm:cxn modelId="{970C4BDE-4ACF-4DC6-9D23-FD90BD04C355}" type="presOf" srcId="{9D41A33C-AD41-4A7A-BED3-3DAE59B5060D}" destId="{37C85014-DDBA-4F03-85EF-340C546771E4}" srcOrd="0" destOrd="0" presId="urn:microsoft.com/office/officeart/2005/8/layout/hierarchy3"/>
    <dgm:cxn modelId="{8D7A7F17-BAC9-4B9D-9658-1206EEFF0E47}" srcId="{C48ED494-0057-49D2-85CE-FCC52E1B8D82}" destId="{7A63197E-D4A3-482B-ABEF-8F2F74A42A97}" srcOrd="0" destOrd="0" parTransId="{D4AAD89F-7D04-4B6B-B861-0FC2591374A2}" sibTransId="{7141C4F8-4170-4F07-B8A9-51794DA4C86A}"/>
    <dgm:cxn modelId="{F2DB53E4-CAA2-47D8-BEC6-E842395E8F66}" type="presOf" srcId="{D4AAD89F-7D04-4B6B-B861-0FC2591374A2}" destId="{B7E08357-EA2B-439C-A7DE-C6A7A96EBBB6}" srcOrd="0" destOrd="0" presId="urn:microsoft.com/office/officeart/2005/8/layout/hierarchy3"/>
    <dgm:cxn modelId="{A31D9715-EA4A-41F8-B9B7-DAEF22C16FCF}" type="presOf" srcId="{B609589E-2C1D-4A47-8F5E-8E39D2C92692}" destId="{5D095BE3-D87C-4B06-B55D-6B4D84AD186E}" srcOrd="0" destOrd="0" presId="urn:microsoft.com/office/officeart/2005/8/layout/hierarchy3"/>
    <dgm:cxn modelId="{986ACB20-B716-40DC-AAFA-772C7AA3669A}" type="presOf" srcId="{602BA56C-6CC5-4901-B842-E57F670A364B}" destId="{346B187C-38AF-435F-AD49-B286DD0942B0}" srcOrd="0" destOrd="0" presId="urn:microsoft.com/office/officeart/2005/8/layout/hierarchy3"/>
    <dgm:cxn modelId="{7DE2CB6C-F111-42F7-8969-A9131FA62534}" type="presParOf" srcId="{346B187C-38AF-435F-AD49-B286DD0942B0}" destId="{E19710D6-F131-461B-AF05-2ABE58FC107A}" srcOrd="0" destOrd="0" presId="urn:microsoft.com/office/officeart/2005/8/layout/hierarchy3"/>
    <dgm:cxn modelId="{48E13089-E34A-4C6C-9A36-966E35777339}" type="presParOf" srcId="{E19710D6-F131-461B-AF05-2ABE58FC107A}" destId="{1F0F7DFE-43B0-4272-B24E-6620C92421CA}" srcOrd="0" destOrd="0" presId="urn:microsoft.com/office/officeart/2005/8/layout/hierarchy3"/>
    <dgm:cxn modelId="{67EF6780-1FF1-4977-BC72-4BB97FB1E0AE}" type="presParOf" srcId="{1F0F7DFE-43B0-4272-B24E-6620C92421CA}" destId="{5D095BE3-D87C-4B06-B55D-6B4D84AD186E}" srcOrd="0" destOrd="0" presId="urn:microsoft.com/office/officeart/2005/8/layout/hierarchy3"/>
    <dgm:cxn modelId="{06528DE2-A91F-4EEB-A254-8F4D650C3DCB}" type="presParOf" srcId="{1F0F7DFE-43B0-4272-B24E-6620C92421CA}" destId="{70392D81-180D-43E8-A68C-2649BD2DC65D}" srcOrd="1" destOrd="0" presId="urn:microsoft.com/office/officeart/2005/8/layout/hierarchy3"/>
    <dgm:cxn modelId="{FAEA0F3C-E5C3-4850-87CD-73CA6955F180}" type="presParOf" srcId="{E19710D6-F131-461B-AF05-2ABE58FC107A}" destId="{3AD4B584-5670-4607-94E5-DEEB707EEF3C}" srcOrd="1" destOrd="0" presId="urn:microsoft.com/office/officeart/2005/8/layout/hierarchy3"/>
    <dgm:cxn modelId="{FCB336E3-1353-426C-8515-22F8B67C9FCB}" type="presParOf" srcId="{3AD4B584-5670-4607-94E5-DEEB707EEF3C}" destId="{2A01B0F0-FD67-4FEE-9A6A-92F22DB323DA}" srcOrd="0" destOrd="0" presId="urn:microsoft.com/office/officeart/2005/8/layout/hierarchy3"/>
    <dgm:cxn modelId="{316E02D0-02AC-4F72-8526-C23917B710E0}" type="presParOf" srcId="{3AD4B584-5670-4607-94E5-DEEB707EEF3C}" destId="{D0D6AE47-9ED7-4697-A5DE-CF796701438E}" srcOrd="1" destOrd="0" presId="urn:microsoft.com/office/officeart/2005/8/layout/hierarchy3"/>
    <dgm:cxn modelId="{AEF13ECE-9B94-4719-8AD8-AB6A18BDEEB4}" type="presParOf" srcId="{3AD4B584-5670-4607-94E5-DEEB707EEF3C}" destId="{37C85014-DDBA-4F03-85EF-340C546771E4}" srcOrd="2" destOrd="0" presId="urn:microsoft.com/office/officeart/2005/8/layout/hierarchy3"/>
    <dgm:cxn modelId="{F5AD6B91-8EB9-44D1-A144-514B8AE0B336}" type="presParOf" srcId="{3AD4B584-5670-4607-94E5-DEEB707EEF3C}" destId="{36A74790-8188-4047-82AD-F911AE7CEBEE}" srcOrd="3" destOrd="0" presId="urn:microsoft.com/office/officeart/2005/8/layout/hierarchy3"/>
    <dgm:cxn modelId="{043CAE17-41E2-4682-ABB1-0BB6A7A3888C}" type="presParOf" srcId="{346B187C-38AF-435F-AD49-B286DD0942B0}" destId="{31362AB0-EE9D-4ECE-AA78-626F91F89B63}" srcOrd="1" destOrd="0" presId="urn:microsoft.com/office/officeart/2005/8/layout/hierarchy3"/>
    <dgm:cxn modelId="{68BCC534-468F-478D-B4FC-C71732AA45BD}" type="presParOf" srcId="{31362AB0-EE9D-4ECE-AA78-626F91F89B63}" destId="{3EA3DF11-F672-4F13-B544-BA9F172DE076}" srcOrd="0" destOrd="0" presId="urn:microsoft.com/office/officeart/2005/8/layout/hierarchy3"/>
    <dgm:cxn modelId="{712DEBC5-C5F8-4D3A-AC84-802899A417C2}" type="presParOf" srcId="{3EA3DF11-F672-4F13-B544-BA9F172DE076}" destId="{DE614486-9EA1-468E-B2AB-3EFAF598146C}" srcOrd="0" destOrd="0" presId="urn:microsoft.com/office/officeart/2005/8/layout/hierarchy3"/>
    <dgm:cxn modelId="{5E6D9A29-64B8-4646-A870-AB8683AF9D82}" type="presParOf" srcId="{3EA3DF11-F672-4F13-B544-BA9F172DE076}" destId="{7E701979-8FBB-4890-88A5-39CB0E95B09A}" srcOrd="1" destOrd="0" presId="urn:microsoft.com/office/officeart/2005/8/layout/hierarchy3"/>
    <dgm:cxn modelId="{98C8727D-1638-442D-A312-39A033C1890E}" type="presParOf" srcId="{31362AB0-EE9D-4ECE-AA78-626F91F89B63}" destId="{981DDC02-65FF-476F-B359-DF6D15707F45}" srcOrd="1" destOrd="0" presId="urn:microsoft.com/office/officeart/2005/8/layout/hierarchy3"/>
    <dgm:cxn modelId="{6B84F0A2-D536-4D08-AB35-61DD0D8225F8}" type="presParOf" srcId="{981DDC02-65FF-476F-B359-DF6D15707F45}" destId="{B7E08357-EA2B-439C-A7DE-C6A7A96EBBB6}" srcOrd="0" destOrd="0" presId="urn:microsoft.com/office/officeart/2005/8/layout/hierarchy3"/>
    <dgm:cxn modelId="{BC148F42-5E36-4E56-81A9-E8A16A362A05}" type="presParOf" srcId="{981DDC02-65FF-476F-B359-DF6D15707F45}" destId="{77BBD900-A26F-4156-A7FA-2AE3DB2F2BE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20251E-A3CF-4443-BEC0-EBB61979500E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4EB16F7-0CC3-4581-9652-7DB7C2FCACA5}">
      <dgm:prSet phldrT="[Текст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Оценка социального э</a:t>
          </a:r>
          <a:r>
            <a:rPr lang="kk-KZ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ф</a:t>
          </a:r>
          <a:r>
            <a:rPr lang="en-US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фекта проекта.</a:t>
          </a:r>
          <a:endParaRPr lang="ru-RU" dirty="0"/>
        </a:p>
      </dgm:t>
    </dgm:pt>
    <dgm:pt modelId="{E8715711-76FF-4B46-BF72-D0E748544930}" type="parTrans" cxnId="{BFE1F47C-A56A-4B22-9ECE-9DDAFEBC732D}">
      <dgm:prSet/>
      <dgm:spPr/>
      <dgm:t>
        <a:bodyPr/>
        <a:lstStyle/>
        <a:p>
          <a:endParaRPr lang="ru-RU"/>
        </a:p>
      </dgm:t>
    </dgm:pt>
    <dgm:pt modelId="{38E65075-2977-4396-B95B-5950CDC9C839}" type="sibTrans" cxnId="{BFE1F47C-A56A-4B22-9ECE-9DDAFEBC732D}">
      <dgm:prSet/>
      <dgm:spPr/>
      <dgm:t>
        <a:bodyPr/>
        <a:lstStyle/>
        <a:p>
          <a:endParaRPr lang="ru-RU"/>
        </a:p>
      </dgm:t>
    </dgm:pt>
    <dgm:pt modelId="{46A8AECA-3E6A-435B-8F62-7EDF860F129B}">
      <dgm:prSet phldrT="[Текст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Анализ воздействия проекта на занятость населения.</a:t>
          </a:r>
          <a:endParaRPr lang="ru-RU" dirty="0"/>
        </a:p>
      </dgm:t>
    </dgm:pt>
    <dgm:pt modelId="{01D2A861-AFB3-4261-807C-A903C466720C}" type="parTrans" cxnId="{9FA55C09-0EEC-429F-BBAA-B75A4AF726FB}">
      <dgm:prSet/>
      <dgm:spPr/>
      <dgm:t>
        <a:bodyPr/>
        <a:lstStyle/>
        <a:p>
          <a:endParaRPr lang="ru-RU"/>
        </a:p>
      </dgm:t>
    </dgm:pt>
    <dgm:pt modelId="{E2D960FB-B4D6-47D8-AD44-7F9F4F592687}" type="sibTrans" cxnId="{9FA55C09-0EEC-429F-BBAA-B75A4AF726FB}">
      <dgm:prSet/>
      <dgm:spPr/>
      <dgm:t>
        <a:bodyPr/>
        <a:lstStyle/>
        <a:p>
          <a:endParaRPr lang="ru-RU"/>
        </a:p>
      </dgm:t>
    </dgm:pt>
    <dgm:pt modelId="{DE1D97A7-30C4-4EAD-8668-49561D516A9B}">
      <dgm:prSet phldrT="[Текст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Оценка влияния проекта на развитие региона.</a:t>
          </a:r>
          <a:endParaRPr lang="ru-RU" dirty="0"/>
        </a:p>
      </dgm:t>
    </dgm:pt>
    <dgm:pt modelId="{2EFAB3BA-F674-4B3E-9577-E91ED43FE3CC}" type="parTrans" cxnId="{A169C212-5CC9-45CA-AA18-6C9CA0A0940F}">
      <dgm:prSet/>
      <dgm:spPr/>
      <dgm:t>
        <a:bodyPr/>
        <a:lstStyle/>
        <a:p>
          <a:endParaRPr lang="ru-RU"/>
        </a:p>
      </dgm:t>
    </dgm:pt>
    <dgm:pt modelId="{90EE8A67-3E7F-49C5-99C8-AD8A0267A917}" type="sibTrans" cxnId="{A169C212-5CC9-45CA-AA18-6C9CA0A0940F}">
      <dgm:prSet/>
      <dgm:spPr/>
      <dgm:t>
        <a:bodyPr/>
        <a:lstStyle/>
        <a:p>
          <a:endParaRPr lang="ru-RU"/>
        </a:p>
      </dgm:t>
    </dgm:pt>
    <dgm:pt modelId="{8C256316-5184-4ACA-921D-AB1E4D237953}">
      <dgm:prSet phldrT="[Текст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Учет интересов различных социальных групп.</a:t>
          </a:r>
          <a:endParaRPr lang="ru-RU" dirty="0"/>
        </a:p>
      </dgm:t>
    </dgm:pt>
    <dgm:pt modelId="{DA2598FA-FECC-44A5-AB33-8AA7CC5779F5}" type="parTrans" cxnId="{9900810F-2C37-4773-9908-D4FCF6EC83A3}">
      <dgm:prSet/>
      <dgm:spPr/>
      <dgm:t>
        <a:bodyPr/>
        <a:lstStyle/>
        <a:p>
          <a:endParaRPr lang="ru-RU"/>
        </a:p>
      </dgm:t>
    </dgm:pt>
    <dgm:pt modelId="{BA87CBB8-F23D-4310-A43B-B8F024FF1779}" type="sibTrans" cxnId="{9900810F-2C37-4773-9908-D4FCF6EC83A3}">
      <dgm:prSet/>
      <dgm:spPr/>
      <dgm:t>
        <a:bodyPr/>
        <a:lstStyle/>
        <a:p>
          <a:endParaRPr lang="ru-RU"/>
        </a:p>
      </dgm:t>
    </dgm:pt>
    <dgm:pt modelId="{8B784097-9A48-4A6A-9C5D-F546B84FA529}">
      <dgm:prSet phldrT="[Текст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Обоснование социальной значимости проекта.</a:t>
          </a:r>
          <a:endParaRPr lang="ru-RU" dirty="0"/>
        </a:p>
      </dgm:t>
    </dgm:pt>
    <dgm:pt modelId="{A76D75B5-1AB8-43C8-83C9-320201D00D23}" type="parTrans" cxnId="{A8927484-1926-48B1-9DE1-8B1FDA822891}">
      <dgm:prSet/>
      <dgm:spPr/>
      <dgm:t>
        <a:bodyPr/>
        <a:lstStyle/>
        <a:p>
          <a:endParaRPr lang="ru-RU"/>
        </a:p>
      </dgm:t>
    </dgm:pt>
    <dgm:pt modelId="{3CCCF37F-0368-4928-89AD-733AC0F85272}" type="sibTrans" cxnId="{A8927484-1926-48B1-9DE1-8B1FDA822891}">
      <dgm:prSet/>
      <dgm:spPr/>
      <dgm:t>
        <a:bodyPr/>
        <a:lstStyle/>
        <a:p>
          <a:endParaRPr lang="ru-RU"/>
        </a:p>
      </dgm:t>
    </dgm:pt>
    <dgm:pt modelId="{50686B05-A48E-4005-ACF6-633B0A2966C9}" type="pres">
      <dgm:prSet presAssocID="{1B20251E-A3CF-4443-BEC0-EBB61979500E}" presName="cycle" presStyleCnt="0">
        <dgm:presLayoutVars>
          <dgm:dir/>
          <dgm:resizeHandles val="exact"/>
        </dgm:presLayoutVars>
      </dgm:prSet>
      <dgm:spPr/>
    </dgm:pt>
    <dgm:pt modelId="{F47F7952-3594-429C-BB14-B54D9728BC2D}" type="pres">
      <dgm:prSet presAssocID="{E4EB16F7-0CC3-4581-9652-7DB7C2FCACA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548F3-39BE-4E18-B03D-89C3DEAA759B}" type="pres">
      <dgm:prSet presAssocID="{E4EB16F7-0CC3-4581-9652-7DB7C2FCACA5}" presName="spNode" presStyleCnt="0"/>
      <dgm:spPr/>
    </dgm:pt>
    <dgm:pt modelId="{288B0DE5-A1FA-4F40-9FE5-A2CB1BEF66E8}" type="pres">
      <dgm:prSet presAssocID="{38E65075-2977-4396-B95B-5950CDC9C839}" presName="sibTrans" presStyleLbl="sibTrans1D1" presStyleIdx="0" presStyleCnt="5"/>
      <dgm:spPr/>
    </dgm:pt>
    <dgm:pt modelId="{854FD92A-9EB8-4486-80E1-FB402B1115AA}" type="pres">
      <dgm:prSet presAssocID="{46A8AECA-3E6A-435B-8F62-7EDF860F129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83D04-DF4C-4353-AF4D-55BEEB2D643D}" type="pres">
      <dgm:prSet presAssocID="{46A8AECA-3E6A-435B-8F62-7EDF860F129B}" presName="spNode" presStyleCnt="0"/>
      <dgm:spPr/>
    </dgm:pt>
    <dgm:pt modelId="{B6F57B71-F9E5-41F8-817B-1D76092D8C21}" type="pres">
      <dgm:prSet presAssocID="{E2D960FB-B4D6-47D8-AD44-7F9F4F592687}" presName="sibTrans" presStyleLbl="sibTrans1D1" presStyleIdx="1" presStyleCnt="5"/>
      <dgm:spPr/>
    </dgm:pt>
    <dgm:pt modelId="{6FAAEFE6-9792-4EE7-ABAD-5760B57C7D5F}" type="pres">
      <dgm:prSet presAssocID="{DE1D97A7-30C4-4EAD-8668-49561D516A9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BAD21-3844-49DD-AB05-206A524CC572}" type="pres">
      <dgm:prSet presAssocID="{DE1D97A7-30C4-4EAD-8668-49561D516A9B}" presName="spNode" presStyleCnt="0"/>
      <dgm:spPr/>
    </dgm:pt>
    <dgm:pt modelId="{D4F885E6-9BF2-4794-9417-1580C8581F99}" type="pres">
      <dgm:prSet presAssocID="{90EE8A67-3E7F-49C5-99C8-AD8A0267A917}" presName="sibTrans" presStyleLbl="sibTrans1D1" presStyleIdx="2" presStyleCnt="5"/>
      <dgm:spPr/>
    </dgm:pt>
    <dgm:pt modelId="{8E4E8CD5-77A6-4A2F-9B20-CAFDB323C4D4}" type="pres">
      <dgm:prSet presAssocID="{8C256316-5184-4ACA-921D-AB1E4D23795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8D477-CC22-40BF-ACE0-D1AB776E4F18}" type="pres">
      <dgm:prSet presAssocID="{8C256316-5184-4ACA-921D-AB1E4D237953}" presName="spNode" presStyleCnt="0"/>
      <dgm:spPr/>
    </dgm:pt>
    <dgm:pt modelId="{026990C3-A50C-4EE6-94CD-940C57F624F1}" type="pres">
      <dgm:prSet presAssocID="{BA87CBB8-F23D-4310-A43B-B8F024FF1779}" presName="sibTrans" presStyleLbl="sibTrans1D1" presStyleIdx="3" presStyleCnt="5"/>
      <dgm:spPr/>
    </dgm:pt>
    <dgm:pt modelId="{42DCD8DE-7A5F-4704-B99C-1C15A463933B}" type="pres">
      <dgm:prSet presAssocID="{8B784097-9A48-4A6A-9C5D-F546B84FA52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08EE1-F4F6-4C38-99E5-F9E77A4FA133}" type="pres">
      <dgm:prSet presAssocID="{8B784097-9A48-4A6A-9C5D-F546B84FA529}" presName="spNode" presStyleCnt="0"/>
      <dgm:spPr/>
    </dgm:pt>
    <dgm:pt modelId="{6A731C05-DC2B-4BDF-8695-00FC92E46A0F}" type="pres">
      <dgm:prSet presAssocID="{3CCCF37F-0368-4928-89AD-733AC0F85272}" presName="sibTrans" presStyleLbl="sibTrans1D1" presStyleIdx="4" presStyleCnt="5"/>
      <dgm:spPr/>
    </dgm:pt>
  </dgm:ptLst>
  <dgm:cxnLst>
    <dgm:cxn modelId="{A8927484-1926-48B1-9DE1-8B1FDA822891}" srcId="{1B20251E-A3CF-4443-BEC0-EBB61979500E}" destId="{8B784097-9A48-4A6A-9C5D-F546B84FA529}" srcOrd="4" destOrd="0" parTransId="{A76D75B5-1AB8-43C8-83C9-320201D00D23}" sibTransId="{3CCCF37F-0368-4928-89AD-733AC0F85272}"/>
    <dgm:cxn modelId="{D6A93F01-19CF-4B47-8435-C5ABBC6F8E7C}" type="presOf" srcId="{8B784097-9A48-4A6A-9C5D-F546B84FA529}" destId="{42DCD8DE-7A5F-4704-B99C-1C15A463933B}" srcOrd="0" destOrd="0" presId="urn:microsoft.com/office/officeart/2005/8/layout/cycle5"/>
    <dgm:cxn modelId="{60DF0238-7FC6-44B9-8122-2C3C39ECB8BB}" type="presOf" srcId="{3CCCF37F-0368-4928-89AD-733AC0F85272}" destId="{6A731C05-DC2B-4BDF-8695-00FC92E46A0F}" srcOrd="0" destOrd="0" presId="urn:microsoft.com/office/officeart/2005/8/layout/cycle5"/>
    <dgm:cxn modelId="{CCD43981-C210-478A-AF37-378A508E5FE0}" type="presOf" srcId="{E2D960FB-B4D6-47D8-AD44-7F9F4F592687}" destId="{B6F57B71-F9E5-41F8-817B-1D76092D8C21}" srcOrd="0" destOrd="0" presId="urn:microsoft.com/office/officeart/2005/8/layout/cycle5"/>
    <dgm:cxn modelId="{A0FA4A07-D568-483F-A188-54CD7A57B8D7}" type="presOf" srcId="{DE1D97A7-30C4-4EAD-8668-49561D516A9B}" destId="{6FAAEFE6-9792-4EE7-ABAD-5760B57C7D5F}" srcOrd="0" destOrd="0" presId="urn:microsoft.com/office/officeart/2005/8/layout/cycle5"/>
    <dgm:cxn modelId="{A169C212-5CC9-45CA-AA18-6C9CA0A0940F}" srcId="{1B20251E-A3CF-4443-BEC0-EBB61979500E}" destId="{DE1D97A7-30C4-4EAD-8668-49561D516A9B}" srcOrd="2" destOrd="0" parTransId="{2EFAB3BA-F674-4B3E-9577-E91ED43FE3CC}" sibTransId="{90EE8A67-3E7F-49C5-99C8-AD8A0267A917}"/>
    <dgm:cxn modelId="{7CE1BDC5-9A5A-41FF-8F96-3095E22D42E3}" type="presOf" srcId="{1B20251E-A3CF-4443-BEC0-EBB61979500E}" destId="{50686B05-A48E-4005-ACF6-633B0A2966C9}" srcOrd="0" destOrd="0" presId="urn:microsoft.com/office/officeart/2005/8/layout/cycle5"/>
    <dgm:cxn modelId="{9FA55C09-0EEC-429F-BBAA-B75A4AF726FB}" srcId="{1B20251E-A3CF-4443-BEC0-EBB61979500E}" destId="{46A8AECA-3E6A-435B-8F62-7EDF860F129B}" srcOrd="1" destOrd="0" parTransId="{01D2A861-AFB3-4261-807C-A903C466720C}" sibTransId="{E2D960FB-B4D6-47D8-AD44-7F9F4F592687}"/>
    <dgm:cxn modelId="{FE20D6B0-B118-44A6-900F-1977764610B5}" type="presOf" srcId="{46A8AECA-3E6A-435B-8F62-7EDF860F129B}" destId="{854FD92A-9EB8-4486-80E1-FB402B1115AA}" srcOrd="0" destOrd="0" presId="urn:microsoft.com/office/officeart/2005/8/layout/cycle5"/>
    <dgm:cxn modelId="{9900810F-2C37-4773-9908-D4FCF6EC83A3}" srcId="{1B20251E-A3CF-4443-BEC0-EBB61979500E}" destId="{8C256316-5184-4ACA-921D-AB1E4D237953}" srcOrd="3" destOrd="0" parTransId="{DA2598FA-FECC-44A5-AB33-8AA7CC5779F5}" sibTransId="{BA87CBB8-F23D-4310-A43B-B8F024FF1779}"/>
    <dgm:cxn modelId="{35D464F5-60F6-4860-A596-B99F03A50F1E}" type="presOf" srcId="{90EE8A67-3E7F-49C5-99C8-AD8A0267A917}" destId="{D4F885E6-9BF2-4794-9417-1580C8581F99}" srcOrd="0" destOrd="0" presId="urn:microsoft.com/office/officeart/2005/8/layout/cycle5"/>
    <dgm:cxn modelId="{586B8D7C-EB54-4DE6-A7D8-0BC4B3B69066}" type="presOf" srcId="{8C256316-5184-4ACA-921D-AB1E4D237953}" destId="{8E4E8CD5-77A6-4A2F-9B20-CAFDB323C4D4}" srcOrd="0" destOrd="0" presId="urn:microsoft.com/office/officeart/2005/8/layout/cycle5"/>
    <dgm:cxn modelId="{00B9F0A7-2C22-48E9-93A0-D44C0335DF24}" type="presOf" srcId="{BA87CBB8-F23D-4310-A43B-B8F024FF1779}" destId="{026990C3-A50C-4EE6-94CD-940C57F624F1}" srcOrd="0" destOrd="0" presId="urn:microsoft.com/office/officeart/2005/8/layout/cycle5"/>
    <dgm:cxn modelId="{BFE1F47C-A56A-4B22-9ECE-9DDAFEBC732D}" srcId="{1B20251E-A3CF-4443-BEC0-EBB61979500E}" destId="{E4EB16F7-0CC3-4581-9652-7DB7C2FCACA5}" srcOrd="0" destOrd="0" parTransId="{E8715711-76FF-4B46-BF72-D0E748544930}" sibTransId="{38E65075-2977-4396-B95B-5950CDC9C839}"/>
    <dgm:cxn modelId="{0F40D675-8A2F-4452-95A0-7D50644FA2FE}" type="presOf" srcId="{38E65075-2977-4396-B95B-5950CDC9C839}" destId="{288B0DE5-A1FA-4F40-9FE5-A2CB1BEF66E8}" srcOrd="0" destOrd="0" presId="urn:microsoft.com/office/officeart/2005/8/layout/cycle5"/>
    <dgm:cxn modelId="{1D33887F-509C-4860-AF9A-F1B07F46C62F}" type="presOf" srcId="{E4EB16F7-0CC3-4581-9652-7DB7C2FCACA5}" destId="{F47F7952-3594-429C-BB14-B54D9728BC2D}" srcOrd="0" destOrd="0" presId="urn:microsoft.com/office/officeart/2005/8/layout/cycle5"/>
    <dgm:cxn modelId="{33E0BE07-682B-4E6F-98B4-38B6503CF8D5}" type="presParOf" srcId="{50686B05-A48E-4005-ACF6-633B0A2966C9}" destId="{F47F7952-3594-429C-BB14-B54D9728BC2D}" srcOrd="0" destOrd="0" presId="urn:microsoft.com/office/officeart/2005/8/layout/cycle5"/>
    <dgm:cxn modelId="{65784B88-80CE-4909-B27D-30563C32C1CC}" type="presParOf" srcId="{50686B05-A48E-4005-ACF6-633B0A2966C9}" destId="{C5B548F3-39BE-4E18-B03D-89C3DEAA759B}" srcOrd="1" destOrd="0" presId="urn:microsoft.com/office/officeart/2005/8/layout/cycle5"/>
    <dgm:cxn modelId="{F4663334-CCE9-42BE-A535-BD69EFCB520E}" type="presParOf" srcId="{50686B05-A48E-4005-ACF6-633B0A2966C9}" destId="{288B0DE5-A1FA-4F40-9FE5-A2CB1BEF66E8}" srcOrd="2" destOrd="0" presId="urn:microsoft.com/office/officeart/2005/8/layout/cycle5"/>
    <dgm:cxn modelId="{C39E6DFC-DABD-4146-BCF8-1B93632C23A2}" type="presParOf" srcId="{50686B05-A48E-4005-ACF6-633B0A2966C9}" destId="{854FD92A-9EB8-4486-80E1-FB402B1115AA}" srcOrd="3" destOrd="0" presId="urn:microsoft.com/office/officeart/2005/8/layout/cycle5"/>
    <dgm:cxn modelId="{CC6538EB-0F35-480F-880E-F63013C17F3C}" type="presParOf" srcId="{50686B05-A48E-4005-ACF6-633B0A2966C9}" destId="{99883D04-DF4C-4353-AF4D-55BEEB2D643D}" srcOrd="4" destOrd="0" presId="urn:microsoft.com/office/officeart/2005/8/layout/cycle5"/>
    <dgm:cxn modelId="{7EAF518C-F74A-4A5E-A8FF-28AC6A9D67E3}" type="presParOf" srcId="{50686B05-A48E-4005-ACF6-633B0A2966C9}" destId="{B6F57B71-F9E5-41F8-817B-1D76092D8C21}" srcOrd="5" destOrd="0" presId="urn:microsoft.com/office/officeart/2005/8/layout/cycle5"/>
    <dgm:cxn modelId="{1720ABE4-9DA2-46FB-AA8F-FB157408C74A}" type="presParOf" srcId="{50686B05-A48E-4005-ACF6-633B0A2966C9}" destId="{6FAAEFE6-9792-4EE7-ABAD-5760B57C7D5F}" srcOrd="6" destOrd="0" presId="urn:microsoft.com/office/officeart/2005/8/layout/cycle5"/>
    <dgm:cxn modelId="{CC5A0A2F-7CEB-4D3B-9928-14978CA2EA5D}" type="presParOf" srcId="{50686B05-A48E-4005-ACF6-633B0A2966C9}" destId="{278BAD21-3844-49DD-AB05-206A524CC572}" srcOrd="7" destOrd="0" presId="urn:microsoft.com/office/officeart/2005/8/layout/cycle5"/>
    <dgm:cxn modelId="{494195DC-DA55-42B2-BF85-64BD17CC3597}" type="presParOf" srcId="{50686B05-A48E-4005-ACF6-633B0A2966C9}" destId="{D4F885E6-9BF2-4794-9417-1580C8581F99}" srcOrd="8" destOrd="0" presId="urn:microsoft.com/office/officeart/2005/8/layout/cycle5"/>
    <dgm:cxn modelId="{87B9667E-89E0-4B18-9BC2-71FC7F74F46B}" type="presParOf" srcId="{50686B05-A48E-4005-ACF6-633B0A2966C9}" destId="{8E4E8CD5-77A6-4A2F-9B20-CAFDB323C4D4}" srcOrd="9" destOrd="0" presId="urn:microsoft.com/office/officeart/2005/8/layout/cycle5"/>
    <dgm:cxn modelId="{B337CF71-8991-4B79-9F4B-4106FF74163D}" type="presParOf" srcId="{50686B05-A48E-4005-ACF6-633B0A2966C9}" destId="{1598D477-CC22-40BF-ACE0-D1AB776E4F18}" srcOrd="10" destOrd="0" presId="urn:microsoft.com/office/officeart/2005/8/layout/cycle5"/>
    <dgm:cxn modelId="{7C1ADF33-F625-4591-A136-66F370B610F2}" type="presParOf" srcId="{50686B05-A48E-4005-ACF6-633B0A2966C9}" destId="{026990C3-A50C-4EE6-94CD-940C57F624F1}" srcOrd="11" destOrd="0" presId="urn:microsoft.com/office/officeart/2005/8/layout/cycle5"/>
    <dgm:cxn modelId="{4E4C3836-981C-43B1-BFAE-5206690C7D61}" type="presParOf" srcId="{50686B05-A48E-4005-ACF6-633B0A2966C9}" destId="{42DCD8DE-7A5F-4704-B99C-1C15A463933B}" srcOrd="12" destOrd="0" presId="urn:microsoft.com/office/officeart/2005/8/layout/cycle5"/>
    <dgm:cxn modelId="{B7CBD070-A7BA-42F0-A5FA-FFD3ED130EC1}" type="presParOf" srcId="{50686B05-A48E-4005-ACF6-633B0A2966C9}" destId="{E6108EE1-F4F6-4C38-99E5-F9E77A4FA133}" srcOrd="13" destOrd="0" presId="urn:microsoft.com/office/officeart/2005/8/layout/cycle5"/>
    <dgm:cxn modelId="{5DD8C10E-F871-4FD3-8A31-AC4684D78458}" type="presParOf" srcId="{50686B05-A48E-4005-ACF6-633B0A2966C9}" destId="{6A731C05-DC2B-4BDF-8695-00FC92E46A0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66CB57-5E95-4E80-9D21-D4E281680543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EC03B11-602C-43E3-97FF-196191150998}">
      <dgm:prSet phldrT="[Текст]"/>
      <dgm:spPr/>
      <dgm:t>
        <a:bodyPr/>
        <a:lstStyle/>
        <a:p>
          <a:r>
            <a:rPr lang="kk-KZ" dirty="0" smtClean="0"/>
            <a:t>1</a:t>
          </a:r>
          <a:endParaRPr lang="ru-RU" dirty="0"/>
        </a:p>
      </dgm:t>
    </dgm:pt>
    <dgm:pt modelId="{6F710019-050A-409A-B916-A07070BA7DB3}" type="parTrans" cxnId="{E00984D3-6796-4E21-B0BA-C8E7D3A6F227}">
      <dgm:prSet/>
      <dgm:spPr/>
      <dgm:t>
        <a:bodyPr/>
        <a:lstStyle/>
        <a:p>
          <a:endParaRPr lang="ru-RU"/>
        </a:p>
      </dgm:t>
    </dgm:pt>
    <dgm:pt modelId="{9BD70C05-218D-415C-B9BB-2846B681D790}" type="sibTrans" cxnId="{E00984D3-6796-4E21-B0BA-C8E7D3A6F227}">
      <dgm:prSet/>
      <dgm:spPr/>
      <dgm:t>
        <a:bodyPr/>
        <a:lstStyle/>
        <a:p>
          <a:endParaRPr lang="ru-RU"/>
        </a:p>
      </dgm:t>
    </dgm:pt>
    <dgm:pt modelId="{482AF88C-7494-463C-BB3B-D977BDCCA082}">
      <dgm:prSet phldrT="[Текст]" custT="1"/>
      <dgm:spPr/>
      <dgm:t>
        <a:bodyPr/>
        <a:lstStyle/>
        <a:p>
          <a:r>
            <a:rPr lang="en-US" sz="18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Подготовка презентационных материалов.</a:t>
          </a:r>
          <a:endParaRPr lang="ru-RU" sz="1800" dirty="0"/>
        </a:p>
      </dgm:t>
    </dgm:pt>
    <dgm:pt modelId="{55F78DDD-ED9B-4D28-B3FF-9C399A01DB4B}" type="parTrans" cxnId="{C26FF4EC-0784-48A1-8C51-AEDEE98208B5}">
      <dgm:prSet/>
      <dgm:spPr/>
      <dgm:t>
        <a:bodyPr/>
        <a:lstStyle/>
        <a:p>
          <a:endParaRPr lang="ru-RU"/>
        </a:p>
      </dgm:t>
    </dgm:pt>
    <dgm:pt modelId="{467E27CE-E1EE-45AA-B298-7CE45CF4C927}" type="sibTrans" cxnId="{C26FF4EC-0784-48A1-8C51-AEDEE98208B5}">
      <dgm:prSet/>
      <dgm:spPr/>
      <dgm:t>
        <a:bodyPr/>
        <a:lstStyle/>
        <a:p>
          <a:endParaRPr lang="ru-RU"/>
        </a:p>
      </dgm:t>
    </dgm:pt>
    <dgm:pt modelId="{A5ED2117-226B-47A6-B37D-AA223D143A37}">
      <dgm:prSet phldrT="[Текст]"/>
      <dgm:spPr/>
      <dgm:t>
        <a:bodyPr/>
        <a:lstStyle/>
        <a:p>
          <a:r>
            <a:rPr lang="kk-KZ" dirty="0" smtClean="0"/>
            <a:t>2</a:t>
          </a:r>
          <a:endParaRPr lang="ru-RU" dirty="0"/>
        </a:p>
      </dgm:t>
    </dgm:pt>
    <dgm:pt modelId="{666CC6E3-013E-48D7-8615-E55EB9DF3EEA}" type="parTrans" cxnId="{69C7835B-4747-42C0-84A8-07982E1224F9}">
      <dgm:prSet/>
      <dgm:spPr/>
      <dgm:t>
        <a:bodyPr/>
        <a:lstStyle/>
        <a:p>
          <a:endParaRPr lang="ru-RU"/>
        </a:p>
      </dgm:t>
    </dgm:pt>
    <dgm:pt modelId="{D1574E97-280C-4C22-903F-D47EADF9DB37}" type="sibTrans" cxnId="{69C7835B-4747-42C0-84A8-07982E1224F9}">
      <dgm:prSet/>
      <dgm:spPr/>
      <dgm:t>
        <a:bodyPr/>
        <a:lstStyle/>
        <a:p>
          <a:endParaRPr lang="ru-RU"/>
        </a:p>
      </dgm:t>
    </dgm:pt>
    <dgm:pt modelId="{C4A866CA-4519-499E-BC10-458C9B80A46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Представление проекта заинтересованным сторонам.</a:t>
          </a:r>
          <a:endParaRPr lang="ru-RU" sz="1600" smtClean="0"/>
        </a:p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01F72141-176E-4D0C-94AF-190B3DF0D475}" type="parTrans" cxnId="{D5DF2F51-5C8D-4382-AE7B-7E81BB093B4D}">
      <dgm:prSet/>
      <dgm:spPr/>
      <dgm:t>
        <a:bodyPr/>
        <a:lstStyle/>
        <a:p>
          <a:endParaRPr lang="ru-RU"/>
        </a:p>
      </dgm:t>
    </dgm:pt>
    <dgm:pt modelId="{75ECACD0-0EA2-42BE-9B74-BE81D47300AD}" type="sibTrans" cxnId="{D5DF2F51-5C8D-4382-AE7B-7E81BB093B4D}">
      <dgm:prSet/>
      <dgm:spPr/>
      <dgm:t>
        <a:bodyPr/>
        <a:lstStyle/>
        <a:p>
          <a:endParaRPr lang="ru-RU"/>
        </a:p>
      </dgm:t>
    </dgm:pt>
    <dgm:pt modelId="{217D270E-0C48-42C6-A499-4A02E5AD7C1F}">
      <dgm:prSet phldrT="[Текст]"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000" dirty="0"/>
        </a:p>
      </dgm:t>
    </dgm:pt>
    <dgm:pt modelId="{7E639861-CCDA-4A9E-ACF5-8E07DD46A87D}" type="parTrans" cxnId="{3F3D8EB7-DAC2-4008-9E2F-1DD8931476AC}">
      <dgm:prSet/>
      <dgm:spPr/>
      <dgm:t>
        <a:bodyPr/>
        <a:lstStyle/>
        <a:p>
          <a:endParaRPr lang="ru-RU"/>
        </a:p>
      </dgm:t>
    </dgm:pt>
    <dgm:pt modelId="{B1873C26-0E0A-40BC-B12B-D76C439FD6BC}" type="sibTrans" cxnId="{3F3D8EB7-DAC2-4008-9E2F-1DD8931476AC}">
      <dgm:prSet/>
      <dgm:spPr/>
      <dgm:t>
        <a:bodyPr/>
        <a:lstStyle/>
        <a:p>
          <a:endParaRPr lang="ru-RU"/>
        </a:p>
      </dgm:t>
    </dgm:pt>
    <dgm:pt modelId="{17D2A144-1989-42AC-9DB4-E22AC1B1A98F}">
      <dgm:prSet phldrT="[Текст]"/>
      <dgm:spPr/>
      <dgm:t>
        <a:bodyPr/>
        <a:lstStyle/>
        <a:p>
          <a:r>
            <a:rPr lang="kk-KZ" dirty="0" smtClean="0"/>
            <a:t>3</a:t>
          </a:r>
          <a:endParaRPr lang="ru-RU" dirty="0"/>
        </a:p>
      </dgm:t>
    </dgm:pt>
    <dgm:pt modelId="{58FF1E15-A873-46B8-8A1B-5EE7BAB118F0}" type="parTrans" cxnId="{C1D243FF-7048-4B95-98A9-851647261348}">
      <dgm:prSet/>
      <dgm:spPr/>
      <dgm:t>
        <a:bodyPr/>
        <a:lstStyle/>
        <a:p>
          <a:endParaRPr lang="ru-RU"/>
        </a:p>
      </dgm:t>
    </dgm:pt>
    <dgm:pt modelId="{2D31184C-6503-4802-BE79-E5A698211E39}" type="sibTrans" cxnId="{C1D243FF-7048-4B95-98A9-851647261348}">
      <dgm:prSet/>
      <dgm:spPr/>
      <dgm:t>
        <a:bodyPr/>
        <a:lstStyle/>
        <a:p>
          <a:endParaRPr lang="ru-RU"/>
        </a:p>
      </dgm:t>
    </dgm:pt>
    <dgm:pt modelId="{E939C1CB-F981-4FFD-BAF4-528396735E05}">
      <dgm:prSet phldrT="[Текст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Ответ на вопросы и возражения.</a:t>
          </a:r>
          <a:endParaRPr lang="ru-RU" dirty="0"/>
        </a:p>
      </dgm:t>
    </dgm:pt>
    <dgm:pt modelId="{BE03B74A-4FF4-4960-8ACE-55B2378A8844}" type="parTrans" cxnId="{2A970884-3A9A-4606-A2A3-7AAB47B1576E}">
      <dgm:prSet/>
      <dgm:spPr/>
      <dgm:t>
        <a:bodyPr/>
        <a:lstStyle/>
        <a:p>
          <a:endParaRPr lang="ru-RU"/>
        </a:p>
      </dgm:t>
    </dgm:pt>
    <dgm:pt modelId="{0F0AE0F0-0030-47DA-8A54-760D4CA29929}" type="sibTrans" cxnId="{2A970884-3A9A-4606-A2A3-7AAB47B1576E}">
      <dgm:prSet/>
      <dgm:spPr/>
      <dgm:t>
        <a:bodyPr/>
        <a:lstStyle/>
        <a:p>
          <a:endParaRPr lang="ru-RU"/>
        </a:p>
      </dgm:t>
    </dgm:pt>
    <dgm:pt modelId="{B0781EC9-94A0-4672-81A4-055881FDCCFB}">
      <dgm:prSet/>
      <dgm:spPr/>
      <dgm:t>
        <a:bodyPr/>
        <a:lstStyle/>
        <a:p>
          <a:r>
            <a:rPr lang="kk-KZ" dirty="0" smtClean="0"/>
            <a:t>4</a:t>
          </a:r>
          <a:endParaRPr lang="ru-RU" dirty="0"/>
        </a:p>
      </dgm:t>
    </dgm:pt>
    <dgm:pt modelId="{8F405BDC-1A6B-4C74-B2BF-527497857829}" type="parTrans" cxnId="{0BD0379A-0DF5-456C-AD32-5A5D69256442}">
      <dgm:prSet/>
      <dgm:spPr/>
      <dgm:t>
        <a:bodyPr/>
        <a:lstStyle/>
        <a:p>
          <a:endParaRPr lang="ru-RU"/>
        </a:p>
      </dgm:t>
    </dgm:pt>
    <dgm:pt modelId="{069592C6-08EB-463F-A6B0-22A36CE5ABB8}" type="sibTrans" cxnId="{0BD0379A-0DF5-456C-AD32-5A5D69256442}">
      <dgm:prSet/>
      <dgm:spPr/>
      <dgm:t>
        <a:bodyPr/>
        <a:lstStyle/>
        <a:p>
          <a:endParaRPr lang="ru-RU"/>
        </a:p>
      </dgm:t>
    </dgm:pt>
    <dgm:pt modelId="{97186A89-8DC2-49B2-9335-32A61487F8BE}">
      <dgm:prSet/>
      <dgm:spPr/>
      <dgm:t>
        <a:bodyPr/>
        <a:lstStyle/>
        <a:p>
          <a:r>
            <a:rPr lang="kk-KZ" dirty="0" smtClean="0"/>
            <a:t>5</a:t>
          </a:r>
          <a:endParaRPr lang="ru-RU" dirty="0"/>
        </a:p>
      </dgm:t>
    </dgm:pt>
    <dgm:pt modelId="{193248F0-B256-4503-904B-CAB7DAAC734C}" type="parTrans" cxnId="{8D08C301-90F5-4C16-B708-16F1DB2F9BA3}">
      <dgm:prSet/>
      <dgm:spPr/>
      <dgm:t>
        <a:bodyPr/>
        <a:lstStyle/>
        <a:p>
          <a:endParaRPr lang="ru-RU"/>
        </a:p>
      </dgm:t>
    </dgm:pt>
    <dgm:pt modelId="{A08289E7-7BB8-4444-9631-48F3C51E1CA1}" type="sibTrans" cxnId="{8D08C301-90F5-4C16-B708-16F1DB2F9BA3}">
      <dgm:prSet/>
      <dgm:spPr/>
      <dgm:t>
        <a:bodyPr/>
        <a:lstStyle/>
        <a:p>
          <a:endParaRPr lang="ru-RU"/>
        </a:p>
      </dgm:t>
    </dgm:pt>
    <dgm:pt modelId="{2F600834-3E20-4548-B491-231F7296D410}">
      <dgm:prSet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Получение</a:t>
          </a:r>
          <a:r>
            <a:rPr lang="en-US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согласования</a:t>
          </a:r>
          <a:r>
            <a:rPr lang="en-US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на</a:t>
          </a:r>
          <a:r>
            <a:rPr lang="en-US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реализацию</a:t>
          </a:r>
          <a:r>
            <a:rPr lang="en-US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проекта</a:t>
          </a:r>
          <a:r>
            <a:rPr lang="en-US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.</a:t>
          </a:r>
          <a:endParaRPr lang="ru-RU" dirty="0"/>
        </a:p>
      </dgm:t>
    </dgm:pt>
    <dgm:pt modelId="{20FD3959-A0A7-416E-AF5F-A3A2E42CFF89}" type="parTrans" cxnId="{B014500F-DF0F-4BE3-B696-68903A0631F2}">
      <dgm:prSet/>
      <dgm:spPr/>
      <dgm:t>
        <a:bodyPr/>
        <a:lstStyle/>
        <a:p>
          <a:endParaRPr lang="ru-RU"/>
        </a:p>
      </dgm:t>
    </dgm:pt>
    <dgm:pt modelId="{35A7D907-D6E8-42A6-AF74-6400695F46C8}" type="sibTrans" cxnId="{B014500F-DF0F-4BE3-B696-68903A0631F2}">
      <dgm:prSet/>
      <dgm:spPr/>
      <dgm:t>
        <a:bodyPr/>
        <a:lstStyle/>
        <a:p>
          <a:endParaRPr lang="ru-RU"/>
        </a:p>
      </dgm:t>
    </dgm:pt>
    <dgm:pt modelId="{DABE6B07-B2F2-4BB7-8153-A1FD6612E9B6}">
      <dgm:prSet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Заключение договоров и контрактов.</a:t>
          </a:r>
          <a:endParaRPr lang="ru-RU" dirty="0"/>
        </a:p>
      </dgm:t>
    </dgm:pt>
    <dgm:pt modelId="{D6B4D1E6-B202-448A-80F5-8F4AA6F31CCD}" type="parTrans" cxnId="{94164EE8-A352-4E08-A653-F1666BF6E131}">
      <dgm:prSet/>
      <dgm:spPr/>
      <dgm:t>
        <a:bodyPr/>
        <a:lstStyle/>
        <a:p>
          <a:endParaRPr lang="ru-RU"/>
        </a:p>
      </dgm:t>
    </dgm:pt>
    <dgm:pt modelId="{8315A843-CCAD-4909-9E4C-1C32992B72A0}" type="sibTrans" cxnId="{94164EE8-A352-4E08-A653-F1666BF6E131}">
      <dgm:prSet/>
      <dgm:spPr/>
      <dgm:t>
        <a:bodyPr/>
        <a:lstStyle/>
        <a:p>
          <a:endParaRPr lang="ru-RU"/>
        </a:p>
      </dgm:t>
    </dgm:pt>
    <dgm:pt modelId="{923E62C1-7B49-45CF-8DBD-4F48D9C25B77}" type="pres">
      <dgm:prSet presAssocID="{BE66CB57-5E95-4E80-9D21-D4E281680543}" presName="Name0" presStyleCnt="0">
        <dgm:presLayoutVars>
          <dgm:dir/>
          <dgm:animLvl val="lvl"/>
          <dgm:resizeHandles val="exact"/>
        </dgm:presLayoutVars>
      </dgm:prSet>
      <dgm:spPr/>
    </dgm:pt>
    <dgm:pt modelId="{C33EB2F9-3850-4B5D-B8AB-7C90CE134541}" type="pres">
      <dgm:prSet presAssocID="{EEC03B11-602C-43E3-97FF-196191150998}" presName="composite" presStyleCnt="0"/>
      <dgm:spPr/>
    </dgm:pt>
    <dgm:pt modelId="{544DF7A0-35D1-413B-B0D1-410E5BC151DE}" type="pres">
      <dgm:prSet presAssocID="{EEC03B11-602C-43E3-97FF-196191150998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430D05DA-CD22-47D1-B887-C399D3F321A6}" type="pres">
      <dgm:prSet presAssocID="{EEC03B11-602C-43E3-97FF-196191150998}" presName="desTx" presStyleLbl="alignAccFollowNode1" presStyleIdx="0" presStyleCnt="5">
        <dgm:presLayoutVars>
          <dgm:bulletEnabled val="1"/>
        </dgm:presLayoutVars>
      </dgm:prSet>
      <dgm:spPr/>
    </dgm:pt>
    <dgm:pt modelId="{F1ED286D-E1AA-4EAE-9D12-14660FCDFF43}" type="pres">
      <dgm:prSet presAssocID="{9BD70C05-218D-415C-B9BB-2846B681D790}" presName="space" presStyleCnt="0"/>
      <dgm:spPr/>
    </dgm:pt>
    <dgm:pt modelId="{C7C95D4E-20FF-41FE-9D28-3CCBBA94AAB8}" type="pres">
      <dgm:prSet presAssocID="{A5ED2117-226B-47A6-B37D-AA223D143A37}" presName="composite" presStyleCnt="0"/>
      <dgm:spPr/>
    </dgm:pt>
    <dgm:pt modelId="{D3C21257-E128-4560-9A1E-635A7979846E}" type="pres">
      <dgm:prSet presAssocID="{A5ED2117-226B-47A6-B37D-AA223D143A37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F6AAEC8F-EED3-4423-88DC-AFA0A68F2F07}" type="pres">
      <dgm:prSet presAssocID="{A5ED2117-226B-47A6-B37D-AA223D143A37}" presName="desTx" presStyleLbl="alignAccFollowNode1" presStyleIdx="1" presStyleCnt="5">
        <dgm:presLayoutVars>
          <dgm:bulletEnabled val="1"/>
        </dgm:presLayoutVars>
      </dgm:prSet>
      <dgm:spPr/>
    </dgm:pt>
    <dgm:pt modelId="{31C296DC-1BA5-4DD0-9AE7-F6BE7DF37126}" type="pres">
      <dgm:prSet presAssocID="{D1574E97-280C-4C22-903F-D47EADF9DB37}" presName="space" presStyleCnt="0"/>
      <dgm:spPr/>
    </dgm:pt>
    <dgm:pt modelId="{F8596218-6252-4380-935A-9285BA3649A5}" type="pres">
      <dgm:prSet presAssocID="{17D2A144-1989-42AC-9DB4-E22AC1B1A98F}" presName="composite" presStyleCnt="0"/>
      <dgm:spPr/>
    </dgm:pt>
    <dgm:pt modelId="{D5B39E55-E9A3-49D8-8294-F353FDCF2EE4}" type="pres">
      <dgm:prSet presAssocID="{17D2A144-1989-42AC-9DB4-E22AC1B1A98F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A4F92914-978C-416E-BAF3-D80B490D8D77}" type="pres">
      <dgm:prSet presAssocID="{17D2A144-1989-42AC-9DB4-E22AC1B1A98F}" presName="desTx" presStyleLbl="alignAccFollowNode1" presStyleIdx="2" presStyleCnt="5">
        <dgm:presLayoutVars>
          <dgm:bulletEnabled val="1"/>
        </dgm:presLayoutVars>
      </dgm:prSet>
      <dgm:spPr/>
    </dgm:pt>
    <dgm:pt modelId="{3585ACB4-792C-4379-BEBA-1E4181ABE59D}" type="pres">
      <dgm:prSet presAssocID="{2D31184C-6503-4802-BE79-E5A698211E39}" presName="space" presStyleCnt="0"/>
      <dgm:spPr/>
    </dgm:pt>
    <dgm:pt modelId="{9A1534F8-ECC0-4F92-A8DC-6A385597A78D}" type="pres">
      <dgm:prSet presAssocID="{B0781EC9-94A0-4672-81A4-055881FDCCFB}" presName="composite" presStyleCnt="0"/>
      <dgm:spPr/>
    </dgm:pt>
    <dgm:pt modelId="{C6E8AC94-2CCB-4B10-9D78-4F9D8EC3067E}" type="pres">
      <dgm:prSet presAssocID="{B0781EC9-94A0-4672-81A4-055881FDCCFB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D349DE97-EE1B-4850-BEA8-F1F4C7BEE109}" type="pres">
      <dgm:prSet presAssocID="{B0781EC9-94A0-4672-81A4-055881FDCCFB}" presName="desTx" presStyleLbl="alignAccFollowNode1" presStyleIdx="3" presStyleCnt="5">
        <dgm:presLayoutVars>
          <dgm:bulletEnabled val="1"/>
        </dgm:presLayoutVars>
      </dgm:prSet>
      <dgm:spPr/>
    </dgm:pt>
    <dgm:pt modelId="{7A4C3C6B-11FF-4FC4-BF09-969F8415739E}" type="pres">
      <dgm:prSet presAssocID="{069592C6-08EB-463F-A6B0-22A36CE5ABB8}" presName="space" presStyleCnt="0"/>
      <dgm:spPr/>
    </dgm:pt>
    <dgm:pt modelId="{DAF8EBE4-7382-4E67-BEBA-86C16C26508E}" type="pres">
      <dgm:prSet presAssocID="{97186A89-8DC2-49B2-9335-32A61487F8BE}" presName="composite" presStyleCnt="0"/>
      <dgm:spPr/>
    </dgm:pt>
    <dgm:pt modelId="{471C875F-B2D1-4248-959E-8105C3E71705}" type="pres">
      <dgm:prSet presAssocID="{97186A89-8DC2-49B2-9335-32A61487F8BE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97F37996-7845-443F-8CA9-FF81060E399F}" type="pres">
      <dgm:prSet presAssocID="{97186A89-8DC2-49B2-9335-32A61487F8BE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4085BDF4-353A-466B-BA75-76C197DF964D}" type="presOf" srcId="{DABE6B07-B2F2-4BB7-8153-A1FD6612E9B6}" destId="{97F37996-7845-443F-8CA9-FF81060E399F}" srcOrd="0" destOrd="0" presId="urn:microsoft.com/office/officeart/2005/8/layout/hList1"/>
    <dgm:cxn modelId="{71371DA4-7DD1-460A-9795-3C9BAE2269DF}" type="presOf" srcId="{2F600834-3E20-4548-B491-231F7296D410}" destId="{D349DE97-EE1B-4850-BEA8-F1F4C7BEE109}" srcOrd="0" destOrd="0" presId="urn:microsoft.com/office/officeart/2005/8/layout/hList1"/>
    <dgm:cxn modelId="{34E11676-EA33-47B9-977F-2604DC0213EE}" type="presOf" srcId="{BE66CB57-5E95-4E80-9D21-D4E281680543}" destId="{923E62C1-7B49-45CF-8DBD-4F48D9C25B77}" srcOrd="0" destOrd="0" presId="urn:microsoft.com/office/officeart/2005/8/layout/hList1"/>
    <dgm:cxn modelId="{05389D07-6876-4530-BEF2-B2359E817818}" type="presOf" srcId="{B0781EC9-94A0-4672-81A4-055881FDCCFB}" destId="{C6E8AC94-2CCB-4B10-9D78-4F9D8EC3067E}" srcOrd="0" destOrd="0" presId="urn:microsoft.com/office/officeart/2005/8/layout/hList1"/>
    <dgm:cxn modelId="{94A0F0F0-5C2F-45B0-BB1C-DF0A15AB7115}" type="presOf" srcId="{217D270E-0C48-42C6-A499-4A02E5AD7C1F}" destId="{F6AAEC8F-EED3-4423-88DC-AFA0A68F2F07}" srcOrd="0" destOrd="1" presId="urn:microsoft.com/office/officeart/2005/8/layout/hList1"/>
    <dgm:cxn modelId="{91D977CB-E58D-4D5D-86F1-EB2E331075AB}" type="presOf" srcId="{97186A89-8DC2-49B2-9335-32A61487F8BE}" destId="{471C875F-B2D1-4248-959E-8105C3E71705}" srcOrd="0" destOrd="0" presId="urn:microsoft.com/office/officeart/2005/8/layout/hList1"/>
    <dgm:cxn modelId="{C1D243FF-7048-4B95-98A9-851647261348}" srcId="{BE66CB57-5E95-4E80-9D21-D4E281680543}" destId="{17D2A144-1989-42AC-9DB4-E22AC1B1A98F}" srcOrd="2" destOrd="0" parTransId="{58FF1E15-A873-46B8-8A1B-5EE7BAB118F0}" sibTransId="{2D31184C-6503-4802-BE79-E5A698211E39}"/>
    <dgm:cxn modelId="{62F77B0B-A940-479A-B89B-5C1A09C07EE7}" type="presOf" srcId="{C4A866CA-4519-499E-BC10-458C9B80A462}" destId="{F6AAEC8F-EED3-4423-88DC-AFA0A68F2F07}" srcOrd="0" destOrd="0" presId="urn:microsoft.com/office/officeart/2005/8/layout/hList1"/>
    <dgm:cxn modelId="{BC49577E-756D-482F-ABAB-847342824422}" type="presOf" srcId="{17D2A144-1989-42AC-9DB4-E22AC1B1A98F}" destId="{D5B39E55-E9A3-49D8-8294-F353FDCF2EE4}" srcOrd="0" destOrd="0" presId="urn:microsoft.com/office/officeart/2005/8/layout/hList1"/>
    <dgm:cxn modelId="{69C7835B-4747-42C0-84A8-07982E1224F9}" srcId="{BE66CB57-5E95-4E80-9D21-D4E281680543}" destId="{A5ED2117-226B-47A6-B37D-AA223D143A37}" srcOrd="1" destOrd="0" parTransId="{666CC6E3-013E-48D7-8615-E55EB9DF3EEA}" sibTransId="{D1574E97-280C-4C22-903F-D47EADF9DB37}"/>
    <dgm:cxn modelId="{3F3D8EB7-DAC2-4008-9E2F-1DD8931476AC}" srcId="{A5ED2117-226B-47A6-B37D-AA223D143A37}" destId="{217D270E-0C48-42C6-A499-4A02E5AD7C1F}" srcOrd="1" destOrd="0" parTransId="{7E639861-CCDA-4A9E-ACF5-8E07DD46A87D}" sibTransId="{B1873C26-0E0A-40BC-B12B-D76C439FD6BC}"/>
    <dgm:cxn modelId="{D5DF2F51-5C8D-4382-AE7B-7E81BB093B4D}" srcId="{A5ED2117-226B-47A6-B37D-AA223D143A37}" destId="{C4A866CA-4519-499E-BC10-458C9B80A462}" srcOrd="0" destOrd="0" parTransId="{01F72141-176E-4D0C-94AF-190B3DF0D475}" sibTransId="{75ECACD0-0EA2-42BE-9B74-BE81D47300AD}"/>
    <dgm:cxn modelId="{D65F4695-409F-403B-BF7A-32120DF0CC3F}" type="presOf" srcId="{EEC03B11-602C-43E3-97FF-196191150998}" destId="{544DF7A0-35D1-413B-B0D1-410E5BC151DE}" srcOrd="0" destOrd="0" presId="urn:microsoft.com/office/officeart/2005/8/layout/hList1"/>
    <dgm:cxn modelId="{2829A0BE-9ACC-4B8A-A314-EC1088196FB3}" type="presOf" srcId="{E939C1CB-F981-4FFD-BAF4-528396735E05}" destId="{A4F92914-978C-416E-BAF3-D80B490D8D77}" srcOrd="0" destOrd="0" presId="urn:microsoft.com/office/officeart/2005/8/layout/hList1"/>
    <dgm:cxn modelId="{E00984D3-6796-4E21-B0BA-C8E7D3A6F227}" srcId="{BE66CB57-5E95-4E80-9D21-D4E281680543}" destId="{EEC03B11-602C-43E3-97FF-196191150998}" srcOrd="0" destOrd="0" parTransId="{6F710019-050A-409A-B916-A07070BA7DB3}" sibTransId="{9BD70C05-218D-415C-B9BB-2846B681D790}"/>
    <dgm:cxn modelId="{B014500F-DF0F-4BE3-B696-68903A0631F2}" srcId="{B0781EC9-94A0-4672-81A4-055881FDCCFB}" destId="{2F600834-3E20-4548-B491-231F7296D410}" srcOrd="0" destOrd="0" parTransId="{20FD3959-A0A7-416E-AF5F-A3A2E42CFF89}" sibTransId="{35A7D907-D6E8-42A6-AF74-6400695F46C8}"/>
    <dgm:cxn modelId="{A04CE3AA-77FE-4CEE-B760-228B6184E56A}" type="presOf" srcId="{482AF88C-7494-463C-BB3B-D977BDCCA082}" destId="{430D05DA-CD22-47D1-B887-C399D3F321A6}" srcOrd="0" destOrd="0" presId="urn:microsoft.com/office/officeart/2005/8/layout/hList1"/>
    <dgm:cxn modelId="{94164EE8-A352-4E08-A653-F1666BF6E131}" srcId="{97186A89-8DC2-49B2-9335-32A61487F8BE}" destId="{DABE6B07-B2F2-4BB7-8153-A1FD6612E9B6}" srcOrd="0" destOrd="0" parTransId="{D6B4D1E6-B202-448A-80F5-8F4AA6F31CCD}" sibTransId="{8315A843-CCAD-4909-9E4C-1C32992B72A0}"/>
    <dgm:cxn modelId="{E358DD73-CD04-4672-99C0-79AC20C38D0C}" type="presOf" srcId="{A5ED2117-226B-47A6-B37D-AA223D143A37}" destId="{D3C21257-E128-4560-9A1E-635A7979846E}" srcOrd="0" destOrd="0" presId="urn:microsoft.com/office/officeart/2005/8/layout/hList1"/>
    <dgm:cxn modelId="{8D08C301-90F5-4C16-B708-16F1DB2F9BA3}" srcId="{BE66CB57-5E95-4E80-9D21-D4E281680543}" destId="{97186A89-8DC2-49B2-9335-32A61487F8BE}" srcOrd="4" destOrd="0" parTransId="{193248F0-B256-4503-904B-CAB7DAAC734C}" sibTransId="{A08289E7-7BB8-4444-9631-48F3C51E1CA1}"/>
    <dgm:cxn modelId="{0BD0379A-0DF5-456C-AD32-5A5D69256442}" srcId="{BE66CB57-5E95-4E80-9D21-D4E281680543}" destId="{B0781EC9-94A0-4672-81A4-055881FDCCFB}" srcOrd="3" destOrd="0" parTransId="{8F405BDC-1A6B-4C74-B2BF-527497857829}" sibTransId="{069592C6-08EB-463F-A6B0-22A36CE5ABB8}"/>
    <dgm:cxn modelId="{2A970884-3A9A-4606-A2A3-7AAB47B1576E}" srcId="{17D2A144-1989-42AC-9DB4-E22AC1B1A98F}" destId="{E939C1CB-F981-4FFD-BAF4-528396735E05}" srcOrd="0" destOrd="0" parTransId="{BE03B74A-4FF4-4960-8ACE-55B2378A8844}" sibTransId="{0F0AE0F0-0030-47DA-8A54-760D4CA29929}"/>
    <dgm:cxn modelId="{C26FF4EC-0784-48A1-8C51-AEDEE98208B5}" srcId="{EEC03B11-602C-43E3-97FF-196191150998}" destId="{482AF88C-7494-463C-BB3B-D977BDCCA082}" srcOrd="0" destOrd="0" parTransId="{55F78DDD-ED9B-4D28-B3FF-9C399A01DB4B}" sibTransId="{467E27CE-E1EE-45AA-B298-7CE45CF4C927}"/>
    <dgm:cxn modelId="{918CA5E7-79A6-4154-917B-F3CC0B730BE0}" type="presParOf" srcId="{923E62C1-7B49-45CF-8DBD-4F48D9C25B77}" destId="{C33EB2F9-3850-4B5D-B8AB-7C90CE134541}" srcOrd="0" destOrd="0" presId="urn:microsoft.com/office/officeart/2005/8/layout/hList1"/>
    <dgm:cxn modelId="{09EABD50-8EFE-46A3-85C9-B7C7DA31CBD4}" type="presParOf" srcId="{C33EB2F9-3850-4B5D-B8AB-7C90CE134541}" destId="{544DF7A0-35D1-413B-B0D1-410E5BC151DE}" srcOrd="0" destOrd="0" presId="urn:microsoft.com/office/officeart/2005/8/layout/hList1"/>
    <dgm:cxn modelId="{AF8D0E95-E989-4312-B666-3FFB0801F638}" type="presParOf" srcId="{C33EB2F9-3850-4B5D-B8AB-7C90CE134541}" destId="{430D05DA-CD22-47D1-B887-C399D3F321A6}" srcOrd="1" destOrd="0" presId="urn:microsoft.com/office/officeart/2005/8/layout/hList1"/>
    <dgm:cxn modelId="{63C99E17-1EF9-4F46-97DC-6D1934512C49}" type="presParOf" srcId="{923E62C1-7B49-45CF-8DBD-4F48D9C25B77}" destId="{F1ED286D-E1AA-4EAE-9D12-14660FCDFF43}" srcOrd="1" destOrd="0" presId="urn:microsoft.com/office/officeart/2005/8/layout/hList1"/>
    <dgm:cxn modelId="{646F4EFA-A6D2-449A-B411-5164E021646F}" type="presParOf" srcId="{923E62C1-7B49-45CF-8DBD-4F48D9C25B77}" destId="{C7C95D4E-20FF-41FE-9D28-3CCBBA94AAB8}" srcOrd="2" destOrd="0" presId="urn:microsoft.com/office/officeart/2005/8/layout/hList1"/>
    <dgm:cxn modelId="{6480ED16-3F1A-45EE-89ED-2B5502A5572D}" type="presParOf" srcId="{C7C95D4E-20FF-41FE-9D28-3CCBBA94AAB8}" destId="{D3C21257-E128-4560-9A1E-635A7979846E}" srcOrd="0" destOrd="0" presId="urn:microsoft.com/office/officeart/2005/8/layout/hList1"/>
    <dgm:cxn modelId="{08F4B082-0EB0-491D-A7C0-BBB3E5EBC005}" type="presParOf" srcId="{C7C95D4E-20FF-41FE-9D28-3CCBBA94AAB8}" destId="{F6AAEC8F-EED3-4423-88DC-AFA0A68F2F07}" srcOrd="1" destOrd="0" presId="urn:microsoft.com/office/officeart/2005/8/layout/hList1"/>
    <dgm:cxn modelId="{B5A95D4B-2EF8-4E12-9C56-238326BBF9AE}" type="presParOf" srcId="{923E62C1-7B49-45CF-8DBD-4F48D9C25B77}" destId="{31C296DC-1BA5-4DD0-9AE7-F6BE7DF37126}" srcOrd="3" destOrd="0" presId="urn:microsoft.com/office/officeart/2005/8/layout/hList1"/>
    <dgm:cxn modelId="{1CF24D97-F6D5-4C33-94B4-D3FA67BCA337}" type="presParOf" srcId="{923E62C1-7B49-45CF-8DBD-4F48D9C25B77}" destId="{F8596218-6252-4380-935A-9285BA3649A5}" srcOrd="4" destOrd="0" presId="urn:microsoft.com/office/officeart/2005/8/layout/hList1"/>
    <dgm:cxn modelId="{5F9F37D2-810E-454F-883E-246039AFE705}" type="presParOf" srcId="{F8596218-6252-4380-935A-9285BA3649A5}" destId="{D5B39E55-E9A3-49D8-8294-F353FDCF2EE4}" srcOrd="0" destOrd="0" presId="urn:microsoft.com/office/officeart/2005/8/layout/hList1"/>
    <dgm:cxn modelId="{F0AB8939-5067-4B6F-A80C-92A81F9383D8}" type="presParOf" srcId="{F8596218-6252-4380-935A-9285BA3649A5}" destId="{A4F92914-978C-416E-BAF3-D80B490D8D77}" srcOrd="1" destOrd="0" presId="urn:microsoft.com/office/officeart/2005/8/layout/hList1"/>
    <dgm:cxn modelId="{9093FCBD-A527-4068-A6EB-F9BDB4E229B2}" type="presParOf" srcId="{923E62C1-7B49-45CF-8DBD-4F48D9C25B77}" destId="{3585ACB4-792C-4379-BEBA-1E4181ABE59D}" srcOrd="5" destOrd="0" presId="urn:microsoft.com/office/officeart/2005/8/layout/hList1"/>
    <dgm:cxn modelId="{37CC8BDF-AA14-4183-A713-9F07BB968B73}" type="presParOf" srcId="{923E62C1-7B49-45CF-8DBD-4F48D9C25B77}" destId="{9A1534F8-ECC0-4F92-A8DC-6A385597A78D}" srcOrd="6" destOrd="0" presId="urn:microsoft.com/office/officeart/2005/8/layout/hList1"/>
    <dgm:cxn modelId="{3A3809D8-9721-438B-A9F0-7A0D0A43380A}" type="presParOf" srcId="{9A1534F8-ECC0-4F92-A8DC-6A385597A78D}" destId="{C6E8AC94-2CCB-4B10-9D78-4F9D8EC3067E}" srcOrd="0" destOrd="0" presId="urn:microsoft.com/office/officeart/2005/8/layout/hList1"/>
    <dgm:cxn modelId="{CFCA3887-E8C3-49E8-BB30-48AD260CFA1D}" type="presParOf" srcId="{9A1534F8-ECC0-4F92-A8DC-6A385597A78D}" destId="{D349DE97-EE1B-4850-BEA8-F1F4C7BEE109}" srcOrd="1" destOrd="0" presId="urn:microsoft.com/office/officeart/2005/8/layout/hList1"/>
    <dgm:cxn modelId="{EE4D5B5B-A37B-419C-9EB8-11022807F57F}" type="presParOf" srcId="{923E62C1-7B49-45CF-8DBD-4F48D9C25B77}" destId="{7A4C3C6B-11FF-4FC4-BF09-969F8415739E}" srcOrd="7" destOrd="0" presId="urn:microsoft.com/office/officeart/2005/8/layout/hList1"/>
    <dgm:cxn modelId="{6EDEFD4C-74CF-41D8-8D0E-CC0AF7588716}" type="presParOf" srcId="{923E62C1-7B49-45CF-8DBD-4F48D9C25B77}" destId="{DAF8EBE4-7382-4E67-BEBA-86C16C26508E}" srcOrd="8" destOrd="0" presId="urn:microsoft.com/office/officeart/2005/8/layout/hList1"/>
    <dgm:cxn modelId="{FA743083-FFF5-4DC6-8C75-9E187DDB3794}" type="presParOf" srcId="{DAF8EBE4-7382-4E67-BEBA-86C16C26508E}" destId="{471C875F-B2D1-4248-959E-8105C3E71705}" srcOrd="0" destOrd="0" presId="urn:microsoft.com/office/officeart/2005/8/layout/hList1"/>
    <dgm:cxn modelId="{62E865F4-3A7F-4916-B9BA-CA7E5E157859}" type="presParOf" srcId="{DAF8EBE4-7382-4E67-BEBA-86C16C26508E}" destId="{97F37996-7845-443F-8CA9-FF81060E399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DD5771C-0E6A-4DA4-A63C-88731223CB9E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280F2E-D88E-47EC-9F04-052016F2CF96}">
      <dgm:prSet phldrT="[Текст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Разработка</a:t>
          </a:r>
          <a:r>
            <a:rPr lang="en-US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плана</a:t>
          </a:r>
          <a:r>
            <a:rPr lang="en-US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реализации</a:t>
          </a:r>
          <a:r>
            <a:rPr lang="en-US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проекта</a:t>
          </a:r>
          <a:r>
            <a:rPr lang="en-US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.</a:t>
          </a:r>
          <a:endParaRPr lang="ru-RU" dirty="0"/>
        </a:p>
      </dgm:t>
    </dgm:pt>
    <dgm:pt modelId="{B9E58A2D-6494-4644-BD7D-6A2A50014543}" type="parTrans" cxnId="{814D445E-A6EB-4DAE-A24B-616FC5CC7FF2}">
      <dgm:prSet/>
      <dgm:spPr/>
      <dgm:t>
        <a:bodyPr/>
        <a:lstStyle/>
        <a:p>
          <a:endParaRPr lang="ru-RU"/>
        </a:p>
      </dgm:t>
    </dgm:pt>
    <dgm:pt modelId="{2D9B5295-A245-4C0F-8E09-058BF36B223E}" type="sibTrans" cxnId="{814D445E-A6EB-4DAE-A24B-616FC5CC7FF2}">
      <dgm:prSet/>
      <dgm:spPr/>
      <dgm:t>
        <a:bodyPr/>
        <a:lstStyle/>
        <a:p>
          <a:endParaRPr lang="ru-RU"/>
        </a:p>
      </dgm:t>
    </dgm:pt>
    <dgm:pt modelId="{5DBE87F1-3576-4FEE-B06E-497ABCF40E4D}">
      <dgm:prSet phldrT="[Текст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Контроль</a:t>
          </a:r>
          <a:r>
            <a:rPr lang="en-US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выполнения</a:t>
          </a:r>
          <a:r>
            <a:rPr lang="en-US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работ</a:t>
          </a:r>
          <a:r>
            <a:rPr lang="en-US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.</a:t>
          </a:r>
          <a:endParaRPr lang="ru-RU" dirty="0"/>
        </a:p>
      </dgm:t>
    </dgm:pt>
    <dgm:pt modelId="{8CB4713E-B2A2-4923-BEA0-6F8DC4D913D3}" type="parTrans" cxnId="{8982FC9D-458C-469C-90E3-E8AB5B4079DA}">
      <dgm:prSet/>
      <dgm:spPr/>
      <dgm:t>
        <a:bodyPr/>
        <a:lstStyle/>
        <a:p>
          <a:endParaRPr lang="ru-RU"/>
        </a:p>
      </dgm:t>
    </dgm:pt>
    <dgm:pt modelId="{C9F6D402-734F-44AA-8869-FF2E75B5C067}" type="sibTrans" cxnId="{8982FC9D-458C-469C-90E3-E8AB5B4079DA}">
      <dgm:prSet/>
      <dgm:spPr/>
      <dgm:t>
        <a:bodyPr/>
        <a:lstStyle/>
        <a:p>
          <a:endParaRPr lang="ru-RU"/>
        </a:p>
      </dgm:t>
    </dgm:pt>
    <dgm:pt modelId="{BFECE48E-6D74-4B8A-A2E7-129CF6E70BBF}">
      <dgm:prSet phldrT="[Текст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Управление рисками и изменениями.</a:t>
          </a:r>
          <a:endParaRPr lang="ru-RU" dirty="0"/>
        </a:p>
      </dgm:t>
    </dgm:pt>
    <dgm:pt modelId="{21CE2CC9-0261-4800-9CC0-B565382195A8}" type="parTrans" cxnId="{15281A39-35FE-4C47-8E08-977B2172F21F}">
      <dgm:prSet/>
      <dgm:spPr/>
      <dgm:t>
        <a:bodyPr/>
        <a:lstStyle/>
        <a:p>
          <a:endParaRPr lang="ru-RU"/>
        </a:p>
      </dgm:t>
    </dgm:pt>
    <dgm:pt modelId="{96D84410-5638-4AF7-9377-F1C6BB10ABBF}" type="sibTrans" cxnId="{15281A39-35FE-4C47-8E08-977B2172F21F}">
      <dgm:prSet/>
      <dgm:spPr/>
      <dgm:t>
        <a:bodyPr/>
        <a:lstStyle/>
        <a:p>
          <a:endParaRPr lang="ru-RU"/>
        </a:p>
      </dgm:t>
    </dgm:pt>
    <dgm:pt modelId="{AD801341-BB31-4581-96AB-173DAE2815EA}">
      <dgm:prSet phldrT="[Текст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Мониторинг выполнения проекта.</a:t>
          </a:r>
          <a:endParaRPr lang="ru-RU" dirty="0"/>
        </a:p>
      </dgm:t>
    </dgm:pt>
    <dgm:pt modelId="{231BF2C9-6BB6-4EC5-9611-959EF1B2B8FB}" type="parTrans" cxnId="{5AC4DF6D-2B9C-4A4C-826C-7C11D674A3C0}">
      <dgm:prSet/>
      <dgm:spPr/>
      <dgm:t>
        <a:bodyPr/>
        <a:lstStyle/>
        <a:p>
          <a:endParaRPr lang="ru-RU"/>
        </a:p>
      </dgm:t>
    </dgm:pt>
    <dgm:pt modelId="{1FDF942C-4348-4B0D-A1C6-35E0A3E0D420}" type="sibTrans" cxnId="{5AC4DF6D-2B9C-4A4C-826C-7C11D674A3C0}">
      <dgm:prSet/>
      <dgm:spPr/>
      <dgm:t>
        <a:bodyPr/>
        <a:lstStyle/>
        <a:p>
          <a:endParaRPr lang="ru-RU"/>
        </a:p>
      </dgm:t>
    </dgm:pt>
    <dgm:pt modelId="{9E309B3A-21D9-4397-8D92-B4A8057715F6}">
      <dgm:prSet phldrT="[Текст]"/>
      <dgm:spPr/>
      <dgm:t>
        <a:bodyPr/>
        <a:lstStyle/>
        <a:p>
          <a:r>
            <a:rPr lang="en-US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Внесение корректировок в план проекта при необходимости.</a:t>
          </a:r>
          <a:endParaRPr lang="ru-RU" dirty="0"/>
        </a:p>
      </dgm:t>
    </dgm:pt>
    <dgm:pt modelId="{B94B9FEC-7720-4440-9993-9DE8E6B6F83E}" type="parTrans" cxnId="{15BDAF9E-220F-4229-B620-0F22AFC44A0B}">
      <dgm:prSet/>
      <dgm:spPr/>
      <dgm:t>
        <a:bodyPr/>
        <a:lstStyle/>
        <a:p>
          <a:endParaRPr lang="ru-RU"/>
        </a:p>
      </dgm:t>
    </dgm:pt>
    <dgm:pt modelId="{38BD8E78-7D63-49BC-984F-666F8C849684}" type="sibTrans" cxnId="{15BDAF9E-220F-4229-B620-0F22AFC44A0B}">
      <dgm:prSet/>
      <dgm:spPr/>
      <dgm:t>
        <a:bodyPr/>
        <a:lstStyle/>
        <a:p>
          <a:endParaRPr lang="ru-RU"/>
        </a:p>
      </dgm:t>
    </dgm:pt>
    <dgm:pt modelId="{63737D6B-2C75-4965-906A-BC69D97C8773}" type="pres">
      <dgm:prSet presAssocID="{4DD5771C-0E6A-4DA4-A63C-88731223CB9E}" presName="diagram" presStyleCnt="0">
        <dgm:presLayoutVars>
          <dgm:dir/>
          <dgm:resizeHandles val="exact"/>
        </dgm:presLayoutVars>
      </dgm:prSet>
      <dgm:spPr/>
    </dgm:pt>
    <dgm:pt modelId="{BEDC06D9-DFF8-429F-AB41-77733265D20F}" type="pres">
      <dgm:prSet presAssocID="{D5280F2E-D88E-47EC-9F04-052016F2CF9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BF0DA-2E4A-4F20-BEF8-977613CE050E}" type="pres">
      <dgm:prSet presAssocID="{2D9B5295-A245-4C0F-8E09-058BF36B223E}" presName="sibTrans" presStyleCnt="0"/>
      <dgm:spPr/>
    </dgm:pt>
    <dgm:pt modelId="{A4701912-0500-4B96-9D76-4D039FF7CB76}" type="pres">
      <dgm:prSet presAssocID="{5DBE87F1-3576-4FEE-B06E-497ABCF40E4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31E63-65EE-41AB-9F67-E34CBFFC1E24}" type="pres">
      <dgm:prSet presAssocID="{C9F6D402-734F-44AA-8869-FF2E75B5C067}" presName="sibTrans" presStyleCnt="0"/>
      <dgm:spPr/>
    </dgm:pt>
    <dgm:pt modelId="{1DFE079E-09D3-4E47-8F44-42116C7F1327}" type="pres">
      <dgm:prSet presAssocID="{BFECE48E-6D74-4B8A-A2E7-129CF6E70BB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8AAC8-3898-4ED8-B89F-83596DC6A51B}" type="pres">
      <dgm:prSet presAssocID="{96D84410-5638-4AF7-9377-F1C6BB10ABBF}" presName="sibTrans" presStyleCnt="0"/>
      <dgm:spPr/>
    </dgm:pt>
    <dgm:pt modelId="{8A9C279D-6AFA-4B1B-A783-2A011C6BC166}" type="pres">
      <dgm:prSet presAssocID="{AD801341-BB31-4581-96AB-173DAE2815E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8DDA3-D81E-43AD-8726-AA0E239A1A72}" type="pres">
      <dgm:prSet presAssocID="{1FDF942C-4348-4B0D-A1C6-35E0A3E0D420}" presName="sibTrans" presStyleCnt="0"/>
      <dgm:spPr/>
    </dgm:pt>
    <dgm:pt modelId="{44C89205-37B4-4EA2-84CE-08832AA96579}" type="pres">
      <dgm:prSet presAssocID="{9E309B3A-21D9-4397-8D92-B4A8057715F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187E7A-F286-4B4E-B877-4D1BDC355D7B}" type="presOf" srcId="{D5280F2E-D88E-47EC-9F04-052016F2CF96}" destId="{BEDC06D9-DFF8-429F-AB41-77733265D20F}" srcOrd="0" destOrd="0" presId="urn:microsoft.com/office/officeart/2005/8/layout/default"/>
    <dgm:cxn modelId="{5BF9BA40-DBB4-4BBA-BE3C-5EACFB0D92AA}" type="presOf" srcId="{4DD5771C-0E6A-4DA4-A63C-88731223CB9E}" destId="{63737D6B-2C75-4965-906A-BC69D97C8773}" srcOrd="0" destOrd="0" presId="urn:microsoft.com/office/officeart/2005/8/layout/default"/>
    <dgm:cxn modelId="{814D445E-A6EB-4DAE-A24B-616FC5CC7FF2}" srcId="{4DD5771C-0E6A-4DA4-A63C-88731223CB9E}" destId="{D5280F2E-D88E-47EC-9F04-052016F2CF96}" srcOrd="0" destOrd="0" parTransId="{B9E58A2D-6494-4644-BD7D-6A2A50014543}" sibTransId="{2D9B5295-A245-4C0F-8E09-058BF36B223E}"/>
    <dgm:cxn modelId="{15BDAF9E-220F-4229-B620-0F22AFC44A0B}" srcId="{4DD5771C-0E6A-4DA4-A63C-88731223CB9E}" destId="{9E309B3A-21D9-4397-8D92-B4A8057715F6}" srcOrd="4" destOrd="0" parTransId="{B94B9FEC-7720-4440-9993-9DE8E6B6F83E}" sibTransId="{38BD8E78-7D63-49BC-984F-666F8C849684}"/>
    <dgm:cxn modelId="{6DB8110D-EB98-45D6-B1C0-20698A1FD824}" type="presOf" srcId="{AD801341-BB31-4581-96AB-173DAE2815EA}" destId="{8A9C279D-6AFA-4B1B-A783-2A011C6BC166}" srcOrd="0" destOrd="0" presId="urn:microsoft.com/office/officeart/2005/8/layout/default"/>
    <dgm:cxn modelId="{8982FC9D-458C-469C-90E3-E8AB5B4079DA}" srcId="{4DD5771C-0E6A-4DA4-A63C-88731223CB9E}" destId="{5DBE87F1-3576-4FEE-B06E-497ABCF40E4D}" srcOrd="1" destOrd="0" parTransId="{8CB4713E-B2A2-4923-BEA0-6F8DC4D913D3}" sibTransId="{C9F6D402-734F-44AA-8869-FF2E75B5C067}"/>
    <dgm:cxn modelId="{A3A71AF3-BA57-4109-BB18-4C2A188E4709}" type="presOf" srcId="{BFECE48E-6D74-4B8A-A2E7-129CF6E70BBF}" destId="{1DFE079E-09D3-4E47-8F44-42116C7F1327}" srcOrd="0" destOrd="0" presId="urn:microsoft.com/office/officeart/2005/8/layout/default"/>
    <dgm:cxn modelId="{5AC4DF6D-2B9C-4A4C-826C-7C11D674A3C0}" srcId="{4DD5771C-0E6A-4DA4-A63C-88731223CB9E}" destId="{AD801341-BB31-4581-96AB-173DAE2815EA}" srcOrd="3" destOrd="0" parTransId="{231BF2C9-6BB6-4EC5-9611-959EF1B2B8FB}" sibTransId="{1FDF942C-4348-4B0D-A1C6-35E0A3E0D420}"/>
    <dgm:cxn modelId="{65D0FB83-3B67-48E3-B9A5-F62A3CEC2F69}" type="presOf" srcId="{9E309B3A-21D9-4397-8D92-B4A8057715F6}" destId="{44C89205-37B4-4EA2-84CE-08832AA96579}" srcOrd="0" destOrd="0" presId="urn:microsoft.com/office/officeart/2005/8/layout/default"/>
    <dgm:cxn modelId="{15281A39-35FE-4C47-8E08-977B2172F21F}" srcId="{4DD5771C-0E6A-4DA4-A63C-88731223CB9E}" destId="{BFECE48E-6D74-4B8A-A2E7-129CF6E70BBF}" srcOrd="2" destOrd="0" parTransId="{21CE2CC9-0261-4800-9CC0-B565382195A8}" sibTransId="{96D84410-5638-4AF7-9377-F1C6BB10ABBF}"/>
    <dgm:cxn modelId="{2301E3A9-6F00-4CEF-BC92-D70C08428E63}" type="presOf" srcId="{5DBE87F1-3576-4FEE-B06E-497ABCF40E4D}" destId="{A4701912-0500-4B96-9D76-4D039FF7CB76}" srcOrd="0" destOrd="0" presId="urn:microsoft.com/office/officeart/2005/8/layout/default"/>
    <dgm:cxn modelId="{124C2154-251C-44E6-9AFA-F9327187B939}" type="presParOf" srcId="{63737D6B-2C75-4965-906A-BC69D97C8773}" destId="{BEDC06D9-DFF8-429F-AB41-77733265D20F}" srcOrd="0" destOrd="0" presId="urn:microsoft.com/office/officeart/2005/8/layout/default"/>
    <dgm:cxn modelId="{3A6BB162-01EC-4CA6-A33F-0C6D4B4B7E7B}" type="presParOf" srcId="{63737D6B-2C75-4965-906A-BC69D97C8773}" destId="{556BF0DA-2E4A-4F20-BEF8-977613CE050E}" srcOrd="1" destOrd="0" presId="urn:microsoft.com/office/officeart/2005/8/layout/default"/>
    <dgm:cxn modelId="{B135E777-0E4D-401E-B9A6-BEA15F5EC669}" type="presParOf" srcId="{63737D6B-2C75-4965-906A-BC69D97C8773}" destId="{A4701912-0500-4B96-9D76-4D039FF7CB76}" srcOrd="2" destOrd="0" presId="urn:microsoft.com/office/officeart/2005/8/layout/default"/>
    <dgm:cxn modelId="{58255C19-3A00-4DB0-A82F-5A1A623FDA86}" type="presParOf" srcId="{63737D6B-2C75-4965-906A-BC69D97C8773}" destId="{9D931E63-65EE-41AB-9F67-E34CBFFC1E24}" srcOrd="3" destOrd="0" presId="urn:microsoft.com/office/officeart/2005/8/layout/default"/>
    <dgm:cxn modelId="{8F38FE96-0D1A-48EB-A79F-263884A18F42}" type="presParOf" srcId="{63737D6B-2C75-4965-906A-BC69D97C8773}" destId="{1DFE079E-09D3-4E47-8F44-42116C7F1327}" srcOrd="4" destOrd="0" presId="urn:microsoft.com/office/officeart/2005/8/layout/default"/>
    <dgm:cxn modelId="{DDD855A7-CC8E-4495-890E-648D90FDC250}" type="presParOf" srcId="{63737D6B-2C75-4965-906A-BC69D97C8773}" destId="{9C98AAC8-3898-4ED8-B89F-83596DC6A51B}" srcOrd="5" destOrd="0" presId="urn:microsoft.com/office/officeart/2005/8/layout/default"/>
    <dgm:cxn modelId="{889EA8B4-8CA5-4757-97E2-4BA128D56BB4}" type="presParOf" srcId="{63737D6B-2C75-4965-906A-BC69D97C8773}" destId="{8A9C279D-6AFA-4B1B-A783-2A011C6BC166}" srcOrd="6" destOrd="0" presId="urn:microsoft.com/office/officeart/2005/8/layout/default"/>
    <dgm:cxn modelId="{A3BD2B0B-7ECF-4D29-B9F5-D28BF0D31B2D}" type="presParOf" srcId="{63737D6B-2C75-4965-906A-BC69D97C8773}" destId="{9998DDA3-D81E-43AD-8726-AA0E239A1A72}" srcOrd="7" destOrd="0" presId="urn:microsoft.com/office/officeart/2005/8/layout/default"/>
    <dgm:cxn modelId="{8A9C0FE4-157F-43ED-9F56-5C41554C9412}" type="presParOf" srcId="{63737D6B-2C75-4965-906A-BC69D97C8773}" destId="{44C89205-37B4-4EA2-84CE-08832AA9657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382C2-2CC9-4B3E-AB6D-707210A5A97A}">
      <dsp:nvSpPr>
        <dsp:cNvPr id="0" name=""/>
        <dsp:cNvSpPr/>
      </dsp:nvSpPr>
      <dsp:spPr>
        <a:xfrm>
          <a:off x="0" y="1007076"/>
          <a:ext cx="76835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D2EAB1-1214-4750-B014-48A55D8ED21A}">
      <dsp:nvSpPr>
        <dsp:cNvPr id="0" name=""/>
        <dsp:cNvSpPr/>
      </dsp:nvSpPr>
      <dsp:spPr>
        <a:xfrm>
          <a:off x="384175" y="770916"/>
          <a:ext cx="537845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93" tIns="0" rIns="20329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Анализ</a:t>
          </a:r>
          <a:r>
            <a:rPr lang="en-US" sz="16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потребностей</a:t>
          </a:r>
          <a:r>
            <a:rPr lang="en-US" sz="16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и </a:t>
          </a:r>
          <a:r>
            <a:rPr lang="en-US" sz="16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определение</a:t>
          </a:r>
          <a:r>
            <a:rPr lang="en-US" sz="16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целей</a:t>
          </a:r>
          <a:r>
            <a:rPr lang="en-US" sz="16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проекта</a:t>
          </a:r>
          <a:r>
            <a:rPr lang="en-US" sz="16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.</a:t>
          </a:r>
          <a:endParaRPr lang="ru-RU" sz="1600" kern="1200" dirty="0"/>
        </a:p>
      </dsp:txBody>
      <dsp:txXfrm>
        <a:off x="407232" y="793973"/>
        <a:ext cx="5332336" cy="426206"/>
      </dsp:txXfrm>
    </dsp:sp>
    <dsp:sp modelId="{1FD7DF43-1B43-49F0-9836-928ECC26657F}">
      <dsp:nvSpPr>
        <dsp:cNvPr id="0" name=""/>
        <dsp:cNvSpPr/>
      </dsp:nvSpPr>
      <dsp:spPr>
        <a:xfrm>
          <a:off x="0" y="1732836"/>
          <a:ext cx="76835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870995-F9EB-4EAC-837A-C746EDB35F66}">
      <dsp:nvSpPr>
        <dsp:cNvPr id="0" name=""/>
        <dsp:cNvSpPr/>
      </dsp:nvSpPr>
      <dsp:spPr>
        <a:xfrm>
          <a:off x="384175" y="1496676"/>
          <a:ext cx="537845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93" tIns="0" rIns="20329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Формулирование технического задания и требований.</a:t>
          </a:r>
          <a:endParaRPr lang="ru-RU" sz="1600" kern="1200" dirty="0"/>
        </a:p>
      </dsp:txBody>
      <dsp:txXfrm>
        <a:off x="407232" y="1519733"/>
        <a:ext cx="5332336" cy="426206"/>
      </dsp:txXfrm>
    </dsp:sp>
    <dsp:sp modelId="{E7FA0A95-0658-4127-A6AC-430789D514A9}">
      <dsp:nvSpPr>
        <dsp:cNvPr id="0" name=""/>
        <dsp:cNvSpPr/>
      </dsp:nvSpPr>
      <dsp:spPr>
        <a:xfrm>
          <a:off x="0" y="2458596"/>
          <a:ext cx="76835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1240CC-B07B-4D0E-894E-6A40351C65C7}">
      <dsp:nvSpPr>
        <dsp:cNvPr id="0" name=""/>
        <dsp:cNvSpPr/>
      </dsp:nvSpPr>
      <dsp:spPr>
        <a:xfrm>
          <a:off x="384175" y="2222436"/>
          <a:ext cx="537845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93" tIns="0" rIns="20329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Разработка концепции проекта и вариантов решения.</a:t>
          </a:r>
          <a:endParaRPr lang="ru-RU" sz="1600" kern="1200" dirty="0"/>
        </a:p>
      </dsp:txBody>
      <dsp:txXfrm>
        <a:off x="407232" y="2245493"/>
        <a:ext cx="5332336" cy="426206"/>
      </dsp:txXfrm>
    </dsp:sp>
    <dsp:sp modelId="{108CBCDD-C7F6-4ED8-851A-1785AAF4A1ED}">
      <dsp:nvSpPr>
        <dsp:cNvPr id="0" name=""/>
        <dsp:cNvSpPr/>
      </dsp:nvSpPr>
      <dsp:spPr>
        <a:xfrm>
          <a:off x="0" y="3184356"/>
          <a:ext cx="76835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2C8F88-A4EF-49C6-8E6F-445184E1B163}">
      <dsp:nvSpPr>
        <dsp:cNvPr id="0" name=""/>
        <dsp:cNvSpPr/>
      </dsp:nvSpPr>
      <dsp:spPr>
        <a:xfrm>
          <a:off x="384175" y="2948196"/>
          <a:ext cx="537845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93" tIns="0" rIns="20329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Оценка технических и экономических показателей.</a:t>
          </a:r>
          <a:endParaRPr lang="ru-RU" sz="1600" kern="1200" dirty="0"/>
        </a:p>
      </dsp:txBody>
      <dsp:txXfrm>
        <a:off x="407232" y="2971253"/>
        <a:ext cx="5332336" cy="426206"/>
      </dsp:txXfrm>
    </dsp:sp>
    <dsp:sp modelId="{1EAFB35E-D150-46BD-A951-2DAF55CD216A}">
      <dsp:nvSpPr>
        <dsp:cNvPr id="0" name=""/>
        <dsp:cNvSpPr/>
      </dsp:nvSpPr>
      <dsp:spPr>
        <a:xfrm>
          <a:off x="0" y="3910116"/>
          <a:ext cx="76835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0DA704-C773-43FF-AF83-E1DC805B34E2}">
      <dsp:nvSpPr>
        <dsp:cNvPr id="0" name=""/>
        <dsp:cNvSpPr/>
      </dsp:nvSpPr>
      <dsp:spPr>
        <a:xfrm>
          <a:off x="384175" y="3673956"/>
          <a:ext cx="537845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93" tIns="0" rIns="20329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Выбор оптимального варианта проекта.</a:t>
          </a:r>
          <a:endParaRPr lang="ru-RU" sz="1600" kern="1200" dirty="0"/>
        </a:p>
      </dsp:txBody>
      <dsp:txXfrm>
        <a:off x="407232" y="3697013"/>
        <a:ext cx="5332336" cy="4262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8D0B2-B879-43E0-8316-D7D1AF81B1DD}">
      <dsp:nvSpPr>
        <dsp:cNvPr id="0" name=""/>
        <dsp:cNvSpPr/>
      </dsp:nvSpPr>
      <dsp:spPr>
        <a:xfrm>
          <a:off x="4521967" y="3854251"/>
          <a:ext cx="600853" cy="572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0426" y="0"/>
              </a:lnTo>
              <a:lnTo>
                <a:pt x="300426" y="572459"/>
              </a:lnTo>
              <a:lnTo>
                <a:pt x="600853" y="57245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01646" y="4119733"/>
        <a:ext cx="41494" cy="41494"/>
      </dsp:txXfrm>
    </dsp:sp>
    <dsp:sp modelId="{7DFDBEF2-AD03-4B91-B874-675113619B6D}">
      <dsp:nvSpPr>
        <dsp:cNvPr id="0" name=""/>
        <dsp:cNvSpPr/>
      </dsp:nvSpPr>
      <dsp:spPr>
        <a:xfrm>
          <a:off x="4521967" y="3281792"/>
          <a:ext cx="600853" cy="572459"/>
        </a:xfrm>
        <a:custGeom>
          <a:avLst/>
          <a:gdLst/>
          <a:ahLst/>
          <a:cxnLst/>
          <a:rect l="0" t="0" r="0" b="0"/>
          <a:pathLst>
            <a:path>
              <a:moveTo>
                <a:pt x="0" y="572459"/>
              </a:moveTo>
              <a:lnTo>
                <a:pt x="300426" y="572459"/>
              </a:lnTo>
              <a:lnTo>
                <a:pt x="300426" y="0"/>
              </a:lnTo>
              <a:lnTo>
                <a:pt x="600853" y="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01646" y="3547274"/>
        <a:ext cx="41494" cy="41494"/>
      </dsp:txXfrm>
    </dsp:sp>
    <dsp:sp modelId="{9B2A1AE0-C890-458F-A613-8896012AD4E5}">
      <dsp:nvSpPr>
        <dsp:cNvPr id="0" name=""/>
        <dsp:cNvSpPr/>
      </dsp:nvSpPr>
      <dsp:spPr>
        <a:xfrm>
          <a:off x="916848" y="2709333"/>
          <a:ext cx="600853" cy="1144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0426" y="0"/>
              </a:lnTo>
              <a:lnTo>
                <a:pt x="300426" y="1144918"/>
              </a:lnTo>
              <a:lnTo>
                <a:pt x="600853" y="11449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84950" y="3249467"/>
        <a:ext cx="64650" cy="64650"/>
      </dsp:txXfrm>
    </dsp:sp>
    <dsp:sp modelId="{CB5774A4-DD47-46E8-B608-BA84ACB99CFF}">
      <dsp:nvSpPr>
        <dsp:cNvPr id="0" name=""/>
        <dsp:cNvSpPr/>
      </dsp:nvSpPr>
      <dsp:spPr>
        <a:xfrm>
          <a:off x="916848" y="2663613"/>
          <a:ext cx="6008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0853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02253" y="2694312"/>
        <a:ext cx="30042" cy="30042"/>
      </dsp:txXfrm>
    </dsp:sp>
    <dsp:sp modelId="{139D0D9D-2F92-4A05-8D78-1D6EE2022238}">
      <dsp:nvSpPr>
        <dsp:cNvPr id="0" name=""/>
        <dsp:cNvSpPr/>
      </dsp:nvSpPr>
      <dsp:spPr>
        <a:xfrm>
          <a:off x="916848" y="1564415"/>
          <a:ext cx="600853" cy="1144918"/>
        </a:xfrm>
        <a:custGeom>
          <a:avLst/>
          <a:gdLst/>
          <a:ahLst/>
          <a:cxnLst/>
          <a:rect l="0" t="0" r="0" b="0"/>
          <a:pathLst>
            <a:path>
              <a:moveTo>
                <a:pt x="0" y="1144918"/>
              </a:moveTo>
              <a:lnTo>
                <a:pt x="300426" y="1144918"/>
              </a:lnTo>
              <a:lnTo>
                <a:pt x="300426" y="0"/>
              </a:lnTo>
              <a:lnTo>
                <a:pt x="60085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84950" y="2104549"/>
        <a:ext cx="64650" cy="64650"/>
      </dsp:txXfrm>
    </dsp:sp>
    <dsp:sp modelId="{499E66F1-9DC8-4BFC-B44C-80EB25734E6B}">
      <dsp:nvSpPr>
        <dsp:cNvPr id="0" name=""/>
        <dsp:cNvSpPr/>
      </dsp:nvSpPr>
      <dsp:spPr>
        <a:xfrm rot="16200000">
          <a:off x="-1951473" y="2251366"/>
          <a:ext cx="4820708" cy="9159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latin typeface="Times New Roman" panose="02020603050405020304" pitchFamily="18" charset="0"/>
              <a:ea typeface="Century Gothic" pitchFamily="34" charset="-122"/>
              <a:cs typeface="Times New Roman" panose="02020603050405020304" pitchFamily="18" charset="0"/>
            </a:rPr>
            <a:t>Завершение проекта</a:t>
          </a:r>
          <a:endParaRPr lang="ru-RU" sz="3200" kern="1200" dirty="0"/>
        </a:p>
      </dsp:txBody>
      <dsp:txXfrm>
        <a:off x="-1951473" y="2251366"/>
        <a:ext cx="4820708" cy="915934"/>
      </dsp:txXfrm>
    </dsp:sp>
    <dsp:sp modelId="{A4A5C1A8-926F-44E6-9A94-686CEF538F3E}">
      <dsp:nvSpPr>
        <dsp:cNvPr id="0" name=""/>
        <dsp:cNvSpPr/>
      </dsp:nvSpPr>
      <dsp:spPr>
        <a:xfrm>
          <a:off x="1517701" y="1106447"/>
          <a:ext cx="3004265" cy="9159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Подведение итогов реализации проекта.</a:t>
          </a:r>
          <a:endParaRPr lang="ru-RU" sz="2200" kern="1200" dirty="0"/>
        </a:p>
      </dsp:txBody>
      <dsp:txXfrm>
        <a:off x="1517701" y="1106447"/>
        <a:ext cx="3004265" cy="915934"/>
      </dsp:txXfrm>
    </dsp:sp>
    <dsp:sp modelId="{9633AAD2-6F21-468B-A160-F16FDE447CDC}">
      <dsp:nvSpPr>
        <dsp:cNvPr id="0" name=""/>
        <dsp:cNvSpPr/>
      </dsp:nvSpPr>
      <dsp:spPr>
        <a:xfrm>
          <a:off x="1517701" y="2251366"/>
          <a:ext cx="3004265" cy="9159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Оценка эффективности проекта.</a:t>
          </a:r>
          <a:endParaRPr lang="ru-RU" sz="2200" kern="1200" dirty="0"/>
        </a:p>
      </dsp:txBody>
      <dsp:txXfrm>
        <a:off x="1517701" y="2251366"/>
        <a:ext cx="3004265" cy="915934"/>
      </dsp:txXfrm>
    </dsp:sp>
    <dsp:sp modelId="{17DB6F86-0017-4BBE-AF96-607144099D08}">
      <dsp:nvSpPr>
        <dsp:cNvPr id="0" name=""/>
        <dsp:cNvSpPr/>
      </dsp:nvSpPr>
      <dsp:spPr>
        <a:xfrm>
          <a:off x="1517701" y="3396284"/>
          <a:ext cx="3004265" cy="9159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Подготовка отчетной документации.</a:t>
          </a:r>
          <a:endParaRPr lang="ru-RU" sz="2200" kern="1200" dirty="0"/>
        </a:p>
      </dsp:txBody>
      <dsp:txXfrm>
        <a:off x="1517701" y="3396284"/>
        <a:ext cx="3004265" cy="915934"/>
      </dsp:txXfrm>
    </dsp:sp>
    <dsp:sp modelId="{13BFA973-CF20-4456-AC1F-3C7D2C49AFD3}">
      <dsp:nvSpPr>
        <dsp:cNvPr id="0" name=""/>
        <dsp:cNvSpPr/>
      </dsp:nvSpPr>
      <dsp:spPr>
        <a:xfrm>
          <a:off x="5122820" y="2823825"/>
          <a:ext cx="3004265" cy="9159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Анализ полученных результатов.</a:t>
          </a:r>
          <a:endParaRPr lang="ru-RU" sz="2200" kern="1200" dirty="0"/>
        </a:p>
      </dsp:txBody>
      <dsp:txXfrm>
        <a:off x="5122820" y="2823825"/>
        <a:ext cx="3004265" cy="915934"/>
      </dsp:txXfrm>
    </dsp:sp>
    <dsp:sp modelId="{9641EBE8-002C-40EE-B79D-0D9FF50F01FB}">
      <dsp:nvSpPr>
        <dsp:cNvPr id="0" name=""/>
        <dsp:cNvSpPr/>
      </dsp:nvSpPr>
      <dsp:spPr>
        <a:xfrm>
          <a:off x="5122820" y="3968743"/>
          <a:ext cx="3004265" cy="9159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Формулирование</a:t>
          </a:r>
          <a:r>
            <a:rPr lang="en-US" sz="22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рекомендаций</a:t>
          </a:r>
          <a:r>
            <a:rPr lang="en-US" sz="22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для</a:t>
          </a:r>
          <a:r>
            <a:rPr lang="en-US" sz="22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будущих</a:t>
          </a:r>
          <a:r>
            <a:rPr lang="en-US" sz="22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проектов</a:t>
          </a:r>
          <a:r>
            <a:rPr lang="en-US" sz="22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.</a:t>
          </a:r>
          <a:endParaRPr lang="ru-RU" sz="2200" kern="1200" dirty="0"/>
        </a:p>
      </dsp:txBody>
      <dsp:txXfrm>
        <a:off x="5122820" y="3968743"/>
        <a:ext cx="3004265" cy="915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CE7E9-DB47-4679-BDCE-22F7DE4B2670}">
      <dsp:nvSpPr>
        <dsp:cNvPr id="0" name=""/>
        <dsp:cNvSpPr/>
      </dsp:nvSpPr>
      <dsp:spPr>
        <a:xfrm>
          <a:off x="0" y="0"/>
          <a:ext cx="1597421" cy="4568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Определение</a:t>
          </a:r>
          <a:r>
            <a:rPr lang="en-US" sz="13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3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затрат</a:t>
          </a:r>
          <a:r>
            <a:rPr lang="en-US" sz="13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3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на</a:t>
          </a:r>
          <a:r>
            <a:rPr lang="en-US" sz="13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3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разработку</a:t>
          </a:r>
          <a:r>
            <a:rPr lang="en-US" sz="13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, </a:t>
          </a:r>
          <a:r>
            <a:rPr lang="en-US" sz="13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внедрение</a:t>
          </a:r>
          <a:r>
            <a:rPr lang="en-US" sz="13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и </a:t>
          </a:r>
          <a:r>
            <a:rPr lang="en-US" sz="13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эксплуатацию</a:t>
          </a:r>
          <a:r>
            <a:rPr lang="en-US" sz="13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3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системы</a:t>
          </a:r>
          <a:r>
            <a:rPr lang="en-US" sz="13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.</a:t>
          </a:r>
          <a:endParaRPr lang="ru-RU" sz="1300" kern="1200" dirty="0"/>
        </a:p>
      </dsp:txBody>
      <dsp:txXfrm>
        <a:off x="0" y="1827444"/>
        <a:ext cx="1597421" cy="1827444"/>
      </dsp:txXfrm>
    </dsp:sp>
    <dsp:sp modelId="{BEA10DEA-A64E-401B-AFE6-4258355E9905}">
      <dsp:nvSpPr>
        <dsp:cNvPr id="0" name=""/>
        <dsp:cNvSpPr/>
      </dsp:nvSpPr>
      <dsp:spPr>
        <a:xfrm>
          <a:off x="47922" y="274116"/>
          <a:ext cx="1501576" cy="152134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E82FD-E05D-4309-98FF-D6BCBD5DE786}">
      <dsp:nvSpPr>
        <dsp:cNvPr id="0" name=""/>
        <dsp:cNvSpPr/>
      </dsp:nvSpPr>
      <dsp:spPr>
        <a:xfrm>
          <a:off x="1645344" y="0"/>
          <a:ext cx="1597421" cy="4568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Оценка эффективности проекта и окупаемости инвестиций.</a:t>
          </a:r>
          <a:endParaRPr lang="ru-RU" sz="1300" kern="1200" dirty="0"/>
        </a:p>
      </dsp:txBody>
      <dsp:txXfrm>
        <a:off x="1645344" y="1827444"/>
        <a:ext cx="1597421" cy="1827444"/>
      </dsp:txXfrm>
    </dsp:sp>
    <dsp:sp modelId="{FBDF4A53-DF58-4612-8AFB-0EC61E09AF55}">
      <dsp:nvSpPr>
        <dsp:cNvPr id="0" name=""/>
        <dsp:cNvSpPr/>
      </dsp:nvSpPr>
      <dsp:spPr>
        <a:xfrm>
          <a:off x="1693267" y="274116"/>
          <a:ext cx="1501576" cy="152134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F3FD2-A60F-4B1B-8826-4431CB3AFCB9}">
      <dsp:nvSpPr>
        <dsp:cNvPr id="0" name=""/>
        <dsp:cNvSpPr/>
      </dsp:nvSpPr>
      <dsp:spPr>
        <a:xfrm>
          <a:off x="3290689" y="0"/>
          <a:ext cx="1597421" cy="4568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3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Анализ</a:t>
          </a:r>
          <a:r>
            <a:rPr lang="en-US" sz="13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3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рисков</a:t>
          </a:r>
          <a:r>
            <a:rPr lang="en-US" sz="13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и </a:t>
          </a:r>
          <a:r>
            <a:rPr lang="en-US" sz="13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неопределенностей</a:t>
          </a:r>
          <a:r>
            <a:rPr lang="en-US" sz="13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.</a:t>
          </a:r>
          <a:endParaRPr lang="ru-RU" sz="1300" kern="1200" dirty="0"/>
        </a:p>
      </dsp:txBody>
      <dsp:txXfrm>
        <a:off x="3290689" y="1827444"/>
        <a:ext cx="1597421" cy="1827444"/>
      </dsp:txXfrm>
    </dsp:sp>
    <dsp:sp modelId="{0EA2504E-1D5A-4983-97F2-11EF7D1403F9}">
      <dsp:nvSpPr>
        <dsp:cNvPr id="0" name=""/>
        <dsp:cNvSpPr/>
      </dsp:nvSpPr>
      <dsp:spPr>
        <a:xfrm>
          <a:off x="3338611" y="274116"/>
          <a:ext cx="1501576" cy="152134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87428-0176-4F8B-9D21-54DE1AA4F8DC}">
      <dsp:nvSpPr>
        <dsp:cNvPr id="0" name=""/>
        <dsp:cNvSpPr/>
      </dsp:nvSpPr>
      <dsp:spPr>
        <a:xfrm>
          <a:off x="4936033" y="0"/>
          <a:ext cx="1597421" cy="4568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Сравнительный</a:t>
          </a:r>
          <a:r>
            <a:rPr lang="en-US" sz="13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3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анализ</a:t>
          </a:r>
          <a:r>
            <a:rPr lang="en-US" sz="13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3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различных</a:t>
          </a:r>
          <a:r>
            <a:rPr lang="en-US" sz="13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3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вариантов</a:t>
          </a:r>
          <a:r>
            <a:rPr lang="en-US" sz="13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3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реализации</a:t>
          </a:r>
          <a:r>
            <a:rPr lang="en-US" sz="13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3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проекта</a:t>
          </a:r>
          <a:r>
            <a:rPr lang="en-US" sz="13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.</a:t>
          </a:r>
          <a:endParaRPr lang="ru-RU" sz="1300" kern="1200" dirty="0"/>
        </a:p>
      </dsp:txBody>
      <dsp:txXfrm>
        <a:off x="4936033" y="1827444"/>
        <a:ext cx="1597421" cy="1827444"/>
      </dsp:txXfrm>
    </dsp:sp>
    <dsp:sp modelId="{82A3B1C3-8F8E-4D42-9F8A-1088ABC6EDAB}">
      <dsp:nvSpPr>
        <dsp:cNvPr id="0" name=""/>
        <dsp:cNvSpPr/>
      </dsp:nvSpPr>
      <dsp:spPr>
        <a:xfrm>
          <a:off x="4983956" y="274116"/>
          <a:ext cx="1501576" cy="152134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19143-01BA-41FC-B8DE-618D7CF6DCE7}">
      <dsp:nvSpPr>
        <dsp:cNvPr id="0" name=""/>
        <dsp:cNvSpPr/>
      </dsp:nvSpPr>
      <dsp:spPr>
        <a:xfrm>
          <a:off x="6581378" y="0"/>
          <a:ext cx="1597421" cy="4568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Разработка</a:t>
          </a:r>
          <a:r>
            <a:rPr lang="en-US" sz="13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3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финансовой</a:t>
          </a:r>
          <a:r>
            <a:rPr lang="en-US" sz="13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3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модели</a:t>
          </a:r>
          <a:r>
            <a:rPr lang="en-US" sz="13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3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проекта</a:t>
          </a:r>
          <a:r>
            <a:rPr lang="en-US" sz="13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.</a:t>
          </a:r>
          <a:endParaRPr lang="ru-RU" sz="1300" kern="1200" dirty="0"/>
        </a:p>
      </dsp:txBody>
      <dsp:txXfrm>
        <a:off x="6581378" y="1827444"/>
        <a:ext cx="1597421" cy="1827444"/>
      </dsp:txXfrm>
    </dsp:sp>
    <dsp:sp modelId="{E7FC343B-871A-47A6-87C2-A1B887D8A77B}">
      <dsp:nvSpPr>
        <dsp:cNvPr id="0" name=""/>
        <dsp:cNvSpPr/>
      </dsp:nvSpPr>
      <dsp:spPr>
        <a:xfrm>
          <a:off x="6629300" y="274116"/>
          <a:ext cx="1501576" cy="152134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0A7DB-E073-458A-956C-A35D9B3FF14E}">
      <dsp:nvSpPr>
        <dsp:cNvPr id="0" name=""/>
        <dsp:cNvSpPr/>
      </dsp:nvSpPr>
      <dsp:spPr>
        <a:xfrm>
          <a:off x="327151" y="3654889"/>
          <a:ext cx="7524496" cy="68529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EC73F-2585-4086-9720-80C11C5F7ED8}">
      <dsp:nvSpPr>
        <dsp:cNvPr id="0" name=""/>
        <dsp:cNvSpPr/>
      </dsp:nvSpPr>
      <dsp:spPr>
        <a:xfrm>
          <a:off x="1261423" y="0"/>
          <a:ext cx="5632174" cy="563217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34E7F-4063-4843-821F-0BF7B84E2828}">
      <dsp:nvSpPr>
        <dsp:cNvPr id="0" name=""/>
        <dsp:cNvSpPr/>
      </dsp:nvSpPr>
      <dsp:spPr>
        <a:xfrm>
          <a:off x="4077510" y="563767"/>
          <a:ext cx="3660913" cy="8008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Идентификация потенциальных рисков проекта.</a:t>
          </a:r>
          <a:endParaRPr lang="ru-RU" sz="1700" kern="1200" dirty="0"/>
        </a:p>
      </dsp:txBody>
      <dsp:txXfrm>
        <a:off x="4116603" y="602860"/>
        <a:ext cx="3582727" cy="722638"/>
      </dsp:txXfrm>
    </dsp:sp>
    <dsp:sp modelId="{C43B6F99-783C-41A3-B7F6-153467332FC2}">
      <dsp:nvSpPr>
        <dsp:cNvPr id="0" name=""/>
        <dsp:cNvSpPr/>
      </dsp:nvSpPr>
      <dsp:spPr>
        <a:xfrm>
          <a:off x="4077510" y="1464695"/>
          <a:ext cx="3660913" cy="8008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Оценка</a:t>
          </a:r>
          <a:r>
            <a:rPr lang="en-US" sz="17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7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вероятности</a:t>
          </a:r>
          <a:r>
            <a:rPr lang="en-US" sz="17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и </a:t>
          </a:r>
          <a:r>
            <a:rPr lang="en-US" sz="17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последствий</a:t>
          </a:r>
          <a:r>
            <a:rPr lang="en-US" sz="17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7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возникновения</a:t>
          </a:r>
          <a:r>
            <a:rPr lang="en-US" sz="17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7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рисков</a:t>
          </a:r>
          <a:r>
            <a:rPr lang="en-US" sz="17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.</a:t>
          </a:r>
          <a:endParaRPr lang="ru-RU" sz="1700" kern="1200" dirty="0"/>
        </a:p>
      </dsp:txBody>
      <dsp:txXfrm>
        <a:off x="4116603" y="1503788"/>
        <a:ext cx="3582727" cy="722638"/>
      </dsp:txXfrm>
    </dsp:sp>
    <dsp:sp modelId="{26BAE05B-6B77-4E52-A77E-98E67B3D5337}">
      <dsp:nvSpPr>
        <dsp:cNvPr id="0" name=""/>
        <dsp:cNvSpPr/>
      </dsp:nvSpPr>
      <dsp:spPr>
        <a:xfrm>
          <a:off x="4077510" y="2365623"/>
          <a:ext cx="3660913" cy="8008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Планирование</a:t>
          </a:r>
          <a:r>
            <a:rPr lang="en-US" sz="17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7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мероприятий</a:t>
          </a:r>
          <a:r>
            <a:rPr lang="en-US" sz="17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по </a:t>
          </a:r>
          <a:r>
            <a:rPr lang="en-US" sz="17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управлению</a:t>
          </a:r>
          <a:r>
            <a:rPr lang="en-US" sz="17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7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рисками</a:t>
          </a:r>
          <a:r>
            <a:rPr lang="en-US" sz="17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.</a:t>
          </a:r>
          <a:endParaRPr lang="ru-RU" sz="1700" kern="1200" dirty="0"/>
        </a:p>
      </dsp:txBody>
      <dsp:txXfrm>
        <a:off x="4116603" y="2404716"/>
        <a:ext cx="3582727" cy="722638"/>
      </dsp:txXfrm>
    </dsp:sp>
    <dsp:sp modelId="{314D44C5-2804-43E3-9AA3-D5F62FAD0755}">
      <dsp:nvSpPr>
        <dsp:cNvPr id="0" name=""/>
        <dsp:cNvSpPr/>
      </dsp:nvSpPr>
      <dsp:spPr>
        <a:xfrm>
          <a:off x="4077510" y="3266550"/>
          <a:ext cx="3660913" cy="8008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Разработка</a:t>
          </a:r>
          <a:r>
            <a:rPr lang="en-US" sz="17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7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мер</a:t>
          </a:r>
          <a:r>
            <a:rPr lang="en-US" sz="17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по </a:t>
          </a:r>
          <a:r>
            <a:rPr lang="en-US" sz="17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минимизации</a:t>
          </a:r>
          <a:r>
            <a:rPr lang="en-US" sz="17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7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рисков</a:t>
          </a:r>
          <a:r>
            <a:rPr lang="en-US" sz="17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.</a:t>
          </a:r>
          <a:endParaRPr lang="ru-RU" sz="1700" kern="1200" dirty="0"/>
        </a:p>
      </dsp:txBody>
      <dsp:txXfrm>
        <a:off x="4116603" y="3305643"/>
        <a:ext cx="3582727" cy="722638"/>
      </dsp:txXfrm>
    </dsp:sp>
    <dsp:sp modelId="{C337EFF7-2B44-4284-B62A-DFE137322B91}">
      <dsp:nvSpPr>
        <dsp:cNvPr id="0" name=""/>
        <dsp:cNvSpPr/>
      </dsp:nvSpPr>
      <dsp:spPr>
        <a:xfrm>
          <a:off x="4077510" y="4167478"/>
          <a:ext cx="3660913" cy="8008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Мониторинг рисков на протяжении всего жизненного цикла проекта.</a:t>
          </a:r>
          <a:endParaRPr lang="ru-RU" sz="1700" kern="1200" dirty="0"/>
        </a:p>
      </dsp:txBody>
      <dsp:txXfrm>
        <a:off x="4116603" y="4206571"/>
        <a:ext cx="3582727" cy="7226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BAA71-6C67-4891-9BAA-6C0951282DBC}">
      <dsp:nvSpPr>
        <dsp:cNvPr id="0" name=""/>
        <dsp:cNvSpPr/>
      </dsp:nvSpPr>
      <dsp:spPr>
        <a:xfrm>
          <a:off x="-5518711" y="-844937"/>
          <a:ext cx="6570908" cy="6570908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BC741-B11E-4EF1-8FC1-91836DEEC5C5}">
      <dsp:nvSpPr>
        <dsp:cNvPr id="0" name=""/>
        <dsp:cNvSpPr/>
      </dsp:nvSpPr>
      <dsp:spPr>
        <a:xfrm>
          <a:off x="460037" y="304966"/>
          <a:ext cx="6888672" cy="6103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444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Анализ доступных технологий и их соответствие требованиям проекта.</a:t>
          </a:r>
          <a:endParaRPr lang="ru-RU" sz="1800" kern="1200" dirty="0"/>
        </a:p>
      </dsp:txBody>
      <dsp:txXfrm>
        <a:off x="460037" y="304966"/>
        <a:ext cx="6888672" cy="610324"/>
      </dsp:txXfrm>
    </dsp:sp>
    <dsp:sp modelId="{2E6B369B-BADF-4A61-A3AC-D8B2CF5CED3F}">
      <dsp:nvSpPr>
        <dsp:cNvPr id="0" name=""/>
        <dsp:cNvSpPr/>
      </dsp:nvSpPr>
      <dsp:spPr>
        <a:xfrm>
          <a:off x="78584" y="228676"/>
          <a:ext cx="762905" cy="762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736BFA-32FF-499A-B87E-E0752E025037}">
      <dsp:nvSpPr>
        <dsp:cNvPr id="0" name=""/>
        <dsp:cNvSpPr/>
      </dsp:nvSpPr>
      <dsp:spPr>
        <a:xfrm>
          <a:off x="897377" y="1220160"/>
          <a:ext cx="6451331" cy="6103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444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Сравнение характеристик различных технологий.</a:t>
          </a:r>
          <a:endParaRPr lang="ru-RU" sz="1700" kern="1200" dirty="0"/>
        </a:p>
      </dsp:txBody>
      <dsp:txXfrm>
        <a:off x="897377" y="1220160"/>
        <a:ext cx="6451331" cy="610324"/>
      </dsp:txXfrm>
    </dsp:sp>
    <dsp:sp modelId="{0C8F2CF6-189B-46D5-A9E7-8A8D606D88AF}">
      <dsp:nvSpPr>
        <dsp:cNvPr id="0" name=""/>
        <dsp:cNvSpPr/>
      </dsp:nvSpPr>
      <dsp:spPr>
        <a:xfrm>
          <a:off x="515924" y="1143870"/>
          <a:ext cx="762905" cy="762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958D9-0BE8-4764-B008-F034CADF406F}">
      <dsp:nvSpPr>
        <dsp:cNvPr id="0" name=""/>
        <dsp:cNvSpPr/>
      </dsp:nvSpPr>
      <dsp:spPr>
        <a:xfrm>
          <a:off x="1031605" y="2135354"/>
          <a:ext cx="6317103" cy="6103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444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Оценка стоимости и эффективности различных технологий.</a:t>
          </a:r>
          <a:endParaRPr lang="ru-RU" sz="1700" kern="1200" dirty="0"/>
        </a:p>
      </dsp:txBody>
      <dsp:txXfrm>
        <a:off x="1031605" y="2135354"/>
        <a:ext cx="6317103" cy="610324"/>
      </dsp:txXfrm>
    </dsp:sp>
    <dsp:sp modelId="{F4C19A6C-061C-4BEB-B329-BA981358FD8C}">
      <dsp:nvSpPr>
        <dsp:cNvPr id="0" name=""/>
        <dsp:cNvSpPr/>
      </dsp:nvSpPr>
      <dsp:spPr>
        <a:xfrm>
          <a:off x="650153" y="2059063"/>
          <a:ext cx="762905" cy="762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E6D45-76EE-47DA-B6A3-D4E8C1261C51}">
      <dsp:nvSpPr>
        <dsp:cNvPr id="0" name=""/>
        <dsp:cNvSpPr/>
      </dsp:nvSpPr>
      <dsp:spPr>
        <a:xfrm>
          <a:off x="897377" y="3050548"/>
          <a:ext cx="6451331" cy="6103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4445" tIns="43180" rIns="43180" bIns="431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7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Обоснование выбора выбранной технологии.</a:t>
          </a:r>
          <a:endParaRPr lang="ru-RU" sz="1700" kern="120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897377" y="3050548"/>
        <a:ext cx="6451331" cy="610324"/>
      </dsp:txXfrm>
    </dsp:sp>
    <dsp:sp modelId="{B40F4DA3-8171-4B88-8299-50D628F70A34}">
      <dsp:nvSpPr>
        <dsp:cNvPr id="0" name=""/>
        <dsp:cNvSpPr/>
      </dsp:nvSpPr>
      <dsp:spPr>
        <a:xfrm>
          <a:off x="515924" y="2974257"/>
          <a:ext cx="762905" cy="762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C6B57-16F7-484E-A688-072A14C3E682}">
      <dsp:nvSpPr>
        <dsp:cNvPr id="0" name=""/>
        <dsp:cNvSpPr/>
      </dsp:nvSpPr>
      <dsp:spPr>
        <a:xfrm>
          <a:off x="460037" y="3965741"/>
          <a:ext cx="6888672" cy="6103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444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Выбор</a:t>
          </a:r>
          <a:r>
            <a:rPr lang="en-US" sz="17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7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оптимальной</a:t>
          </a:r>
          <a:r>
            <a:rPr lang="en-US" sz="17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7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технологии</a:t>
          </a:r>
          <a:r>
            <a:rPr lang="en-US" sz="17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с </a:t>
          </a:r>
          <a:r>
            <a:rPr lang="en-US" sz="17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учетом</a:t>
          </a:r>
          <a:r>
            <a:rPr lang="en-US" sz="17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7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технических</a:t>
          </a:r>
          <a:r>
            <a:rPr lang="en-US" sz="17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, </a:t>
          </a:r>
          <a:r>
            <a:rPr lang="en-US" sz="17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экономических</a:t>
          </a:r>
          <a:r>
            <a:rPr lang="en-US" sz="17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и </a:t>
          </a:r>
          <a:r>
            <a:rPr lang="en-US" sz="17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экологических</a:t>
          </a:r>
          <a:r>
            <a:rPr lang="en-US" sz="17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7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факторов</a:t>
          </a:r>
          <a:r>
            <a:rPr lang="en-US" sz="17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.</a:t>
          </a:r>
          <a:endParaRPr lang="ru-RU" sz="1700" kern="1200" dirty="0"/>
        </a:p>
      </dsp:txBody>
      <dsp:txXfrm>
        <a:off x="460037" y="3965741"/>
        <a:ext cx="6888672" cy="610324"/>
      </dsp:txXfrm>
    </dsp:sp>
    <dsp:sp modelId="{D3F72985-2513-4FBF-8FAC-948A6B042A45}">
      <dsp:nvSpPr>
        <dsp:cNvPr id="0" name=""/>
        <dsp:cNvSpPr/>
      </dsp:nvSpPr>
      <dsp:spPr>
        <a:xfrm>
          <a:off x="78584" y="3889451"/>
          <a:ext cx="762905" cy="762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9E253-2E44-4FC2-9355-AC77D670D58F}">
      <dsp:nvSpPr>
        <dsp:cNvPr id="0" name=""/>
        <dsp:cNvSpPr/>
      </dsp:nvSpPr>
      <dsp:spPr>
        <a:xfrm>
          <a:off x="675108" y="0"/>
          <a:ext cx="8096250" cy="3962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DD12E-2F76-4845-9475-8D0D9DE440E7}">
      <dsp:nvSpPr>
        <dsp:cNvPr id="0" name=""/>
        <dsp:cNvSpPr/>
      </dsp:nvSpPr>
      <dsp:spPr>
        <a:xfrm>
          <a:off x="4185" y="1188719"/>
          <a:ext cx="183012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Оценка воздействия проекта на окружающую среду.</a:t>
          </a:r>
          <a:endParaRPr lang="ru-RU" sz="1600" kern="1200" dirty="0"/>
        </a:p>
      </dsp:txBody>
      <dsp:txXfrm>
        <a:off x="81556" y="1266090"/>
        <a:ext cx="1675378" cy="1430218"/>
      </dsp:txXfrm>
    </dsp:sp>
    <dsp:sp modelId="{F67F1623-AD3F-4A4D-A27D-A4779AD76033}">
      <dsp:nvSpPr>
        <dsp:cNvPr id="0" name=""/>
        <dsp:cNvSpPr/>
      </dsp:nvSpPr>
      <dsp:spPr>
        <a:xfrm>
          <a:off x="1925812" y="1188719"/>
          <a:ext cx="183012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Разработка мероприятий по снижению негативного воздействия.</a:t>
          </a:r>
          <a:endParaRPr lang="ru-RU" sz="1600" kern="1200" dirty="0"/>
        </a:p>
      </dsp:txBody>
      <dsp:txXfrm>
        <a:off x="2003183" y="1266090"/>
        <a:ext cx="1675378" cy="1430218"/>
      </dsp:txXfrm>
    </dsp:sp>
    <dsp:sp modelId="{D3E259D9-B500-4E6F-A724-D786E81EECC1}">
      <dsp:nvSpPr>
        <dsp:cNvPr id="0" name=""/>
        <dsp:cNvSpPr/>
      </dsp:nvSpPr>
      <dsp:spPr>
        <a:xfrm>
          <a:off x="3847439" y="1188719"/>
          <a:ext cx="183012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Соответствие проекта экологическим нормам и стандартам.</a:t>
          </a:r>
          <a:endParaRPr lang="ru-RU" sz="1600" kern="1200" dirty="0"/>
        </a:p>
      </dsp:txBody>
      <dsp:txXfrm>
        <a:off x="3924810" y="1266090"/>
        <a:ext cx="1675378" cy="1430218"/>
      </dsp:txXfrm>
    </dsp:sp>
    <dsp:sp modelId="{935E7C0B-355B-4177-97FB-C575A3D4A4D3}">
      <dsp:nvSpPr>
        <dsp:cNvPr id="0" name=""/>
        <dsp:cNvSpPr/>
      </dsp:nvSpPr>
      <dsp:spPr>
        <a:xfrm>
          <a:off x="5769066" y="1188719"/>
          <a:ext cx="183012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Получение необходимых разрешений и согласований.</a:t>
          </a:r>
          <a:endParaRPr lang="ru-RU" sz="1600" kern="1200" dirty="0"/>
        </a:p>
      </dsp:txBody>
      <dsp:txXfrm>
        <a:off x="5846437" y="1266090"/>
        <a:ext cx="1675378" cy="1430218"/>
      </dsp:txXfrm>
    </dsp:sp>
    <dsp:sp modelId="{78E71519-E571-426B-9500-FD449646485A}">
      <dsp:nvSpPr>
        <dsp:cNvPr id="0" name=""/>
        <dsp:cNvSpPr/>
      </dsp:nvSpPr>
      <dsp:spPr>
        <a:xfrm>
          <a:off x="7690693" y="1188719"/>
          <a:ext cx="183012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Мониторинг экологических показателей на протяжении всего жизненного цикла проекта.</a:t>
          </a:r>
          <a:endParaRPr lang="ru-RU" sz="1600" kern="1200" dirty="0"/>
        </a:p>
      </dsp:txBody>
      <dsp:txXfrm>
        <a:off x="7768064" y="1266090"/>
        <a:ext cx="1675378" cy="14302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95BE3-D87C-4B06-B55D-6B4D84AD186E}">
      <dsp:nvSpPr>
        <dsp:cNvPr id="0" name=""/>
        <dsp:cNvSpPr/>
      </dsp:nvSpPr>
      <dsp:spPr>
        <a:xfrm>
          <a:off x="524378" y="1855"/>
          <a:ext cx="2976996" cy="1488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Анализ законодательных и нормативных актов, регулирующих реализацию проекта.</a:t>
          </a:r>
          <a:endParaRPr lang="ru-RU" sz="2000" kern="1200" dirty="0"/>
        </a:p>
      </dsp:txBody>
      <dsp:txXfrm>
        <a:off x="567975" y="45452"/>
        <a:ext cx="2889802" cy="1401304"/>
      </dsp:txXfrm>
    </dsp:sp>
    <dsp:sp modelId="{2A01B0F0-FD67-4FEE-9A6A-92F22DB323DA}">
      <dsp:nvSpPr>
        <dsp:cNvPr id="0" name=""/>
        <dsp:cNvSpPr/>
      </dsp:nvSpPr>
      <dsp:spPr>
        <a:xfrm>
          <a:off x="822078" y="1490354"/>
          <a:ext cx="297699" cy="1116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373"/>
              </a:lnTo>
              <a:lnTo>
                <a:pt x="297699" y="11163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6AE47-9ED7-4697-A5DE-CF796701438E}">
      <dsp:nvSpPr>
        <dsp:cNvPr id="0" name=""/>
        <dsp:cNvSpPr/>
      </dsp:nvSpPr>
      <dsp:spPr>
        <a:xfrm>
          <a:off x="1119778" y="1862478"/>
          <a:ext cx="2381597" cy="1488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Защита интеллектуальной собственности.</a:t>
          </a:r>
          <a:endParaRPr lang="ru-RU" sz="2200" kern="1200" dirty="0"/>
        </a:p>
      </dsp:txBody>
      <dsp:txXfrm>
        <a:off x="1163375" y="1906075"/>
        <a:ext cx="2294403" cy="1401304"/>
      </dsp:txXfrm>
    </dsp:sp>
    <dsp:sp modelId="{37C85014-DDBA-4F03-85EF-340C546771E4}">
      <dsp:nvSpPr>
        <dsp:cNvPr id="0" name=""/>
        <dsp:cNvSpPr/>
      </dsp:nvSpPr>
      <dsp:spPr>
        <a:xfrm>
          <a:off x="822078" y="1490354"/>
          <a:ext cx="297699" cy="2976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6996"/>
              </a:lnTo>
              <a:lnTo>
                <a:pt x="297699" y="297699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74790-8188-4047-82AD-F911AE7CEBEE}">
      <dsp:nvSpPr>
        <dsp:cNvPr id="0" name=""/>
        <dsp:cNvSpPr/>
      </dsp:nvSpPr>
      <dsp:spPr>
        <a:xfrm>
          <a:off x="1119778" y="3723101"/>
          <a:ext cx="2381597" cy="1488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Составление необходимых договоров и контрактов.</a:t>
          </a:r>
          <a:endParaRPr lang="ru-RU" sz="2200" kern="1200" dirty="0"/>
        </a:p>
      </dsp:txBody>
      <dsp:txXfrm>
        <a:off x="1163375" y="3766698"/>
        <a:ext cx="2294403" cy="1401304"/>
      </dsp:txXfrm>
    </dsp:sp>
    <dsp:sp modelId="{DE614486-9EA1-468E-B2AB-3EFAF598146C}">
      <dsp:nvSpPr>
        <dsp:cNvPr id="0" name=""/>
        <dsp:cNvSpPr/>
      </dsp:nvSpPr>
      <dsp:spPr>
        <a:xfrm>
          <a:off x="4245624" y="1855"/>
          <a:ext cx="2976996" cy="1488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Получение необходимых разрешений и согласований.</a:t>
          </a:r>
          <a:endParaRPr lang="ru-RU" sz="2000" kern="1200" dirty="0"/>
        </a:p>
      </dsp:txBody>
      <dsp:txXfrm>
        <a:off x="4289221" y="45452"/>
        <a:ext cx="2889802" cy="1401304"/>
      </dsp:txXfrm>
    </dsp:sp>
    <dsp:sp modelId="{B7E08357-EA2B-439C-A7DE-C6A7A96EBBB6}">
      <dsp:nvSpPr>
        <dsp:cNvPr id="0" name=""/>
        <dsp:cNvSpPr/>
      </dsp:nvSpPr>
      <dsp:spPr>
        <a:xfrm>
          <a:off x="4543324" y="1490354"/>
          <a:ext cx="297699" cy="1116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373"/>
              </a:lnTo>
              <a:lnTo>
                <a:pt x="297699" y="11163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BD900-A26F-4156-A7FA-2AE3DB2F2BEF}">
      <dsp:nvSpPr>
        <dsp:cNvPr id="0" name=""/>
        <dsp:cNvSpPr/>
      </dsp:nvSpPr>
      <dsp:spPr>
        <a:xfrm>
          <a:off x="4841023" y="1862478"/>
          <a:ext cx="2381597" cy="1488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Учет юридических рисков.</a:t>
          </a:r>
          <a:endParaRPr lang="ru-RU" sz="2200" kern="1200" dirty="0"/>
        </a:p>
      </dsp:txBody>
      <dsp:txXfrm>
        <a:off x="4884620" y="1906075"/>
        <a:ext cx="2294403" cy="14013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F7952-3594-429C-BB14-B54D9728BC2D}">
      <dsp:nvSpPr>
        <dsp:cNvPr id="0" name=""/>
        <dsp:cNvSpPr/>
      </dsp:nvSpPr>
      <dsp:spPr>
        <a:xfrm>
          <a:off x="3174007" y="3160"/>
          <a:ext cx="1779984" cy="11569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Оценка социального э</a:t>
          </a:r>
          <a:r>
            <a:rPr lang="kk-KZ" sz="14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ф</a:t>
          </a:r>
          <a:r>
            <a:rPr lang="en-US" sz="14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фекта проекта.</a:t>
          </a:r>
          <a:endParaRPr lang="ru-RU" sz="1400" kern="1200" dirty="0"/>
        </a:p>
      </dsp:txBody>
      <dsp:txXfrm>
        <a:off x="3230487" y="59640"/>
        <a:ext cx="1667024" cy="1044029"/>
      </dsp:txXfrm>
    </dsp:sp>
    <dsp:sp modelId="{288B0DE5-A1FA-4F40-9FE5-A2CB1BEF66E8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438230" y="294173"/>
              </a:moveTo>
              <a:arcTo wR="2310126" hR="2310126" stAng="17953853" swAng="1210876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FD92A-9EB8-4486-80E1-FB402B1115AA}">
      <dsp:nvSpPr>
        <dsp:cNvPr id="0" name=""/>
        <dsp:cNvSpPr/>
      </dsp:nvSpPr>
      <dsp:spPr>
        <a:xfrm>
          <a:off x="5371068" y="1599418"/>
          <a:ext cx="1779984" cy="11569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Анализ воздействия проекта на занятость населения.</a:t>
          </a:r>
          <a:endParaRPr lang="ru-RU" sz="1400" kern="1200" dirty="0"/>
        </a:p>
      </dsp:txBody>
      <dsp:txXfrm>
        <a:off x="5427548" y="1655898"/>
        <a:ext cx="1667024" cy="1044029"/>
      </dsp:txXfrm>
    </dsp:sp>
    <dsp:sp modelId="{B6F57B71-F9E5-41F8-817B-1D76092D8C21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4700" y="2470186"/>
              </a:moveTo>
              <a:arcTo wR="2310126" hR="2310126" stAng="21838381" swAng="1359213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AAEFE6-9792-4EE7-ABAD-5760B57C7D5F}">
      <dsp:nvSpPr>
        <dsp:cNvPr id="0" name=""/>
        <dsp:cNvSpPr/>
      </dsp:nvSpPr>
      <dsp:spPr>
        <a:xfrm>
          <a:off x="4531865" y="4182218"/>
          <a:ext cx="1779984" cy="11569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Оценка влияния проекта на развитие региона.</a:t>
          </a:r>
          <a:endParaRPr lang="ru-RU" sz="1400" kern="1200" dirty="0"/>
        </a:p>
      </dsp:txBody>
      <dsp:txXfrm>
        <a:off x="4588345" y="4238698"/>
        <a:ext cx="1667024" cy="1044029"/>
      </dsp:txXfrm>
    </dsp:sp>
    <dsp:sp modelId="{D4F885E6-9BF2-4794-9417-1580C8581F99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593389" y="4602819"/>
              </a:moveTo>
              <a:arcTo wR="2310126" hR="2310126" stAng="4977406" swAng="845189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E8CD5-77A6-4A2F-9B20-CAFDB323C4D4}">
      <dsp:nvSpPr>
        <dsp:cNvPr id="0" name=""/>
        <dsp:cNvSpPr/>
      </dsp:nvSpPr>
      <dsp:spPr>
        <a:xfrm>
          <a:off x="1816149" y="4182218"/>
          <a:ext cx="1779984" cy="11569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Учет интересов различных социальных групп.</a:t>
          </a:r>
          <a:endParaRPr lang="ru-RU" sz="1400" kern="1200" dirty="0"/>
        </a:p>
      </dsp:txBody>
      <dsp:txXfrm>
        <a:off x="1872629" y="4238698"/>
        <a:ext cx="1667024" cy="1044029"/>
      </dsp:txXfrm>
    </dsp:sp>
    <dsp:sp modelId="{026990C3-A50C-4EE6-94CD-940C57F624F1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44996" y="3345463"/>
              </a:moveTo>
              <a:arcTo wR="2310126" hR="2310126" stAng="9202406" swAng="1359213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CD8DE-7A5F-4704-B99C-1C15A463933B}">
      <dsp:nvSpPr>
        <dsp:cNvPr id="0" name=""/>
        <dsp:cNvSpPr/>
      </dsp:nvSpPr>
      <dsp:spPr>
        <a:xfrm>
          <a:off x="976947" y="1599418"/>
          <a:ext cx="1779984" cy="115698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Обоснование социальной значимости проекта.</a:t>
          </a:r>
          <a:endParaRPr lang="ru-RU" sz="1400" kern="1200" dirty="0"/>
        </a:p>
      </dsp:txBody>
      <dsp:txXfrm>
        <a:off x="1033427" y="1655898"/>
        <a:ext cx="1667024" cy="1044029"/>
      </dsp:txXfrm>
    </dsp:sp>
    <dsp:sp modelId="{6A731C05-DC2B-4BDF-8695-00FC92E46A0F}">
      <dsp:nvSpPr>
        <dsp:cNvPr id="0" name=""/>
        <dsp:cNvSpPr/>
      </dsp:nvSpPr>
      <dsp:spPr>
        <a:xfrm>
          <a:off x="1753873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555794" y="807127"/>
              </a:moveTo>
              <a:arcTo wR="2310126" hR="2310126" stAng="13235271" swAng="1210876"/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DF7A0-35D1-413B-B0D1-410E5BC151DE}">
      <dsp:nvSpPr>
        <dsp:cNvPr id="0" name=""/>
        <dsp:cNvSpPr/>
      </dsp:nvSpPr>
      <dsp:spPr>
        <a:xfrm>
          <a:off x="4180" y="1761287"/>
          <a:ext cx="1602581" cy="489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/>
            <a:t>1</a:t>
          </a:r>
          <a:endParaRPr lang="ru-RU" sz="1700" kern="1200" dirty="0"/>
        </a:p>
      </dsp:txBody>
      <dsp:txXfrm>
        <a:off x="4180" y="1761287"/>
        <a:ext cx="1602581" cy="489600"/>
      </dsp:txXfrm>
    </dsp:sp>
    <dsp:sp modelId="{430D05DA-CD22-47D1-B887-C399D3F321A6}">
      <dsp:nvSpPr>
        <dsp:cNvPr id="0" name=""/>
        <dsp:cNvSpPr/>
      </dsp:nvSpPr>
      <dsp:spPr>
        <a:xfrm>
          <a:off x="4180" y="2250887"/>
          <a:ext cx="1602581" cy="137078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Подготовка презентационных материалов.</a:t>
          </a:r>
          <a:endParaRPr lang="ru-RU" sz="1800" kern="1200" dirty="0"/>
        </a:p>
      </dsp:txBody>
      <dsp:txXfrm>
        <a:off x="4180" y="2250887"/>
        <a:ext cx="1602581" cy="1370784"/>
      </dsp:txXfrm>
    </dsp:sp>
    <dsp:sp modelId="{D3C21257-E128-4560-9A1E-635A7979846E}">
      <dsp:nvSpPr>
        <dsp:cNvPr id="0" name=""/>
        <dsp:cNvSpPr/>
      </dsp:nvSpPr>
      <dsp:spPr>
        <a:xfrm>
          <a:off x="1831123" y="1761287"/>
          <a:ext cx="1602581" cy="489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/>
            <a:t>2</a:t>
          </a:r>
          <a:endParaRPr lang="ru-RU" sz="1700" kern="1200" dirty="0"/>
        </a:p>
      </dsp:txBody>
      <dsp:txXfrm>
        <a:off x="1831123" y="1761287"/>
        <a:ext cx="1602581" cy="489600"/>
      </dsp:txXfrm>
    </dsp:sp>
    <dsp:sp modelId="{F6AAEC8F-EED3-4423-88DC-AFA0A68F2F07}">
      <dsp:nvSpPr>
        <dsp:cNvPr id="0" name=""/>
        <dsp:cNvSpPr/>
      </dsp:nvSpPr>
      <dsp:spPr>
        <a:xfrm>
          <a:off x="1831123" y="2250887"/>
          <a:ext cx="1602581" cy="137078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6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Представление проекта заинтересованным сторонам.</a:t>
          </a:r>
          <a:endParaRPr lang="ru-RU" sz="1600" kern="1200" smtClean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kern="1200" dirty="0"/>
        </a:p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>
        <a:off x="1831123" y="2250887"/>
        <a:ext cx="1602581" cy="1370784"/>
      </dsp:txXfrm>
    </dsp:sp>
    <dsp:sp modelId="{D5B39E55-E9A3-49D8-8294-F353FDCF2EE4}">
      <dsp:nvSpPr>
        <dsp:cNvPr id="0" name=""/>
        <dsp:cNvSpPr/>
      </dsp:nvSpPr>
      <dsp:spPr>
        <a:xfrm>
          <a:off x="3658065" y="1761287"/>
          <a:ext cx="1602581" cy="489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/>
            <a:t>3</a:t>
          </a:r>
          <a:endParaRPr lang="ru-RU" sz="1700" kern="1200" dirty="0"/>
        </a:p>
      </dsp:txBody>
      <dsp:txXfrm>
        <a:off x="3658065" y="1761287"/>
        <a:ext cx="1602581" cy="489600"/>
      </dsp:txXfrm>
    </dsp:sp>
    <dsp:sp modelId="{A4F92914-978C-416E-BAF3-D80B490D8D77}">
      <dsp:nvSpPr>
        <dsp:cNvPr id="0" name=""/>
        <dsp:cNvSpPr/>
      </dsp:nvSpPr>
      <dsp:spPr>
        <a:xfrm>
          <a:off x="3658065" y="2250887"/>
          <a:ext cx="1602581" cy="137078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Ответ на вопросы и возражения.</a:t>
          </a:r>
          <a:endParaRPr lang="ru-RU" sz="1700" kern="1200" dirty="0"/>
        </a:p>
      </dsp:txBody>
      <dsp:txXfrm>
        <a:off x="3658065" y="2250887"/>
        <a:ext cx="1602581" cy="1370784"/>
      </dsp:txXfrm>
    </dsp:sp>
    <dsp:sp modelId="{C6E8AC94-2CCB-4B10-9D78-4F9D8EC3067E}">
      <dsp:nvSpPr>
        <dsp:cNvPr id="0" name=""/>
        <dsp:cNvSpPr/>
      </dsp:nvSpPr>
      <dsp:spPr>
        <a:xfrm>
          <a:off x="5485008" y="1761287"/>
          <a:ext cx="1602581" cy="489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/>
            <a:t>4</a:t>
          </a:r>
          <a:endParaRPr lang="ru-RU" sz="1700" kern="1200" dirty="0"/>
        </a:p>
      </dsp:txBody>
      <dsp:txXfrm>
        <a:off x="5485008" y="1761287"/>
        <a:ext cx="1602581" cy="489600"/>
      </dsp:txXfrm>
    </dsp:sp>
    <dsp:sp modelId="{D349DE97-EE1B-4850-BEA8-F1F4C7BEE109}">
      <dsp:nvSpPr>
        <dsp:cNvPr id="0" name=""/>
        <dsp:cNvSpPr/>
      </dsp:nvSpPr>
      <dsp:spPr>
        <a:xfrm>
          <a:off x="5485008" y="2250887"/>
          <a:ext cx="1602581" cy="137078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Получение</a:t>
          </a:r>
          <a:r>
            <a:rPr lang="en-US" sz="17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7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согласования</a:t>
          </a:r>
          <a:r>
            <a:rPr lang="en-US" sz="17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7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на</a:t>
          </a:r>
          <a:r>
            <a:rPr lang="en-US" sz="17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7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реализацию</a:t>
          </a:r>
          <a:r>
            <a:rPr lang="en-US" sz="17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17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проекта</a:t>
          </a:r>
          <a:r>
            <a:rPr lang="en-US" sz="17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.</a:t>
          </a:r>
          <a:endParaRPr lang="ru-RU" sz="1700" kern="1200" dirty="0"/>
        </a:p>
      </dsp:txBody>
      <dsp:txXfrm>
        <a:off x="5485008" y="2250887"/>
        <a:ext cx="1602581" cy="1370784"/>
      </dsp:txXfrm>
    </dsp:sp>
    <dsp:sp modelId="{471C875F-B2D1-4248-959E-8105C3E71705}">
      <dsp:nvSpPr>
        <dsp:cNvPr id="0" name=""/>
        <dsp:cNvSpPr/>
      </dsp:nvSpPr>
      <dsp:spPr>
        <a:xfrm>
          <a:off x="7311951" y="1761287"/>
          <a:ext cx="1602581" cy="4896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/>
            <a:t>5</a:t>
          </a:r>
          <a:endParaRPr lang="ru-RU" sz="1700" kern="1200" dirty="0"/>
        </a:p>
      </dsp:txBody>
      <dsp:txXfrm>
        <a:off x="7311951" y="1761287"/>
        <a:ext cx="1602581" cy="489600"/>
      </dsp:txXfrm>
    </dsp:sp>
    <dsp:sp modelId="{97F37996-7845-443F-8CA9-FF81060E399F}">
      <dsp:nvSpPr>
        <dsp:cNvPr id="0" name=""/>
        <dsp:cNvSpPr/>
      </dsp:nvSpPr>
      <dsp:spPr>
        <a:xfrm>
          <a:off x="7311951" y="2250887"/>
          <a:ext cx="1602581" cy="1370784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Заключение договоров и контрактов.</a:t>
          </a:r>
          <a:endParaRPr lang="ru-RU" sz="1700" kern="1200" dirty="0"/>
        </a:p>
      </dsp:txBody>
      <dsp:txXfrm>
        <a:off x="7311951" y="2250887"/>
        <a:ext cx="1602581" cy="13707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C06D9-DFF8-429F-AB41-77733265D20F}">
      <dsp:nvSpPr>
        <dsp:cNvPr id="0" name=""/>
        <dsp:cNvSpPr/>
      </dsp:nvSpPr>
      <dsp:spPr>
        <a:xfrm>
          <a:off x="0" y="774567"/>
          <a:ext cx="2976562" cy="17859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Разработка</a:t>
          </a:r>
          <a:r>
            <a:rPr lang="en-US" sz="29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29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плана</a:t>
          </a:r>
          <a:r>
            <a:rPr lang="en-US" sz="29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29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реализации</a:t>
          </a:r>
          <a:r>
            <a:rPr lang="en-US" sz="29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29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проекта</a:t>
          </a:r>
          <a:r>
            <a:rPr lang="en-US" sz="29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.</a:t>
          </a:r>
          <a:endParaRPr lang="ru-RU" sz="2900" kern="1200" dirty="0"/>
        </a:p>
      </dsp:txBody>
      <dsp:txXfrm>
        <a:off x="0" y="774567"/>
        <a:ext cx="2976562" cy="1785937"/>
      </dsp:txXfrm>
    </dsp:sp>
    <dsp:sp modelId="{A4701912-0500-4B96-9D76-4D039FF7CB76}">
      <dsp:nvSpPr>
        <dsp:cNvPr id="0" name=""/>
        <dsp:cNvSpPr/>
      </dsp:nvSpPr>
      <dsp:spPr>
        <a:xfrm>
          <a:off x="3274218" y="774567"/>
          <a:ext cx="2976562" cy="17859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Контроль</a:t>
          </a:r>
          <a:r>
            <a:rPr lang="en-US" sz="29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29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выполнения</a:t>
          </a:r>
          <a:r>
            <a:rPr lang="en-US" sz="29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 </a:t>
          </a:r>
          <a:r>
            <a:rPr lang="en-US" sz="2900" kern="1200" dirty="0" err="1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работ</a:t>
          </a:r>
          <a:r>
            <a:rPr lang="en-US" sz="2900" kern="1200" dirty="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.</a:t>
          </a:r>
          <a:endParaRPr lang="ru-RU" sz="2900" kern="1200" dirty="0"/>
        </a:p>
      </dsp:txBody>
      <dsp:txXfrm>
        <a:off x="3274218" y="774567"/>
        <a:ext cx="2976562" cy="1785937"/>
      </dsp:txXfrm>
    </dsp:sp>
    <dsp:sp modelId="{1DFE079E-09D3-4E47-8F44-42116C7F1327}">
      <dsp:nvSpPr>
        <dsp:cNvPr id="0" name=""/>
        <dsp:cNvSpPr/>
      </dsp:nvSpPr>
      <dsp:spPr>
        <a:xfrm>
          <a:off x="6548437" y="774567"/>
          <a:ext cx="2976562" cy="17859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Управление рисками и изменениями.</a:t>
          </a:r>
          <a:endParaRPr lang="ru-RU" sz="2900" kern="1200" dirty="0"/>
        </a:p>
      </dsp:txBody>
      <dsp:txXfrm>
        <a:off x="6548437" y="774567"/>
        <a:ext cx="2976562" cy="1785937"/>
      </dsp:txXfrm>
    </dsp:sp>
    <dsp:sp modelId="{8A9C279D-6AFA-4B1B-A783-2A011C6BC166}">
      <dsp:nvSpPr>
        <dsp:cNvPr id="0" name=""/>
        <dsp:cNvSpPr/>
      </dsp:nvSpPr>
      <dsp:spPr>
        <a:xfrm>
          <a:off x="1637109" y="2858161"/>
          <a:ext cx="2976562" cy="17859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Мониторинг выполнения проекта.</a:t>
          </a:r>
          <a:endParaRPr lang="ru-RU" sz="2900" kern="1200" dirty="0"/>
        </a:p>
      </dsp:txBody>
      <dsp:txXfrm>
        <a:off x="1637109" y="2858161"/>
        <a:ext cx="2976562" cy="1785937"/>
      </dsp:txXfrm>
    </dsp:sp>
    <dsp:sp modelId="{44C89205-37B4-4EA2-84CE-08832AA96579}">
      <dsp:nvSpPr>
        <dsp:cNvPr id="0" name=""/>
        <dsp:cNvSpPr/>
      </dsp:nvSpPr>
      <dsp:spPr>
        <a:xfrm>
          <a:off x="4911328" y="2858161"/>
          <a:ext cx="2976562" cy="17859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>
              <a:latin typeface="Times New Roman" panose="02020603050405020304" pitchFamily="18" charset="0"/>
              <a:ea typeface="Aptos" pitchFamily="34" charset="-122"/>
              <a:cs typeface="Times New Roman" panose="02020603050405020304" pitchFamily="18" charset="0"/>
            </a:rPr>
            <a:t>Внесение корректировок в план проекта при необходимости.</a:t>
          </a:r>
          <a:endParaRPr lang="ru-RU" sz="2900" kern="1200" dirty="0"/>
        </a:p>
      </dsp:txBody>
      <dsp:txXfrm>
        <a:off x="4911328" y="2858161"/>
        <a:ext cx="2976562" cy="1785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BC16E-F706-4B3A-B3DF-5AA19813709D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A3377-5EB5-453E-A936-AFD341D4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00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81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35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33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20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45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92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2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24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05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79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42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58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9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1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F470-DBC2-46E0-8ECB-D5E1FE88EC14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86A2-54BB-4DE1-BE68-2C97936878E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32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F470-DBC2-46E0-8ECB-D5E1FE88EC14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86A2-54BB-4DE1-BE68-2C9793687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64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F470-DBC2-46E0-8ECB-D5E1FE88EC14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86A2-54BB-4DE1-BE68-2C9793687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81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61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F470-DBC2-46E0-8ECB-D5E1FE88EC14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86A2-54BB-4DE1-BE68-2C9793687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50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F470-DBC2-46E0-8ECB-D5E1FE88EC14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86A2-54BB-4DE1-BE68-2C97936878E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50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F470-DBC2-46E0-8ECB-D5E1FE88EC14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86A2-54BB-4DE1-BE68-2C9793687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37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F470-DBC2-46E0-8ECB-D5E1FE88EC14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86A2-54BB-4DE1-BE68-2C9793687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3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F470-DBC2-46E0-8ECB-D5E1FE88EC14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86A2-54BB-4DE1-BE68-2C9793687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25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F470-DBC2-46E0-8ECB-D5E1FE88EC14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86A2-54BB-4DE1-BE68-2C9793687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93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C88F470-DBC2-46E0-8ECB-D5E1FE88EC14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6586A2-54BB-4DE1-BE68-2C9793687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57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F470-DBC2-46E0-8ECB-D5E1FE88EC14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586A2-54BB-4DE1-BE68-2C9793687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68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C88F470-DBC2-46E0-8ECB-D5E1FE88EC14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6586A2-54BB-4DE1-BE68-2C97936878E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55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>
            <a:extLst>
              <a:ext uri="{FF2B5EF4-FFF2-40B4-BE49-F238E27FC236}">
                <a16:creationId xmlns:a16="http://schemas.microsoft.com/office/drawing/2014/main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073270-D796-4557-9A88-0ED6563A9BCE}"/>
              </a:ext>
            </a:extLst>
          </p:cNvPr>
          <p:cNvSpPr txBox="1"/>
          <p:nvPr/>
        </p:nvSpPr>
        <p:spPr>
          <a:xfrm>
            <a:off x="2796542" y="424320"/>
            <a:ext cx="580075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АО «АЛМАТИНСКИЙ ТЕХНОЛОГИЧЕСКИЙ УНИВЕРСИТЕТ»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C7B259-F47A-475A-BCA2-0EC5F1B97819}"/>
              </a:ext>
            </a:extLst>
          </p:cNvPr>
          <p:cNvSpPr txBox="1"/>
          <p:nvPr/>
        </p:nvSpPr>
        <p:spPr>
          <a:xfrm>
            <a:off x="2286000" y="1142985"/>
            <a:ext cx="7597587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«ПИЩЕВЫХ ПРОИЗВОДСТВ»</a:t>
            </a:r>
          </a:p>
          <a:p>
            <a:pPr algn="ctr">
              <a:defRPr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«БЕЗОПАСНОСТЬ И КАЧЕСТВО ПИЩЕВЫХ ПРОДУКТОВ»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 «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Организация и планирование научных исследований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8396C1-3E7C-4FD0-87E9-3AB9E54446EE}"/>
              </a:ext>
            </a:extLst>
          </p:cNvPr>
          <p:cNvSpPr txBox="1"/>
          <p:nvPr/>
        </p:nvSpPr>
        <p:spPr>
          <a:xfrm>
            <a:off x="3024165" y="1857364"/>
            <a:ext cx="7814163" cy="1823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1350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350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350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Лекция 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14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формация задач комплексного образования. Обоснование проектов технических систем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D7FB55-7606-45F5-B220-338F2FC977BE}"/>
              </a:ext>
            </a:extLst>
          </p:cNvPr>
          <p:cNvSpPr txBox="1"/>
          <p:nvPr/>
        </p:nvSpPr>
        <p:spPr>
          <a:xfrm>
            <a:off x="4406106" y="5022056"/>
            <a:ext cx="185738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ru-RU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272" name="Рисунок 1">
            <a:extLst>
              <a:ext uri="{FF2B5EF4-FFF2-40B4-BE49-F238E27FC236}">
                <a16:creationId xmlns:a16="http://schemas.microsoft.com/office/drawing/2014/main" id="{81EEE1A1-00E9-4174-8400-0EC32EF1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6" y="4314589"/>
            <a:ext cx="2140416" cy="201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595802" y="50720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PhD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доктор,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ассоц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проф. кафедры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БиКПП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Раб.тел.:8 (727) 396-71-33 (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118)</a:t>
            </a:r>
          </a:p>
          <a:p>
            <a:pPr algn="ctr">
              <a:defRPr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эл.адрес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sanaazimova@mail.ru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1498" t="26562" r="14763" b="9896"/>
          <a:stretch/>
        </p:blipFill>
        <p:spPr>
          <a:xfrm>
            <a:off x="559909" y="263880"/>
            <a:ext cx="10133491" cy="5679720"/>
          </a:xfrm>
          <a:prstGeom prst="rect">
            <a:avLst/>
          </a:prstGeom>
        </p:spPr>
      </p:pic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956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1791" t="27431" r="14471" b="14062"/>
          <a:stretch/>
        </p:blipFill>
        <p:spPr>
          <a:xfrm>
            <a:off x="841251" y="458464"/>
            <a:ext cx="10283949" cy="5307336"/>
          </a:xfrm>
          <a:prstGeom prst="rect">
            <a:avLst/>
          </a:prstGeom>
        </p:spPr>
      </p:pic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050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1791" t="26389" r="14373" b="9375"/>
          <a:stretch/>
        </p:blipFill>
        <p:spPr>
          <a:xfrm>
            <a:off x="939800" y="444499"/>
            <a:ext cx="9753601" cy="551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09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2181" t="27257" r="15056" b="11111"/>
          <a:stretch/>
        </p:blipFill>
        <p:spPr>
          <a:xfrm>
            <a:off x="1231900" y="429411"/>
            <a:ext cx="9613899" cy="530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97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475" t="27083" r="14471" b="10938"/>
          <a:stretch/>
        </p:blipFill>
        <p:spPr>
          <a:xfrm>
            <a:off x="698500" y="303797"/>
            <a:ext cx="10261599" cy="5670883"/>
          </a:xfrm>
          <a:prstGeom prst="rect">
            <a:avLst/>
          </a:prstGeom>
        </p:spPr>
      </p:pic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27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084" t="27257" r="14470" b="12847"/>
          <a:stretch/>
        </p:blipFill>
        <p:spPr>
          <a:xfrm>
            <a:off x="928571" y="406400"/>
            <a:ext cx="9929929" cy="5270500"/>
          </a:xfrm>
          <a:prstGeom prst="rect">
            <a:avLst/>
          </a:prstGeo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834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498" t="26562" r="14665" b="9201"/>
          <a:stretch/>
        </p:blipFill>
        <p:spPr>
          <a:xfrm>
            <a:off x="748888" y="292100"/>
            <a:ext cx="9944514" cy="5626100"/>
          </a:xfrm>
          <a:prstGeom prst="rect">
            <a:avLst/>
          </a:prstGeo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359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6300" y="108966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entury Gothic" pitchFamily="34" charset="-122"/>
                <a:cs typeface="Times New Roman" panose="02020603050405020304" pitchFamily="18" charset="0"/>
              </a:rPr>
              <a:t>Обоснование проектов технических систем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977900" y="283718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kk-KZ" sz="1867" dirty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Следующая глава презентаций </a:t>
            </a:r>
            <a:r>
              <a:rPr lang="en-US" sz="1867" dirty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посвящена </a:t>
            </a:r>
            <a:r>
              <a:rPr lang="en-US" sz="1867" dirty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обоснованию проектов технических систем.  Мы рассмотрим ключевые аспекты, необходимые для успешной реализации таких проектов.</a:t>
            </a:r>
            <a:endParaRPr lang="en-US"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avatars.mds.yandex.net/i?id=7ffe2668448f69d514cc054fba90da6a4f99d06ae9b4f13a-10235791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655" y="3136900"/>
            <a:ext cx="3474719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avatars.mds.yandex.net/i?id=7ffe2668448f69d514cc054fba90da6a4f99d06ae9b4f13a-10235791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155" y="3136900"/>
            <a:ext cx="3474719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923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17600" y="122936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933" b="1" dirty="0">
                <a:solidFill>
                  <a:srgbClr val="000000"/>
                </a:solidFill>
                <a:latin typeface="Times New Roman" panose="02020603050405020304" pitchFamily="18" charset="0"/>
                <a:ea typeface="Century Gothic" pitchFamily="34" charset="-122"/>
                <a:cs typeface="Times New Roman" panose="02020603050405020304" pitchFamily="18" charset="0"/>
              </a:rPr>
              <a:t>Этапы обоснования проекта</a:t>
            </a:r>
            <a:endParaRPr lang="en-US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952500" y="312928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67" dirty="0" smtClean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1867" dirty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
</a:t>
            </a:r>
            <a:r>
              <a:rPr lang="en-US" sz="1867" dirty="0" smtClean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 </a:t>
            </a:r>
            <a:r>
              <a:rPr lang="en-US" sz="1867" dirty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
</a:t>
            </a:r>
            <a:r>
              <a:rPr lang="en-US" sz="1867" dirty="0" smtClean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 </a:t>
            </a:r>
            <a:r>
              <a:rPr lang="en-US" sz="1867" dirty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
</a:t>
            </a:r>
            <a:r>
              <a:rPr lang="en-US" sz="1867" dirty="0" smtClean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 </a:t>
            </a:r>
            <a:r>
              <a:rPr lang="en-US" sz="1867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
</a:t>
            </a:r>
            <a:endParaRPr lang="en-US" sz="1867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8226908"/>
              </p:ext>
            </p:extLst>
          </p:nvPr>
        </p:nvGraphicFramePr>
        <p:xfrm>
          <a:off x="1244600" y="1229360"/>
          <a:ext cx="7683500" cy="5084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85652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65400" y="102616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933" b="1" dirty="0">
                <a:solidFill>
                  <a:srgbClr val="000000"/>
                </a:solidFill>
                <a:latin typeface="Times New Roman" panose="02020603050405020304" pitchFamily="18" charset="0"/>
                <a:ea typeface="Century Gothic" pitchFamily="34" charset="-122"/>
                <a:cs typeface="Times New Roman" panose="02020603050405020304" pitchFamily="18" charset="0"/>
              </a:rPr>
              <a:t>Технико-экономическое обоснование</a:t>
            </a:r>
            <a:endParaRPr lang="en-US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50900" y="310388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67" dirty="0" smtClean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  <a:r>
              <a:rPr lang="en-US" sz="1867" dirty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
</a:t>
            </a:r>
            <a:r>
              <a:rPr lang="en-US" sz="1867" dirty="0" smtClean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 </a:t>
            </a:r>
            <a:r>
              <a:rPr lang="en-US" sz="1867" dirty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
</a:t>
            </a:r>
            <a:r>
              <a:rPr lang="en-US" sz="1867" dirty="0" smtClean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 </a:t>
            </a:r>
            <a:r>
              <a:rPr lang="en-US" sz="1867" dirty="0">
                <a:solidFill>
                  <a:srgbClr val="0000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
</a:t>
            </a:r>
            <a:endParaRPr lang="en-US" sz="1867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95120762"/>
              </p:ext>
            </p:extLst>
          </p:nvPr>
        </p:nvGraphicFramePr>
        <p:xfrm>
          <a:off x="2057400" y="1836421"/>
          <a:ext cx="8178800" cy="4568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5039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1401" t="27431" r="14470" b="9028"/>
          <a:stretch/>
        </p:blipFill>
        <p:spPr>
          <a:xfrm>
            <a:off x="330200" y="211320"/>
            <a:ext cx="10745866" cy="5986280"/>
          </a:xfrm>
          <a:prstGeom prst="rect">
            <a:avLst/>
          </a:prstGeom>
        </p:spPr>
      </p:pic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042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90600" y="126746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933" b="1" dirty="0">
                <a:solidFill>
                  <a:srgbClr val="000000"/>
                </a:solidFill>
                <a:latin typeface="Times New Roman" panose="02020603050405020304" pitchFamily="18" charset="0"/>
                <a:ea typeface="Century Gothic" pitchFamily="34" charset="-122"/>
                <a:cs typeface="Times New Roman" panose="02020603050405020304" pitchFamily="18" charset="0"/>
              </a:rPr>
              <a:t>Анализ рисков</a:t>
            </a:r>
            <a:endParaRPr lang="en-US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637034696"/>
              </p:ext>
            </p:extLst>
          </p:nvPr>
        </p:nvGraphicFramePr>
        <p:xfrm>
          <a:off x="1389856" y="331304"/>
          <a:ext cx="8999848" cy="5632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56591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03300" y="65786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933" b="1" dirty="0">
                <a:solidFill>
                  <a:srgbClr val="000000"/>
                </a:solidFill>
                <a:latin typeface="Times New Roman" panose="02020603050405020304" pitchFamily="18" charset="0"/>
                <a:ea typeface="Century Gothic" pitchFamily="34" charset="-122"/>
                <a:cs typeface="Times New Roman" panose="02020603050405020304" pitchFamily="18" charset="0"/>
              </a:rPr>
              <a:t>Выбор технологии</a:t>
            </a:r>
            <a:endParaRPr lang="en-US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4691968"/>
              </p:ext>
            </p:extLst>
          </p:nvPr>
        </p:nvGraphicFramePr>
        <p:xfrm>
          <a:off x="1003300" y="1117600"/>
          <a:ext cx="7416800" cy="4881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13679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30300" y="125476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933" b="1" dirty="0">
                <a:solidFill>
                  <a:srgbClr val="000000"/>
                </a:solidFill>
                <a:latin typeface="Times New Roman" panose="02020603050405020304" pitchFamily="18" charset="0"/>
                <a:ea typeface="Century Gothic" pitchFamily="34" charset="-122"/>
                <a:cs typeface="Times New Roman" panose="02020603050405020304" pitchFamily="18" charset="0"/>
              </a:rPr>
              <a:t>Учёт экологических аспектов</a:t>
            </a:r>
            <a:endParaRPr lang="en-US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21349817"/>
              </p:ext>
            </p:extLst>
          </p:nvPr>
        </p:nvGraphicFramePr>
        <p:xfrm>
          <a:off x="1371600" y="2032000"/>
          <a:ext cx="9525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00282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2500" y="60706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933" b="1" dirty="0">
                <a:solidFill>
                  <a:srgbClr val="000000"/>
                </a:solidFill>
                <a:latin typeface="Times New Roman" panose="02020603050405020304" pitchFamily="18" charset="0"/>
                <a:ea typeface="Century Gothic" pitchFamily="34" charset="-122"/>
                <a:cs typeface="Times New Roman" panose="02020603050405020304" pitchFamily="18" charset="0"/>
              </a:rPr>
              <a:t>Юридическое обоснование</a:t>
            </a:r>
            <a:endParaRPr lang="en-US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808313"/>
              </p:ext>
            </p:extLst>
          </p:nvPr>
        </p:nvGraphicFramePr>
        <p:xfrm>
          <a:off x="2133600" y="947421"/>
          <a:ext cx="7747000" cy="5213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8231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4087" y="469017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933" b="1" dirty="0">
                <a:solidFill>
                  <a:srgbClr val="000000"/>
                </a:solidFill>
                <a:latin typeface="Times New Roman" panose="02020603050405020304" pitchFamily="18" charset="0"/>
                <a:ea typeface="Century Gothic" pitchFamily="34" charset="-122"/>
                <a:cs typeface="Times New Roman" panose="02020603050405020304" pitchFamily="18" charset="0"/>
              </a:rPr>
              <a:t>Социально-экономическое обоснование</a:t>
            </a:r>
            <a:endParaRPr lang="en-US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89770132"/>
              </p:ext>
            </p:extLst>
          </p:nvPr>
        </p:nvGraphicFramePr>
        <p:xfrm>
          <a:off x="2048013" y="9380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72073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13183" y="1158644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933" b="1" dirty="0">
                <a:solidFill>
                  <a:srgbClr val="000000"/>
                </a:solidFill>
                <a:latin typeface="Times New Roman" panose="02020603050405020304" pitchFamily="18" charset="0"/>
                <a:ea typeface="Century Gothic" pitchFamily="34" charset="-122"/>
                <a:cs typeface="Times New Roman" panose="02020603050405020304" pitchFamily="18" charset="0"/>
              </a:rPr>
              <a:t>Презентация проекта</a:t>
            </a:r>
            <a:endParaRPr lang="en-US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65498243"/>
              </p:ext>
            </p:extLst>
          </p:nvPr>
        </p:nvGraphicFramePr>
        <p:xfrm>
          <a:off x="1775792" y="887896"/>
          <a:ext cx="8918713" cy="5382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8538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43000" y="101346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933" b="1" dirty="0">
                <a:solidFill>
                  <a:srgbClr val="000000"/>
                </a:solidFill>
                <a:latin typeface="Times New Roman" panose="02020603050405020304" pitchFamily="18" charset="0"/>
                <a:ea typeface="Century Gothic" pitchFamily="34" charset="-122"/>
                <a:cs typeface="Times New Roman" panose="02020603050405020304" pitchFamily="18" charset="0"/>
              </a:rPr>
              <a:t>Управление проектом</a:t>
            </a:r>
            <a:endParaRPr lang="en-US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2701289"/>
              </p:ext>
            </p:extLst>
          </p:nvPr>
        </p:nvGraphicFramePr>
        <p:xfrm>
          <a:off x="1257300" y="1124481"/>
          <a:ext cx="9525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40672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3782" y="469017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933" b="1" dirty="0">
                <a:solidFill>
                  <a:srgbClr val="000000"/>
                </a:solidFill>
                <a:latin typeface="Times New Roman" panose="02020603050405020304" pitchFamily="18" charset="0"/>
                <a:ea typeface="Century Gothic" pitchFamily="34" charset="-122"/>
                <a:cs typeface="Times New Roman" panose="02020603050405020304" pitchFamily="18" charset="0"/>
              </a:rPr>
              <a:t>Завершение проекта</a:t>
            </a:r>
            <a:endParaRPr lang="en-US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95682159"/>
              </p:ext>
            </p:extLst>
          </p:nvPr>
        </p:nvGraphicFramePr>
        <p:xfrm>
          <a:off x="1995556" y="70537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38535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90600" y="147066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kk-KZ" sz="2933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entury Gothic" pitchFamily="34" charset="-122"/>
                <a:cs typeface="Times New Roman" panose="02020603050405020304" pitchFamily="18" charset="0"/>
              </a:rPr>
              <a:t>Итоги</a:t>
            </a:r>
            <a:endParaRPr lang="en-US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990600" y="284988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endParaRPr lang="en-US"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990600" y="1981200"/>
            <a:ext cx="9537700" cy="35179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Правильное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обоснование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проекта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технической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системы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является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залогом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его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успешной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реализации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. 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Всесторонний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анализ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технических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экономических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экологических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 и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социальных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аспектов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позволит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минимизировать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риски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 и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обеспечить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максимальную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эффективность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проекта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Aptos" pitchFamily="34" charset="-122"/>
                <a:cs typeface="Times New Roman" panose="02020603050405020304" pitchFamily="18" charset="0"/>
              </a:rPr>
              <a:t>.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024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17600" y="130556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kk-KZ" sz="2933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entury Gothic" pitchFamily="34" charset="-122"/>
                <a:cs typeface="Times New Roman" panose="02020603050405020304" pitchFamily="18" charset="0"/>
              </a:rPr>
              <a:t>Список использованных литератур</a:t>
            </a:r>
            <a:endParaRPr lang="en-US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1117600" y="320548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планирование научных исследований [Текст/Электронный ресурс] : учебное пособие / И. Э. Сулейменов, О. А. Габриелян, В. В. Буряк, Н. В. Сафонов. - Алматы 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2018. - 336 с.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Айешева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Г.А. Основы научно-исследовательской работы [Текст] : учебное пособие / Г.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Айешева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HTML5. - Алматы 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Альманахъ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2019. - 139 с. - ISBN 978-601-7543-66-2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Абдигалиева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Т.Б.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[Текст/Электронный ресурс] 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Т. Б.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Абдигалиева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Алматы 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Трейд, 2020. - 137 б.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Пижурин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А.А. Методы и средства научных исследований [Текст/Электронный ресурс] : учебник / А.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Пижурин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Пижурин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А.А.(мл), В. Е. Пятков. - М : Инфра-М, 2018. - 264 с.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49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1303" t="25521" r="14861" b="10937"/>
          <a:stretch/>
        </p:blipFill>
        <p:spPr>
          <a:xfrm>
            <a:off x="546100" y="614472"/>
            <a:ext cx="10368404" cy="5802502"/>
          </a:xfrm>
          <a:prstGeom prst="rect">
            <a:avLst/>
          </a:prstGeom>
        </p:spPr>
      </p:pic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66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1117600" y="3205480"/>
            <a:ext cx="9144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977900" y="1849120"/>
            <a:ext cx="9918700" cy="39293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20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1498" t="26562" r="14665" b="10243"/>
          <a:stretch/>
        </p:blipFill>
        <p:spPr>
          <a:xfrm>
            <a:off x="787120" y="596900"/>
            <a:ext cx="10160279" cy="5654956"/>
          </a:xfrm>
          <a:prstGeom prst="rect">
            <a:avLst/>
          </a:prstGeom>
        </p:spPr>
      </p:pic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9665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260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1401" t="26910" r="14275" b="10243"/>
          <a:stretch/>
        </p:blipFill>
        <p:spPr>
          <a:xfrm>
            <a:off x="602793" y="698500"/>
            <a:ext cx="10288229" cy="5651500"/>
          </a:xfrm>
          <a:prstGeom prst="rect">
            <a:avLst/>
          </a:prstGeom>
        </p:spPr>
      </p:pic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9665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459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888" t="26042" r="14763" b="11112"/>
          <a:stretch/>
        </p:blipFill>
        <p:spPr>
          <a:xfrm>
            <a:off x="771822" y="193123"/>
            <a:ext cx="10150177" cy="5661577"/>
          </a:xfrm>
          <a:prstGeom prst="rect">
            <a:avLst/>
          </a:prstGeo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27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695" t="26389" r="14470" b="9896"/>
          <a:stretch/>
        </p:blipFill>
        <p:spPr>
          <a:xfrm>
            <a:off x="635001" y="262215"/>
            <a:ext cx="10033796" cy="5630585"/>
          </a:xfrm>
          <a:prstGeom prst="rect">
            <a:avLst/>
          </a:prstGeo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839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865" t="26736" r="15642" b="11980"/>
          <a:stretch/>
        </p:blipFill>
        <p:spPr>
          <a:xfrm>
            <a:off x="901700" y="382331"/>
            <a:ext cx="9690099" cy="5429531"/>
          </a:xfrm>
          <a:prstGeom prst="rect">
            <a:avLst/>
          </a:prstGeo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241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498" t="26389" r="14763" b="12673"/>
          <a:stretch/>
        </p:blipFill>
        <p:spPr>
          <a:xfrm>
            <a:off x="880786" y="495300"/>
            <a:ext cx="9876115" cy="5308600"/>
          </a:xfrm>
          <a:prstGeom prst="rect">
            <a:avLst/>
          </a:prstGeom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0"/>
            <a:ext cx="5348287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56209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122</TotalTime>
  <Words>654</Words>
  <Application>Microsoft Office PowerPoint</Application>
  <PresentationFormat>Широкоэкранный</PresentationFormat>
  <Paragraphs>104</Paragraphs>
  <Slides>30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Aptos</vt:lpstr>
      <vt:lpstr>Arial</vt:lpstr>
      <vt:lpstr>Calibri</vt:lpstr>
      <vt:lpstr>Calibri Light</vt:lpstr>
      <vt:lpstr>Century Gothic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Санавар Азимова</dc:creator>
  <cp:lastModifiedBy>Intel</cp:lastModifiedBy>
  <cp:revision>16</cp:revision>
  <dcterms:created xsi:type="dcterms:W3CDTF">2024-09-25T14:11:00Z</dcterms:created>
  <dcterms:modified xsi:type="dcterms:W3CDTF">2024-10-02T07:21:47Z</dcterms:modified>
</cp:coreProperties>
</file>